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31" r:id="rId3"/>
    <p:sldId id="365" r:id="rId4"/>
    <p:sldId id="335" r:id="rId5"/>
    <p:sldId id="366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45" r:id="rId15"/>
    <p:sldId id="376" r:id="rId16"/>
    <p:sldId id="382" r:id="rId17"/>
    <p:sldId id="378" r:id="rId18"/>
    <p:sldId id="354" r:id="rId19"/>
    <p:sldId id="379" r:id="rId20"/>
    <p:sldId id="380" r:id="rId21"/>
    <p:sldId id="384" r:id="rId22"/>
    <p:sldId id="3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00202"/>
    <a:srgbClr val="FF0066"/>
    <a:srgbClr val="0066FF"/>
    <a:srgbClr val="008000"/>
    <a:srgbClr val="00CC00"/>
    <a:srgbClr val="00FF00"/>
    <a:srgbClr val="ECEAE1"/>
    <a:srgbClr val="108B18"/>
    <a:srgbClr val="E0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2" autoAdjust="0"/>
    <p:restoredTop sz="91260" autoAdjust="0"/>
  </p:normalViewPr>
  <p:slideViewPr>
    <p:cSldViewPr snapToGrid="0">
      <p:cViewPr varScale="1">
        <p:scale>
          <a:sx n="102" d="100"/>
          <a:sy n="102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 smtClean="0">
              <a:latin typeface="+mn-lt"/>
            </a:rPr>
            <a:t>Main themes</a:t>
          </a:r>
          <a:r>
            <a:rPr lang="ka-GE" dirty="0" smtClean="0">
              <a:latin typeface="+mn-lt"/>
            </a:rPr>
            <a:t> </a:t>
          </a:r>
          <a:r>
            <a:rPr lang="ka-GE" dirty="0">
              <a:latin typeface="+mn-lt"/>
            </a:rPr>
            <a:t>- მთავარი თემები</a:t>
          </a:r>
          <a:endParaRPr lang="en-US" dirty="0">
            <a:latin typeface="+mn-lt"/>
          </a:endParaRPr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 custT="1"/>
      <dgm:spPr/>
      <dgm:t>
        <a:bodyPr/>
        <a:lstStyle/>
        <a:p>
          <a:pPr>
            <a:buNone/>
          </a:pPr>
          <a:r>
            <a:rPr lang="ka-GE" sz="1400" dirty="0">
              <a:latin typeface="Sylfaen (calibri)"/>
              <a:cs typeface="Calibri" panose="020F0502020204030204" pitchFamily="34" charset="0"/>
            </a:rPr>
            <a:t>Characters - გმირები</a:t>
          </a:r>
          <a:endParaRPr lang="en-US" sz="1400" dirty="0">
            <a:latin typeface="Calibri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27DD8802-317A-4993-843D-A84AA2B06B01}" type="presOf" srcId="{54AFEB21-D0AC-7243-AE6F-ED462651A9F8}" destId="{CDE71560-EDAE-D344-864A-10D1DFE9070D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DDC79978-8A1C-458D-BD93-17620A66770A}" type="presOf" srcId="{F2F8A582-FB6A-9643-9A98-AFC9B7102DCD}" destId="{58E8F943-0742-FA48-93D2-75E897AEF673}" srcOrd="0" destOrd="0" presId="urn:microsoft.com/office/officeart/2008/layout/VerticalCurvedList"/>
    <dgm:cxn modelId="{9E6D3046-5D56-4FE5-9EE6-7C9A58675FE8}" type="presOf" srcId="{B83E8202-4CC7-B04A-9637-C482E6687B2A}" destId="{474C2BE2-ED8E-FB48-B8FC-5533DA6B5E24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B994A81F-DDE5-40A4-98C0-C2EA427CDA81}" type="presOf" srcId="{3A25CDBD-5E2C-0045-A1CC-808F64446F93}" destId="{C69041F9-5784-EB41-A518-97B7AEF0E3A7}" srcOrd="0" destOrd="0" presId="urn:microsoft.com/office/officeart/2008/layout/VerticalCurvedList"/>
    <dgm:cxn modelId="{A0401791-1294-4B63-B9C6-C42B91738DCD}" type="presOf" srcId="{991CB2A2-BF08-B845-80DA-9008CF69D1BC}" destId="{87C5F9E4-F184-6942-8DD5-0D4ACDA57DBA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8B8F05BA-8674-4532-9409-7AFB9DC66B2C}" type="presOf" srcId="{9848A8EC-CC47-8D47-965D-611BD0928EC8}" destId="{17CCB5BE-9A75-4B43-838F-40EBA214A35B}" srcOrd="0" destOrd="0" presId="urn:microsoft.com/office/officeart/2008/layout/VerticalCurvedList"/>
    <dgm:cxn modelId="{749612AD-BDF0-48B4-AD56-CE1B05E4E898}" type="presOf" srcId="{2277E07A-F119-674E-AF72-DBEE043D0EA3}" destId="{AAEB00B7-6FA7-1144-B596-B99D5206419A}" srcOrd="0" destOrd="0" presId="urn:microsoft.com/office/officeart/2008/layout/VerticalCurvedList"/>
    <dgm:cxn modelId="{E4B7EFAF-E37F-4F08-B5F8-C9B1E8676DCF}" type="presOf" srcId="{C0E07353-FABC-3C4B-B6FA-36D714F26C93}" destId="{D1683DA0-5399-3B4D-AD84-B4F87F631B7C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48D27B34-5F4E-4276-B197-06310B10287F}" type="presOf" srcId="{F2874115-8BF8-C94E-9E32-3DF9E995A4BD}" destId="{A83FD19F-5C7A-994E-80CC-C0F2B9457EB3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833018BE-B814-4431-9265-1BB6BAF56DC0}" type="presParOf" srcId="{CDE71560-EDAE-D344-864A-10D1DFE9070D}" destId="{F08B2971-5B51-B04D-8049-0AD7E8D0839F}" srcOrd="0" destOrd="0" presId="urn:microsoft.com/office/officeart/2008/layout/VerticalCurvedList"/>
    <dgm:cxn modelId="{0F1D425F-6BD2-417E-957B-53302B6A6571}" type="presParOf" srcId="{F08B2971-5B51-B04D-8049-0AD7E8D0839F}" destId="{D71C55CE-0A33-4A47-A4F6-A02ED3BFFAE2}" srcOrd="0" destOrd="0" presId="urn:microsoft.com/office/officeart/2008/layout/VerticalCurvedList"/>
    <dgm:cxn modelId="{5B1AD06D-5593-4719-A968-4BA4AD5CBDE5}" type="presParOf" srcId="{D71C55CE-0A33-4A47-A4F6-A02ED3BFFAE2}" destId="{CB01127D-9DA4-1146-A83E-EC0D637B8906}" srcOrd="0" destOrd="0" presId="urn:microsoft.com/office/officeart/2008/layout/VerticalCurvedList"/>
    <dgm:cxn modelId="{6D9209BD-24BE-426C-850F-176833BAE880}" type="presParOf" srcId="{D71C55CE-0A33-4A47-A4F6-A02ED3BFFAE2}" destId="{87C5F9E4-F184-6942-8DD5-0D4ACDA57DBA}" srcOrd="1" destOrd="0" presId="urn:microsoft.com/office/officeart/2008/layout/VerticalCurvedList"/>
    <dgm:cxn modelId="{660E0A1F-F2DC-4AE7-B1E7-668A30B5186A}" type="presParOf" srcId="{D71C55CE-0A33-4A47-A4F6-A02ED3BFFAE2}" destId="{3EB64438-BEA2-694E-8848-3C9A3DA576C4}" srcOrd="2" destOrd="0" presId="urn:microsoft.com/office/officeart/2008/layout/VerticalCurvedList"/>
    <dgm:cxn modelId="{1DE20917-13E4-4BFD-AA54-CA7FA5E7AEEE}" type="presParOf" srcId="{D71C55CE-0A33-4A47-A4F6-A02ED3BFFAE2}" destId="{5E086037-ED9A-F44F-AA2E-EA15E8BED848}" srcOrd="3" destOrd="0" presId="urn:microsoft.com/office/officeart/2008/layout/VerticalCurvedList"/>
    <dgm:cxn modelId="{DE78909D-AD8C-4E3A-BE9E-E7D9C328D461}" type="presParOf" srcId="{F08B2971-5B51-B04D-8049-0AD7E8D0839F}" destId="{D1683DA0-5399-3B4D-AD84-B4F87F631B7C}" srcOrd="1" destOrd="0" presId="urn:microsoft.com/office/officeart/2008/layout/VerticalCurvedList"/>
    <dgm:cxn modelId="{22DC4B35-B4C9-48C8-B80E-86E5687E542F}" type="presParOf" srcId="{F08B2971-5B51-B04D-8049-0AD7E8D0839F}" destId="{AB379BC7-E707-5748-8BE8-0670A6365174}" srcOrd="2" destOrd="0" presId="urn:microsoft.com/office/officeart/2008/layout/VerticalCurvedList"/>
    <dgm:cxn modelId="{E0835235-DE2A-4537-8D03-2B01ADC063BB}" type="presParOf" srcId="{AB379BC7-E707-5748-8BE8-0670A6365174}" destId="{377382CD-1E73-FA48-BC57-ACD20D62240A}" srcOrd="0" destOrd="0" presId="urn:microsoft.com/office/officeart/2008/layout/VerticalCurvedList"/>
    <dgm:cxn modelId="{15FD47F2-6407-48B8-B7A3-1925D9102138}" type="presParOf" srcId="{F08B2971-5B51-B04D-8049-0AD7E8D0839F}" destId="{A83FD19F-5C7A-994E-80CC-C0F2B9457EB3}" srcOrd="3" destOrd="0" presId="urn:microsoft.com/office/officeart/2008/layout/VerticalCurvedList"/>
    <dgm:cxn modelId="{3B953798-BDF1-4D86-95AA-F64C8ECBA7C7}" type="presParOf" srcId="{F08B2971-5B51-B04D-8049-0AD7E8D0839F}" destId="{DB5FB112-C8A2-9A4F-A16D-C59A43C407D0}" srcOrd="4" destOrd="0" presId="urn:microsoft.com/office/officeart/2008/layout/VerticalCurvedList"/>
    <dgm:cxn modelId="{139E003E-A4BD-4F7D-B9BC-1B8540E3E373}" type="presParOf" srcId="{DB5FB112-C8A2-9A4F-A16D-C59A43C407D0}" destId="{411DA598-002A-FF47-9531-75928444A383}" srcOrd="0" destOrd="0" presId="urn:microsoft.com/office/officeart/2008/layout/VerticalCurvedList"/>
    <dgm:cxn modelId="{EC847D0C-8907-4454-B0F5-316238D8BEEB}" type="presParOf" srcId="{F08B2971-5B51-B04D-8049-0AD7E8D0839F}" destId="{474C2BE2-ED8E-FB48-B8FC-5533DA6B5E24}" srcOrd="5" destOrd="0" presId="urn:microsoft.com/office/officeart/2008/layout/VerticalCurvedList"/>
    <dgm:cxn modelId="{C64AC060-B43A-40C7-88FC-B6815425CEAD}" type="presParOf" srcId="{F08B2971-5B51-B04D-8049-0AD7E8D0839F}" destId="{E242ED2E-5A87-BB49-8668-68AB5B4EF1C9}" srcOrd="6" destOrd="0" presId="urn:microsoft.com/office/officeart/2008/layout/VerticalCurvedList"/>
    <dgm:cxn modelId="{787576C8-ADDD-4E5E-9D4C-0C1C88CFD124}" type="presParOf" srcId="{E242ED2E-5A87-BB49-8668-68AB5B4EF1C9}" destId="{5CEC9627-B2FE-2D42-9A6F-D0C848694378}" srcOrd="0" destOrd="0" presId="urn:microsoft.com/office/officeart/2008/layout/VerticalCurvedList"/>
    <dgm:cxn modelId="{70CA667B-DF1C-4153-9A9D-80A0D4B1C9D8}" type="presParOf" srcId="{F08B2971-5B51-B04D-8049-0AD7E8D0839F}" destId="{C69041F9-5784-EB41-A518-97B7AEF0E3A7}" srcOrd="7" destOrd="0" presId="urn:microsoft.com/office/officeart/2008/layout/VerticalCurvedList"/>
    <dgm:cxn modelId="{7B3591B7-59A7-441E-A62D-13A0064EBC8D}" type="presParOf" srcId="{F08B2971-5B51-B04D-8049-0AD7E8D0839F}" destId="{6A9D5791-47C0-F34E-A3C3-363ECD06ED15}" srcOrd="8" destOrd="0" presId="urn:microsoft.com/office/officeart/2008/layout/VerticalCurvedList"/>
    <dgm:cxn modelId="{7673E2E5-27F6-49BC-B1AB-FCB01E3C5A17}" type="presParOf" srcId="{6A9D5791-47C0-F34E-A3C3-363ECD06ED15}" destId="{3F768512-85FB-484A-9E22-7129A668D517}" srcOrd="0" destOrd="0" presId="urn:microsoft.com/office/officeart/2008/layout/VerticalCurvedList"/>
    <dgm:cxn modelId="{601B89AE-6B46-4FA4-8734-562B3E385842}" type="presParOf" srcId="{F08B2971-5B51-B04D-8049-0AD7E8D0839F}" destId="{17CCB5BE-9A75-4B43-838F-40EBA214A35B}" srcOrd="9" destOrd="0" presId="urn:microsoft.com/office/officeart/2008/layout/VerticalCurvedList"/>
    <dgm:cxn modelId="{73A10881-BC30-4108-AB29-15C4930B1835}" type="presParOf" srcId="{F08B2971-5B51-B04D-8049-0AD7E8D0839F}" destId="{E6DF653F-810D-3441-BBB9-0D8D0F3BB4D1}" srcOrd="10" destOrd="0" presId="urn:microsoft.com/office/officeart/2008/layout/VerticalCurvedList"/>
    <dgm:cxn modelId="{5262A0E0-1AC6-4BA9-BDE6-C4656B1930EC}" type="presParOf" srcId="{E6DF653F-810D-3441-BBB9-0D8D0F3BB4D1}" destId="{2B510BF3-E86F-184A-A47F-3B6C283103CC}" srcOrd="0" destOrd="0" presId="urn:microsoft.com/office/officeart/2008/layout/VerticalCurvedList"/>
    <dgm:cxn modelId="{81393993-5888-4F83-B6F1-D616061FF452}" type="presParOf" srcId="{F08B2971-5B51-B04D-8049-0AD7E8D0839F}" destId="{AAEB00B7-6FA7-1144-B596-B99D5206419A}" srcOrd="11" destOrd="0" presId="urn:microsoft.com/office/officeart/2008/layout/VerticalCurvedList"/>
    <dgm:cxn modelId="{B456BFF1-A9AE-4683-AF5E-049FA7C6ED95}" type="presParOf" srcId="{F08B2971-5B51-B04D-8049-0AD7E8D0839F}" destId="{D8256126-5D83-774B-9EE0-5D0D29E8986D}" srcOrd="12" destOrd="0" presId="urn:microsoft.com/office/officeart/2008/layout/VerticalCurvedList"/>
    <dgm:cxn modelId="{490F1B95-1040-45C2-9FA3-84AE19574130}" type="presParOf" srcId="{D8256126-5D83-774B-9EE0-5D0D29E8986D}" destId="{8FDE6AB9-492F-D94A-B065-ABF11C83471E}" srcOrd="0" destOrd="0" presId="urn:microsoft.com/office/officeart/2008/layout/VerticalCurvedList"/>
    <dgm:cxn modelId="{65C4E3E7-6293-4A1D-BE05-CEC885D801A9}" type="presParOf" srcId="{F08B2971-5B51-B04D-8049-0AD7E8D0839F}" destId="{58E8F943-0742-FA48-93D2-75E897AEF673}" srcOrd="13" destOrd="0" presId="urn:microsoft.com/office/officeart/2008/layout/VerticalCurvedList"/>
    <dgm:cxn modelId="{37F3E9F0-C3E8-48D7-B827-4DE08C6AA7B2}" type="presParOf" srcId="{F08B2971-5B51-B04D-8049-0AD7E8D0839F}" destId="{49791FEB-4215-5747-82E7-22C9396B6243}" srcOrd="14" destOrd="0" presId="urn:microsoft.com/office/officeart/2008/layout/VerticalCurvedList"/>
    <dgm:cxn modelId="{9DD39FE2-0573-4D14-A82C-6A6A4018FB32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Vocabulary</a:t>
          </a:r>
          <a:endParaRPr lang="en-US" dirty="0">
            <a:latin typeface="+mj-lt"/>
          </a:endParaRP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to obtain</a:t>
          </a:r>
        </a:p>
        <a:p>
          <a:r>
            <a:rPr lang="en-US" sz="1800" dirty="0" smtClean="0">
              <a:latin typeface="+mn-lt"/>
            </a:rPr>
            <a:t>(v.)</a:t>
          </a:r>
          <a:endParaRPr lang="en-US" sz="1800" dirty="0">
            <a:latin typeface="+mn-lt"/>
          </a:endParaRP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 dirty="0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 dirty="0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 smtClean="0"/>
            <a:t>heiress</a:t>
          </a:r>
          <a:endParaRPr lang="en-US" sz="1800" dirty="0"/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 dirty="0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b="0" i="0" dirty="0" smtClean="0"/>
            <a:t>unreasonable</a:t>
          </a:r>
          <a:endParaRPr lang="en-US" sz="1800" dirty="0" smtClean="0">
            <a:latin typeface="+mn-lt"/>
          </a:endParaRPr>
        </a:p>
        <a:p>
          <a:r>
            <a:rPr lang="en-US" sz="1800" dirty="0" smtClean="0">
              <a:latin typeface="+mn-lt"/>
            </a:rPr>
            <a:t>(adj.)</a:t>
          </a:r>
          <a:endParaRPr lang="en-US" sz="180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 dirty="0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 smtClean="0"/>
            <a:t>allegation</a:t>
          </a:r>
        </a:p>
        <a:p>
          <a:r>
            <a:rPr lang="en-US" sz="1800" dirty="0" smtClean="0"/>
            <a:t>(n.) </a:t>
          </a:r>
          <a:endParaRPr lang="en-US" sz="180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 dirty="0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 smtClean="0"/>
            <a:t>to accuse</a:t>
          </a:r>
        </a:p>
        <a:p>
          <a:r>
            <a:rPr lang="en-US" sz="1800" dirty="0" smtClean="0"/>
            <a:t>(v.) </a:t>
          </a:r>
          <a:endParaRPr lang="en-US" sz="180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 dirty="0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apparent</a:t>
          </a:r>
        </a:p>
        <a:p>
          <a:r>
            <a:rPr lang="en-US" sz="1800" dirty="0" smtClean="0">
              <a:latin typeface="+mn-lt"/>
            </a:rPr>
            <a:t>(adj.)</a:t>
          </a:r>
          <a:endParaRPr lang="en-US" sz="1800" dirty="0">
            <a:latin typeface="+mn-lt"/>
          </a:endParaRP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 dirty="0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foundling</a:t>
          </a:r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 dirty="0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 smtClean="0"/>
            <a:t>faithful</a:t>
          </a:r>
        </a:p>
        <a:p>
          <a:r>
            <a:rPr lang="en-US" sz="1800" dirty="0" smtClean="0"/>
            <a:t>(adj.)</a:t>
          </a:r>
          <a:endParaRPr lang="en-US" sz="180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 dirty="0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40305" custScaleY="124809" custRadScaleRad="176997" custRadScaleInc="243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70485" custScaleY="122527" custRadScaleRad="142006" custRadScaleInc="-600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31026" custScaleY="111470" custRadScaleRad="86784" custRadScaleInc="414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32909" custScaleY="109151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43210" custScaleY="112788" custRadScaleRad="174461" custRadScaleInc="557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36426" custScaleY="108140" custRadScaleRad="163802" custRadScaleInc="6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27039" custScaleY="107587" custRadScaleRad="114251" custRadScaleInc="393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ScaleX="139649" custScaleY="123265" custRadScaleRad="155680" custRadScaleInc="598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 custRadScaleRad="103395" custRadScaleInc="-1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 custRadScaleRad="98819" custRadScaleInc="-1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CD712AC-EAFF-4A0A-BD0A-4A6A984CB9D1}" type="presOf" srcId="{B45312E9-FC6F-B746-B27B-6C94CA029837}" destId="{0B34F26A-33C4-CC43-B59F-F907FF4FCACC}" srcOrd="0" destOrd="0" presId="urn:microsoft.com/office/officeart/2005/8/layout/cycle2"/>
    <dgm:cxn modelId="{70AA64A1-4F1C-49BD-A3A7-B71CC02E7E4B}" type="presOf" srcId="{B0704D62-180C-C642-843F-D6C6D57999BE}" destId="{C9F5D55E-A854-074F-A14E-1E47DC7F6F27}" srcOrd="0" destOrd="0" presId="urn:microsoft.com/office/officeart/2005/8/layout/cycle2"/>
    <dgm:cxn modelId="{B257D98D-3C8D-4297-B66D-6F83E1EAFBCA}" type="presOf" srcId="{DA526A49-0A89-6F46-898E-8FD9D5897CFC}" destId="{DB5CCCA1-D6B9-1948-9989-9FFA7D5C769F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E109F749-08FC-408C-B1F9-BD8CA3AFB761}" type="presOf" srcId="{A69EA8A6-FD73-7346-8E97-1B350FBB3C42}" destId="{B551E777-6A35-164B-B066-DE336C9ABA09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B11CF986-35B7-4E13-89D3-7D8A8AE23C40}" type="presOf" srcId="{7D16DC71-7765-4048-88D2-A7B35C08317B}" destId="{F33BF7A4-86F0-864F-96A6-3413F3A65D17}" srcOrd="1" destOrd="0" presId="urn:microsoft.com/office/officeart/2005/8/layout/cycle2"/>
    <dgm:cxn modelId="{42CBBBB9-BA24-49E2-91DB-6945ADC32FC3}" type="presOf" srcId="{8F80C5A0-0FBF-5B45-A7E9-8148D948B16C}" destId="{A769E5A0-BAE1-1C4D-818A-6AD61DEAD5F7}" srcOrd="0" destOrd="0" presId="urn:microsoft.com/office/officeart/2005/8/layout/cycle2"/>
    <dgm:cxn modelId="{88404680-5434-411F-A309-3C9C6A81CCEA}" type="presOf" srcId="{DA526A49-0A89-6F46-898E-8FD9D5897CFC}" destId="{E7BDED22-7F9F-FA44-85A4-3FF66D46F356}" srcOrd="1" destOrd="0" presId="urn:microsoft.com/office/officeart/2005/8/layout/cycle2"/>
    <dgm:cxn modelId="{F5306E71-9810-4C18-9EB6-32498BFA7173}" type="presOf" srcId="{7D16DC71-7765-4048-88D2-A7B35C08317B}" destId="{2C76AEB2-EFD1-4142-B9C3-F8FD63941A8C}" srcOrd="0" destOrd="0" presId="urn:microsoft.com/office/officeart/2005/8/layout/cycle2"/>
    <dgm:cxn modelId="{C46CD9D5-4C17-43F2-B4E6-3895867BE1E3}" type="presOf" srcId="{AAA4987C-21AF-E849-9336-A99A31E75F0A}" destId="{A7F63EE3-A8BB-6A47-B7EB-61C4F0991E5B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0DB01B4F-FA3C-4D74-BFCB-D6DCF7777C00}" type="presOf" srcId="{E6943A8B-9BD5-E042-8CFC-0BFB8CFD4CD3}" destId="{9000D0E5-99CF-384B-881D-ADA716CBED0B}" srcOrd="1" destOrd="0" presId="urn:microsoft.com/office/officeart/2005/8/layout/cycle2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5A718D-AA3D-4C11-9972-5D15BD04A891}" type="presOf" srcId="{B9BE146C-EC4B-0A47-B6DF-0F609694469C}" destId="{D5FC3538-A7E0-AD49-ABDF-8BF1C1E4A455}" srcOrd="0" destOrd="0" presId="urn:microsoft.com/office/officeart/2005/8/layout/cycle2"/>
    <dgm:cxn modelId="{C4EA426E-5CE5-43BA-962A-E4D76126BE3C}" type="presOf" srcId="{830B4978-F814-3C43-8B08-F202A97B0D33}" destId="{2DC7B66E-DC71-9F41-8C36-394078EC07A0}" srcOrd="1" destOrd="0" presId="urn:microsoft.com/office/officeart/2005/8/layout/cycle2"/>
    <dgm:cxn modelId="{28974491-42B7-4F33-8CEA-FC3C94DCB57E}" type="presOf" srcId="{A69EA8A6-FD73-7346-8E97-1B350FBB3C42}" destId="{00CCC6E1-748C-A840-81A9-69FC740EB39E}" srcOrd="1" destOrd="0" presId="urn:microsoft.com/office/officeart/2005/8/layout/cycle2"/>
    <dgm:cxn modelId="{B5058C71-99E8-4E67-AA83-742A227D74D6}" type="presOf" srcId="{E6943A8B-9BD5-E042-8CFC-0BFB8CFD4CD3}" destId="{187CC380-E1DB-774C-8799-4A4F597A41AF}" srcOrd="0" destOrd="0" presId="urn:microsoft.com/office/officeart/2005/8/layout/cycle2"/>
    <dgm:cxn modelId="{EE9D798B-32EB-4565-A7D4-644C80375C5B}" type="presOf" srcId="{830B4978-F814-3C43-8B08-F202A97B0D33}" destId="{C25A9A42-2F58-5C48-A907-7B73106014B5}" srcOrd="0" destOrd="0" presId="urn:microsoft.com/office/officeart/2005/8/layout/cycle2"/>
    <dgm:cxn modelId="{BEE5B20C-8DED-4FB7-99D2-0741CDB00DB2}" type="presOf" srcId="{8BB42E8F-AF91-9641-B1AF-70647FCF7E28}" destId="{230B3DC8-9107-5948-831C-6BADF7207648}" srcOrd="0" destOrd="0" presId="urn:microsoft.com/office/officeart/2005/8/layout/cycle2"/>
    <dgm:cxn modelId="{32ECA34F-D673-44C8-8855-1BCB478AFCB5}" type="presParOf" srcId="{0B34F26A-33C4-CC43-B59F-F907FF4FCACC}" destId="{A7F63EE3-A8BB-6A47-B7EB-61C4F0991E5B}" srcOrd="0" destOrd="0" presId="urn:microsoft.com/office/officeart/2005/8/layout/cycle2"/>
    <dgm:cxn modelId="{F95DB994-3E57-458F-A6A8-2C2312027F95}" type="presParOf" srcId="{0B34F26A-33C4-CC43-B59F-F907FF4FCACC}" destId="{DB5CCCA1-D6B9-1948-9989-9FFA7D5C769F}" srcOrd="1" destOrd="0" presId="urn:microsoft.com/office/officeart/2005/8/layout/cycle2"/>
    <dgm:cxn modelId="{D19A518D-16D8-486F-984E-2A528F5F1E11}" type="presParOf" srcId="{DB5CCCA1-D6B9-1948-9989-9FFA7D5C769F}" destId="{E7BDED22-7F9F-FA44-85A4-3FF66D46F356}" srcOrd="0" destOrd="0" presId="urn:microsoft.com/office/officeart/2005/8/layout/cycle2"/>
    <dgm:cxn modelId="{AB7363B9-1560-45E4-BDB6-E458C2D1E7EB}" type="presParOf" srcId="{0B34F26A-33C4-CC43-B59F-F907FF4FCACC}" destId="{230B3DC8-9107-5948-831C-6BADF7207648}" srcOrd="2" destOrd="0" presId="urn:microsoft.com/office/officeart/2005/8/layout/cycle2"/>
    <dgm:cxn modelId="{8D39A6BE-6FE5-4D46-9E00-5DF9D34B74A7}" type="presParOf" srcId="{0B34F26A-33C4-CC43-B59F-F907FF4FCACC}" destId="{B551E777-6A35-164B-B066-DE336C9ABA09}" srcOrd="3" destOrd="0" presId="urn:microsoft.com/office/officeart/2005/8/layout/cycle2"/>
    <dgm:cxn modelId="{69C78767-2591-48AF-AA20-22CB85079125}" type="presParOf" srcId="{B551E777-6A35-164B-B066-DE336C9ABA09}" destId="{00CCC6E1-748C-A840-81A9-69FC740EB39E}" srcOrd="0" destOrd="0" presId="urn:microsoft.com/office/officeart/2005/8/layout/cycle2"/>
    <dgm:cxn modelId="{6925F3C3-D017-4F8D-AD49-354ED42E4415}" type="presParOf" srcId="{0B34F26A-33C4-CC43-B59F-F907FF4FCACC}" destId="{C9F5D55E-A854-074F-A14E-1E47DC7F6F27}" srcOrd="4" destOrd="0" presId="urn:microsoft.com/office/officeart/2005/8/layout/cycle2"/>
    <dgm:cxn modelId="{2E5C2182-8865-45AF-94A8-D42A59818A32}" type="presParOf" srcId="{0B34F26A-33C4-CC43-B59F-F907FF4FCACC}" destId="{187CC380-E1DB-774C-8799-4A4F597A41AF}" srcOrd="5" destOrd="0" presId="urn:microsoft.com/office/officeart/2005/8/layout/cycle2"/>
    <dgm:cxn modelId="{243B3ACA-BD86-4F64-8FC7-7C6E8F25D6AF}" type="presParOf" srcId="{187CC380-E1DB-774C-8799-4A4F597A41AF}" destId="{9000D0E5-99CF-384B-881D-ADA716CBED0B}" srcOrd="0" destOrd="0" presId="urn:microsoft.com/office/officeart/2005/8/layout/cycle2"/>
    <dgm:cxn modelId="{B1B87BDF-383B-4430-8C7C-BF7D92445E21}" type="presParOf" srcId="{0B34F26A-33C4-CC43-B59F-F907FF4FCACC}" destId="{A769E5A0-BAE1-1C4D-818A-6AD61DEAD5F7}" srcOrd="6" destOrd="0" presId="urn:microsoft.com/office/officeart/2005/8/layout/cycle2"/>
    <dgm:cxn modelId="{3AAA2591-8311-43FA-958B-48C9BE225FE6}" type="presParOf" srcId="{0B34F26A-33C4-CC43-B59F-F907FF4FCACC}" destId="{2C76AEB2-EFD1-4142-B9C3-F8FD63941A8C}" srcOrd="7" destOrd="0" presId="urn:microsoft.com/office/officeart/2005/8/layout/cycle2"/>
    <dgm:cxn modelId="{6F541896-2196-4638-AC45-395658A53197}" type="presParOf" srcId="{2C76AEB2-EFD1-4142-B9C3-F8FD63941A8C}" destId="{F33BF7A4-86F0-864F-96A6-3413F3A65D17}" srcOrd="0" destOrd="0" presId="urn:microsoft.com/office/officeart/2005/8/layout/cycle2"/>
    <dgm:cxn modelId="{9D877469-34F4-4CE4-A32E-3669EB829C88}" type="presParOf" srcId="{0B34F26A-33C4-CC43-B59F-F907FF4FCACC}" destId="{D5FC3538-A7E0-AD49-ABDF-8BF1C1E4A455}" srcOrd="8" destOrd="0" presId="urn:microsoft.com/office/officeart/2005/8/layout/cycle2"/>
    <dgm:cxn modelId="{7A0FD8EF-F4C3-484F-80B1-E597E34471E0}" type="presParOf" srcId="{0B34F26A-33C4-CC43-B59F-F907FF4FCACC}" destId="{C25A9A42-2F58-5C48-A907-7B73106014B5}" srcOrd="9" destOrd="0" presId="urn:microsoft.com/office/officeart/2005/8/layout/cycle2"/>
    <dgm:cxn modelId="{AD2DEEDA-7AB3-4FA6-BD94-DE69AE77D235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Vocabulary</a:t>
          </a:r>
          <a:endParaRPr lang="en-US" dirty="0">
            <a:latin typeface="+mj-lt"/>
          </a:endParaRP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to obtain</a:t>
          </a:r>
        </a:p>
        <a:p>
          <a:r>
            <a:rPr lang="en-US" sz="1800" dirty="0" smtClean="0">
              <a:latin typeface="+mn-lt"/>
            </a:rPr>
            <a:t>(v.)</a:t>
          </a:r>
          <a:endParaRPr lang="en-US" sz="1800" dirty="0">
            <a:latin typeface="+mn-lt"/>
          </a:endParaRP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 dirty="0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 dirty="0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 smtClean="0"/>
            <a:t>heiress</a:t>
          </a:r>
          <a:endParaRPr lang="en-US" sz="1800" dirty="0"/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 dirty="0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b="0" i="0" dirty="0" smtClean="0"/>
            <a:t>unreasonable</a:t>
          </a:r>
          <a:endParaRPr lang="en-US" sz="1800" dirty="0" smtClean="0">
            <a:latin typeface="+mn-lt"/>
          </a:endParaRPr>
        </a:p>
        <a:p>
          <a:r>
            <a:rPr lang="en-US" sz="1800" dirty="0" smtClean="0">
              <a:latin typeface="+mn-lt"/>
            </a:rPr>
            <a:t>(adj.)</a:t>
          </a:r>
          <a:endParaRPr lang="en-US" sz="180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 dirty="0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 smtClean="0"/>
            <a:t>allegation</a:t>
          </a:r>
        </a:p>
        <a:p>
          <a:r>
            <a:rPr lang="en-US" sz="1800" dirty="0" smtClean="0"/>
            <a:t>(n.) </a:t>
          </a:r>
          <a:endParaRPr lang="en-US" sz="180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 dirty="0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 smtClean="0"/>
            <a:t>to accuse</a:t>
          </a:r>
        </a:p>
        <a:p>
          <a:r>
            <a:rPr lang="en-US" sz="1800" dirty="0" smtClean="0"/>
            <a:t>(v.) </a:t>
          </a:r>
          <a:endParaRPr lang="en-US" sz="180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 dirty="0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apparent</a:t>
          </a:r>
        </a:p>
        <a:p>
          <a:r>
            <a:rPr lang="en-US" sz="1800" dirty="0" smtClean="0">
              <a:latin typeface="+mn-lt"/>
            </a:rPr>
            <a:t>(adj.)</a:t>
          </a:r>
          <a:endParaRPr lang="en-US" sz="1800" dirty="0">
            <a:latin typeface="+mn-lt"/>
          </a:endParaRP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 dirty="0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foundling</a:t>
          </a:r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 dirty="0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 smtClean="0"/>
            <a:t>faithful</a:t>
          </a:r>
        </a:p>
        <a:p>
          <a:r>
            <a:rPr lang="en-US" sz="1800" dirty="0" smtClean="0"/>
            <a:t>(adj.)</a:t>
          </a:r>
          <a:endParaRPr lang="en-US" sz="180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 dirty="0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40305" custScaleY="124809" custRadScaleRad="176997" custRadScaleInc="243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70485" custScaleY="122527" custRadScaleRad="142006" custRadScaleInc="-600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31026" custScaleY="111470" custRadScaleRad="86784" custRadScaleInc="414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32909" custScaleY="109151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43210" custScaleY="112788" custRadScaleRad="174461" custRadScaleInc="557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36426" custScaleY="108140" custRadScaleRad="163802" custRadScaleInc="6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27039" custScaleY="107587" custRadScaleRad="114251" custRadScaleInc="393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ScaleX="139649" custScaleY="123265" custRadScaleRad="155680" custRadScaleInc="598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DC87A4-85E0-4028-9EE7-0B477231E75D}" type="presOf" srcId="{C2808D47-944A-40EE-9D74-D8646357B3A0}" destId="{B86A3D4F-8D1A-4534-8794-0FF8F8C4D050}" srcOrd="0" destOrd="0" presId="urn:microsoft.com/office/officeart/2005/8/layout/radial1"/>
    <dgm:cxn modelId="{7AB79AB9-C709-44CD-9CB8-77C80C43AF7C}" type="presOf" srcId="{FD81B9F5-E7F5-4AEB-BFD9-F5E2B1168856}" destId="{590263F0-6B47-4D81-ADFB-30DE3EA68C42}" srcOrd="0" destOrd="0" presId="urn:microsoft.com/office/officeart/2005/8/layout/radial1"/>
    <dgm:cxn modelId="{F2BBF0D3-51DF-4D17-B505-CA2FBCCC1A7C}" type="presOf" srcId="{884A0726-A1DA-4942-84CF-47333059DFD7}" destId="{31F16129-0CC8-9C4A-B4E8-B63C962C64F8}" srcOrd="0" destOrd="0" presId="urn:microsoft.com/office/officeart/2005/8/layout/radial1"/>
    <dgm:cxn modelId="{027EB90A-C439-431C-AF20-FE88BAB5301B}" type="presOf" srcId="{967F09E1-8255-44B9-9303-E7FEA29D2E82}" destId="{D41E153F-26E4-4E04-951D-A7F71B95760C}" srcOrd="0" destOrd="0" presId="urn:microsoft.com/office/officeart/2005/8/layout/radial1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6AB4EC8D-2C55-4FA5-91C6-27EFD69A0789}" type="presOf" srcId="{2340F9DA-3D82-4DF1-BC07-421692E421DF}" destId="{97AC90F4-D3E1-4720-BB64-3FFA7FF91885}" srcOrd="0" destOrd="0" presId="urn:microsoft.com/office/officeart/2005/8/layout/radial1"/>
    <dgm:cxn modelId="{1612B6AE-E1EA-43E0-B0C0-6C20FE8EE405}" type="presOf" srcId="{A4208551-2FC2-40A8-A709-A078DB392150}" destId="{D4612FAB-49A0-42B4-BCFC-2FF51D7493EE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79E30604-75A7-4759-B3FC-2ABF72C509B8}" type="presOf" srcId="{03F97FFF-303A-5E4D-A645-BCFF0246749F}" destId="{B8E30B2C-2573-7B47-8F95-EBE86248F25B}" srcOrd="0" destOrd="0" presId="urn:microsoft.com/office/officeart/2005/8/layout/radial1"/>
    <dgm:cxn modelId="{42F0F34B-13CF-4B9E-8C10-6F6FF4022E59}" type="presOf" srcId="{4490E547-5321-4A95-B07E-744E350A7B50}" destId="{3198107D-E06C-4F50-9936-ECD0B96942C2}" srcOrd="1" destOrd="0" presId="urn:microsoft.com/office/officeart/2005/8/layout/radial1"/>
    <dgm:cxn modelId="{B1AEB6E5-4C5A-470B-8AD0-8941BA1A339A}" type="presOf" srcId="{E38DB001-42A2-48D2-9EA1-7B65E582F524}" destId="{7E41AABE-D5ED-472C-B971-FEDB7103D646}" srcOrd="0" destOrd="0" presId="urn:microsoft.com/office/officeart/2005/8/layout/radial1"/>
    <dgm:cxn modelId="{FDEC02BA-58F5-423C-A196-9A5DC01A2C2A}" type="presOf" srcId="{A4208551-2FC2-40A8-A709-A078DB392150}" destId="{E87B9216-6BA2-4FEB-A893-B5EFB9F18B76}" srcOrd="1" destOrd="0" presId="urn:microsoft.com/office/officeart/2005/8/layout/radial1"/>
    <dgm:cxn modelId="{845DCD2C-868E-4921-A0DA-8BFE76D27CDD}" type="presOf" srcId="{710A0D94-0504-4E16-9827-ED5BE4BBE01F}" destId="{328EA4A5-1829-416A-A658-0E1218B98418}" srcOrd="1" destOrd="0" presId="urn:microsoft.com/office/officeart/2005/8/layout/radial1"/>
    <dgm:cxn modelId="{D3B8662A-81CE-48C5-AE02-7FE1321BD884}" type="presOf" srcId="{3785B9AA-4F03-412C-B26E-7C71707BAAC4}" destId="{89784778-3332-4966-BEC1-4DC32A0B73BA}" srcOrd="1" destOrd="0" presId="urn:microsoft.com/office/officeart/2005/8/layout/radial1"/>
    <dgm:cxn modelId="{5A2BCFAD-54DA-4F4E-8072-4837208E7E4A}" type="presOf" srcId="{CBD414B6-AF24-4CF8-80FF-C81C55690D14}" destId="{11EB1C63-9875-4E49-B468-ABE1B96C95F7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F023A526-027E-4130-8D58-361ED9F36402}" type="presOf" srcId="{CAE71A80-DC2B-4DAA-99D8-C922C759B791}" destId="{14FED8F7-C96E-4157-AE78-8507ED613C46}" srcOrd="0" destOrd="0" presId="urn:microsoft.com/office/officeart/2005/8/layout/radial1"/>
    <dgm:cxn modelId="{19B22FBA-C9A6-4C83-ADBC-98AB70BC8AAD}" type="presOf" srcId="{FD81B9F5-E7F5-4AEB-BFD9-F5E2B1168856}" destId="{11C3302F-DAFE-4622-8BCE-ED588D42F7C4}" srcOrd="1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980A447C-C6F5-4D7E-82BE-DFC46C8212C0}" type="presOf" srcId="{9203F18D-C717-46AB-AACA-EDAB174FDEBB}" destId="{C455CC8C-6CE2-4876-8AF7-933EAB8950E9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3129ACD6-F7DE-44AD-940C-93C85A31F5EB}" type="presOf" srcId="{710A0D94-0504-4E16-9827-ED5BE4BBE01F}" destId="{79CCF70B-B7B2-4330-95B9-A52A5E6F8B08}" srcOrd="0" destOrd="0" presId="urn:microsoft.com/office/officeart/2005/8/layout/radial1"/>
    <dgm:cxn modelId="{BC638270-AFAE-492F-A17D-C8BFA4921E4B}" type="presOf" srcId="{CBD414B6-AF24-4CF8-80FF-C81C55690D14}" destId="{E95C308E-0CE6-40EB-A5E4-B0E50889ADBC}" srcOrd="1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149B0190-C2F0-4046-A3EC-D3BF5326BEA9}" type="presOf" srcId="{C628433B-CE61-44E7-87B2-490563E4585D}" destId="{7FD80FC6-6F90-4979-BC08-4533BCEA0C4A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6B1A5FAA-860D-4367-9C1D-4070DA172A62}" type="presOf" srcId="{3785B9AA-4F03-412C-B26E-7C71707BAAC4}" destId="{B9A95E8E-6E90-44AE-B6F0-582FC19101EA}" srcOrd="0" destOrd="0" presId="urn:microsoft.com/office/officeart/2005/8/layout/radial1"/>
    <dgm:cxn modelId="{2AFDB446-C54C-4E62-97C1-9EF5494B04F4}" type="presOf" srcId="{9203F18D-C717-46AB-AACA-EDAB174FDEBB}" destId="{3A0435BC-BDEF-411D-855F-37BC47513DCD}" srcOrd="1" destOrd="0" presId="urn:microsoft.com/office/officeart/2005/8/layout/radial1"/>
    <dgm:cxn modelId="{FDC52931-909C-4A5D-BC86-D34819D3C2CD}" type="presOf" srcId="{40716840-A87F-4FB0-A0A4-83FAE3443EB6}" destId="{60CA6584-FB95-416B-AC47-B171AC9DC8F6}" srcOrd="0" destOrd="0" presId="urn:microsoft.com/office/officeart/2005/8/layout/radial1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E4609C58-805D-4E8B-A5A6-F1099A576CCB}" type="presOf" srcId="{FE6886E2-ADD3-43C4-9DA9-83B127DBDE26}" destId="{8AD78741-3BC3-458E-8A9A-DAB0A9FDFE23}" srcOrd="0" destOrd="0" presId="urn:microsoft.com/office/officeart/2005/8/layout/radial1"/>
    <dgm:cxn modelId="{0E82C286-BB23-4A8B-84BA-B3E5E9D13CB3}" type="presOf" srcId="{4490E547-5321-4A95-B07E-744E350A7B50}" destId="{0B1A478D-C929-4B8D-8C55-DBD98AD384D9}" srcOrd="0" destOrd="0" presId="urn:microsoft.com/office/officeart/2005/8/layout/radial1"/>
    <dgm:cxn modelId="{F7A7A4A9-D6E7-4729-845D-DA1D69110413}" type="presOf" srcId="{31F7A6C7-C8B8-4553-BC63-88919F1CB69C}" destId="{37118DB8-5C7C-4B41-97AF-D2A2553362FB}" srcOrd="0" destOrd="0" presId="urn:microsoft.com/office/officeart/2005/8/layout/radial1"/>
    <dgm:cxn modelId="{DFA1D48E-0ABE-4F74-BE79-7390E7A132C8}" type="presOf" srcId="{C628433B-CE61-44E7-87B2-490563E4585D}" destId="{53BA976A-21D2-4E79-AA69-42A5461254EC}" srcOrd="1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AA3BD8EB-4D16-46BB-A48B-5BF33F8F8208}" type="presParOf" srcId="{31F16129-0CC8-9C4A-B4E8-B63C962C64F8}" destId="{B8E30B2C-2573-7B47-8F95-EBE86248F25B}" srcOrd="0" destOrd="0" presId="urn:microsoft.com/office/officeart/2005/8/layout/radial1"/>
    <dgm:cxn modelId="{1D1C9EE2-5FAD-4AAA-996C-8AD7851ED943}" type="presParOf" srcId="{31F16129-0CC8-9C4A-B4E8-B63C962C64F8}" destId="{B9A95E8E-6E90-44AE-B6F0-582FC19101EA}" srcOrd="1" destOrd="0" presId="urn:microsoft.com/office/officeart/2005/8/layout/radial1"/>
    <dgm:cxn modelId="{3E443EEB-B9A3-45AE-8369-EFEDDBAB9AE6}" type="presParOf" srcId="{B9A95E8E-6E90-44AE-B6F0-582FC19101EA}" destId="{89784778-3332-4966-BEC1-4DC32A0B73BA}" srcOrd="0" destOrd="0" presId="urn:microsoft.com/office/officeart/2005/8/layout/radial1"/>
    <dgm:cxn modelId="{657316E4-6DA6-4381-84BA-9940FDA4489B}" type="presParOf" srcId="{31F16129-0CC8-9C4A-B4E8-B63C962C64F8}" destId="{60CA6584-FB95-416B-AC47-B171AC9DC8F6}" srcOrd="2" destOrd="0" presId="urn:microsoft.com/office/officeart/2005/8/layout/radial1"/>
    <dgm:cxn modelId="{DF172811-0A49-46BC-9534-E9F1C4E3DD8A}" type="presParOf" srcId="{31F16129-0CC8-9C4A-B4E8-B63C962C64F8}" destId="{79CCF70B-B7B2-4330-95B9-A52A5E6F8B08}" srcOrd="3" destOrd="0" presId="urn:microsoft.com/office/officeart/2005/8/layout/radial1"/>
    <dgm:cxn modelId="{3D6781BC-6077-4B12-ABB1-90526694D06A}" type="presParOf" srcId="{79CCF70B-B7B2-4330-95B9-A52A5E6F8B08}" destId="{328EA4A5-1829-416A-A658-0E1218B98418}" srcOrd="0" destOrd="0" presId="urn:microsoft.com/office/officeart/2005/8/layout/radial1"/>
    <dgm:cxn modelId="{1F42AEBD-AF2B-41E3-AF9F-38B9DEF013FD}" type="presParOf" srcId="{31F16129-0CC8-9C4A-B4E8-B63C962C64F8}" destId="{8AD78741-3BC3-458E-8A9A-DAB0A9FDFE23}" srcOrd="4" destOrd="0" presId="urn:microsoft.com/office/officeart/2005/8/layout/radial1"/>
    <dgm:cxn modelId="{BC9369BB-241B-478D-AEE7-37193E1BD4AD}" type="presParOf" srcId="{31F16129-0CC8-9C4A-B4E8-B63C962C64F8}" destId="{C455CC8C-6CE2-4876-8AF7-933EAB8950E9}" srcOrd="5" destOrd="0" presId="urn:microsoft.com/office/officeart/2005/8/layout/radial1"/>
    <dgm:cxn modelId="{472EBB0F-E3BA-4FD0-B149-4C6B793931DF}" type="presParOf" srcId="{C455CC8C-6CE2-4876-8AF7-933EAB8950E9}" destId="{3A0435BC-BDEF-411D-855F-37BC47513DCD}" srcOrd="0" destOrd="0" presId="urn:microsoft.com/office/officeart/2005/8/layout/radial1"/>
    <dgm:cxn modelId="{97DB129F-6FC5-48BB-85A2-E150E8394C29}" type="presParOf" srcId="{31F16129-0CC8-9C4A-B4E8-B63C962C64F8}" destId="{14FED8F7-C96E-4157-AE78-8507ED613C46}" srcOrd="6" destOrd="0" presId="urn:microsoft.com/office/officeart/2005/8/layout/radial1"/>
    <dgm:cxn modelId="{DD94E3EF-A2E6-4586-BDCE-14BA504F3F8C}" type="presParOf" srcId="{31F16129-0CC8-9C4A-B4E8-B63C962C64F8}" destId="{7FD80FC6-6F90-4979-BC08-4533BCEA0C4A}" srcOrd="7" destOrd="0" presId="urn:microsoft.com/office/officeart/2005/8/layout/radial1"/>
    <dgm:cxn modelId="{E93869D2-05CE-4C9F-AF14-29057B062C47}" type="presParOf" srcId="{7FD80FC6-6F90-4979-BC08-4533BCEA0C4A}" destId="{53BA976A-21D2-4E79-AA69-42A5461254EC}" srcOrd="0" destOrd="0" presId="urn:microsoft.com/office/officeart/2005/8/layout/radial1"/>
    <dgm:cxn modelId="{AA8E98E3-C110-4C77-8E4A-8445DAEA3647}" type="presParOf" srcId="{31F16129-0CC8-9C4A-B4E8-B63C962C64F8}" destId="{97AC90F4-D3E1-4720-BB64-3FFA7FF91885}" srcOrd="8" destOrd="0" presId="urn:microsoft.com/office/officeart/2005/8/layout/radial1"/>
    <dgm:cxn modelId="{B618F054-2FC2-4203-9D50-917DB752A3FD}" type="presParOf" srcId="{31F16129-0CC8-9C4A-B4E8-B63C962C64F8}" destId="{590263F0-6B47-4D81-ADFB-30DE3EA68C42}" srcOrd="9" destOrd="0" presId="urn:microsoft.com/office/officeart/2005/8/layout/radial1"/>
    <dgm:cxn modelId="{42DA1B50-0D2D-4435-AADD-17298724A391}" type="presParOf" srcId="{590263F0-6B47-4D81-ADFB-30DE3EA68C42}" destId="{11C3302F-DAFE-4622-8BCE-ED588D42F7C4}" srcOrd="0" destOrd="0" presId="urn:microsoft.com/office/officeart/2005/8/layout/radial1"/>
    <dgm:cxn modelId="{AB001CA6-78D5-4B13-BA03-766402DAA05B}" type="presParOf" srcId="{31F16129-0CC8-9C4A-B4E8-B63C962C64F8}" destId="{7E41AABE-D5ED-472C-B971-FEDB7103D646}" srcOrd="10" destOrd="0" presId="urn:microsoft.com/office/officeart/2005/8/layout/radial1"/>
    <dgm:cxn modelId="{7E384611-E863-4D11-B258-9BEBA17752DA}" type="presParOf" srcId="{31F16129-0CC8-9C4A-B4E8-B63C962C64F8}" destId="{0B1A478D-C929-4B8D-8C55-DBD98AD384D9}" srcOrd="11" destOrd="0" presId="urn:microsoft.com/office/officeart/2005/8/layout/radial1"/>
    <dgm:cxn modelId="{62105472-9A56-4BAE-A321-D4BAA3404F3E}" type="presParOf" srcId="{0B1A478D-C929-4B8D-8C55-DBD98AD384D9}" destId="{3198107D-E06C-4F50-9936-ECD0B96942C2}" srcOrd="0" destOrd="0" presId="urn:microsoft.com/office/officeart/2005/8/layout/radial1"/>
    <dgm:cxn modelId="{8336954D-B7B5-4FFA-9771-C0AC9AF47505}" type="presParOf" srcId="{31F16129-0CC8-9C4A-B4E8-B63C962C64F8}" destId="{37118DB8-5C7C-4B41-97AF-D2A2553362FB}" srcOrd="12" destOrd="0" presId="urn:microsoft.com/office/officeart/2005/8/layout/radial1"/>
    <dgm:cxn modelId="{474738C9-10F9-4AED-96B5-28773F94B0CE}" type="presParOf" srcId="{31F16129-0CC8-9C4A-B4E8-B63C962C64F8}" destId="{11EB1C63-9875-4E49-B468-ABE1B96C95F7}" srcOrd="13" destOrd="0" presId="urn:microsoft.com/office/officeart/2005/8/layout/radial1"/>
    <dgm:cxn modelId="{2A452C4A-4555-49F5-9A1E-A9E961BDA2B1}" type="presParOf" srcId="{11EB1C63-9875-4E49-B468-ABE1B96C95F7}" destId="{E95C308E-0CE6-40EB-A5E4-B0E50889ADBC}" srcOrd="0" destOrd="0" presId="urn:microsoft.com/office/officeart/2005/8/layout/radial1"/>
    <dgm:cxn modelId="{85856532-B816-4C48-A750-BA474DB9F7D4}" type="presParOf" srcId="{31F16129-0CC8-9C4A-B4E8-B63C962C64F8}" destId="{D41E153F-26E4-4E04-951D-A7F71B95760C}" srcOrd="14" destOrd="0" presId="urn:microsoft.com/office/officeart/2005/8/layout/radial1"/>
    <dgm:cxn modelId="{39409075-4A9B-4FD7-9A54-C8A68D5336AB}" type="presParOf" srcId="{31F16129-0CC8-9C4A-B4E8-B63C962C64F8}" destId="{D4612FAB-49A0-42B4-BCFC-2FF51D7493EE}" srcOrd="15" destOrd="0" presId="urn:microsoft.com/office/officeart/2005/8/layout/radial1"/>
    <dgm:cxn modelId="{2F8DB8E2-A3AE-4064-93D0-E0EAE04A8E6D}" type="presParOf" srcId="{D4612FAB-49A0-42B4-BCFC-2FF51D7493EE}" destId="{E87B9216-6BA2-4FEB-A893-B5EFB9F18B76}" srcOrd="0" destOrd="0" presId="urn:microsoft.com/office/officeart/2005/8/layout/radial1"/>
    <dgm:cxn modelId="{2CDA3EBC-F678-4F4C-ACFA-38261864904F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135442" y="-786990"/>
          <a:ext cx="6118113" cy="6118113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18770" y="206576"/>
          <a:ext cx="4827273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Vocabulary</a:t>
          </a:r>
          <a:r>
            <a:rPr lang="ka-GE" sz="1500" kern="1200" dirty="0"/>
            <a:t> - ლექსიკა</a:t>
          </a:r>
          <a:endParaRPr lang="en-US" sz="1500" kern="1200" dirty="0"/>
        </a:p>
      </dsp:txBody>
      <dsp:txXfrm>
        <a:off x="318770" y="206576"/>
        <a:ext cx="4827273" cy="412970"/>
      </dsp:txXfrm>
    </dsp:sp>
    <dsp:sp modelId="{377382CD-1E73-FA48-BC57-ACD20D62240A}">
      <dsp:nvSpPr>
        <dsp:cNvPr id="0" name=""/>
        <dsp:cNvSpPr/>
      </dsp:nvSpPr>
      <dsp:spPr>
        <a:xfrm>
          <a:off x="60664" y="15495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92752" y="826395"/>
          <a:ext cx="445329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About the Author</a:t>
          </a:r>
          <a:r>
            <a:rPr lang="ka-GE" sz="1500" kern="1200" dirty="0"/>
            <a:t>- ავტორის შესახებ</a:t>
          </a:r>
          <a:endParaRPr lang="en-US" sz="1500" kern="1200" dirty="0"/>
        </a:p>
      </dsp:txBody>
      <dsp:txXfrm>
        <a:off x="692752" y="826395"/>
        <a:ext cx="4453291" cy="412970"/>
      </dsp:txXfrm>
    </dsp:sp>
    <dsp:sp modelId="{411DA598-002A-FF47-9531-75928444A383}">
      <dsp:nvSpPr>
        <dsp:cNvPr id="0" name=""/>
        <dsp:cNvSpPr/>
      </dsp:nvSpPr>
      <dsp:spPr>
        <a:xfrm>
          <a:off x="434646" y="77477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97693" y="1445761"/>
          <a:ext cx="424835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Summary</a:t>
          </a:r>
          <a:r>
            <a:rPr lang="ka-GE" sz="1500" kern="1200" dirty="0"/>
            <a:t> - შინაარსი</a:t>
          </a:r>
          <a:endParaRPr lang="en-US" sz="1500" kern="1200" dirty="0"/>
        </a:p>
      </dsp:txBody>
      <dsp:txXfrm>
        <a:off x="897693" y="1445761"/>
        <a:ext cx="4248351" cy="412970"/>
      </dsp:txXfrm>
    </dsp:sp>
    <dsp:sp modelId="{5CEC9627-B2FE-2D42-9A6F-D0C848694378}">
      <dsp:nvSpPr>
        <dsp:cNvPr id="0" name=""/>
        <dsp:cNvSpPr/>
      </dsp:nvSpPr>
      <dsp:spPr>
        <a:xfrm>
          <a:off x="639586" y="1394139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963128" y="2065580"/>
          <a:ext cx="4182916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>
              <a:latin typeface="Sylfaen (calibri)"/>
              <a:cs typeface="Calibri" panose="020F0502020204030204" pitchFamily="34" charset="0"/>
            </a:rPr>
            <a:t>Characters - გმირები</a:t>
          </a:r>
          <a:endParaRPr lang="en-US" sz="1400" kern="1200" dirty="0">
            <a:latin typeface="Calibri" pitchFamily="34" charset="0"/>
            <a:cs typeface="Calibri" panose="020F0502020204030204" pitchFamily="34" charset="0"/>
          </a:endParaRPr>
        </a:p>
      </dsp:txBody>
      <dsp:txXfrm>
        <a:off x="963128" y="2065580"/>
        <a:ext cx="4182916" cy="412970"/>
      </dsp:txXfrm>
    </dsp:sp>
    <dsp:sp modelId="{3F768512-85FB-484A-9E22-7129A668D517}">
      <dsp:nvSpPr>
        <dsp:cNvPr id="0" name=""/>
        <dsp:cNvSpPr/>
      </dsp:nvSpPr>
      <dsp:spPr>
        <a:xfrm>
          <a:off x="705022" y="2013959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97693" y="2685400"/>
          <a:ext cx="424835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Setting</a:t>
          </a:r>
          <a:r>
            <a:rPr lang="ka-GE" sz="1500" kern="1200" dirty="0"/>
            <a:t> - მოქმედების ადგილი და დრო</a:t>
          </a:r>
          <a:endParaRPr lang="en-US" sz="1500" kern="1200" dirty="0"/>
        </a:p>
      </dsp:txBody>
      <dsp:txXfrm>
        <a:off x="897693" y="2685400"/>
        <a:ext cx="4248351" cy="412970"/>
      </dsp:txXfrm>
    </dsp:sp>
    <dsp:sp modelId="{2B510BF3-E86F-184A-A47F-3B6C283103CC}">
      <dsp:nvSpPr>
        <dsp:cNvPr id="0" name=""/>
        <dsp:cNvSpPr/>
      </dsp:nvSpPr>
      <dsp:spPr>
        <a:xfrm>
          <a:off x="639586" y="2633778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92752" y="3304765"/>
          <a:ext cx="445329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smtClean="0">
              <a:latin typeface="+mn-lt"/>
            </a:rPr>
            <a:t>Main themes</a:t>
          </a:r>
          <a:r>
            <a:rPr lang="ka-GE" sz="1500" kern="1200" dirty="0" smtClean="0">
              <a:latin typeface="+mn-lt"/>
            </a:rPr>
            <a:t> </a:t>
          </a:r>
          <a:r>
            <a:rPr lang="ka-GE" sz="1500" kern="1200" dirty="0">
              <a:latin typeface="+mn-lt"/>
            </a:rPr>
            <a:t>- მთავარი თემები</a:t>
          </a:r>
          <a:endParaRPr lang="en-US" sz="1500" kern="1200" dirty="0">
            <a:latin typeface="+mn-lt"/>
          </a:endParaRPr>
        </a:p>
      </dsp:txBody>
      <dsp:txXfrm>
        <a:off x="692752" y="3304765"/>
        <a:ext cx="4453291" cy="412970"/>
      </dsp:txXfrm>
    </dsp:sp>
    <dsp:sp modelId="{8FDE6AB9-492F-D94A-B065-ABF11C83471E}">
      <dsp:nvSpPr>
        <dsp:cNvPr id="0" name=""/>
        <dsp:cNvSpPr/>
      </dsp:nvSpPr>
      <dsp:spPr>
        <a:xfrm>
          <a:off x="434646" y="325314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18770" y="3924585"/>
          <a:ext cx="4827273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Conclusion and Homework</a:t>
          </a:r>
          <a:r>
            <a:rPr lang="ka-GE" sz="1500" kern="1200" dirty="0"/>
            <a:t> - შეჯამება და დავალება</a:t>
          </a:r>
          <a:endParaRPr lang="en-US" sz="1500" kern="1200" dirty="0"/>
        </a:p>
      </dsp:txBody>
      <dsp:txXfrm>
        <a:off x="318770" y="3924585"/>
        <a:ext cx="4827273" cy="412970"/>
      </dsp:txXfrm>
    </dsp:sp>
    <dsp:sp modelId="{23647887-052A-044D-A3F1-E205E9BB6589}">
      <dsp:nvSpPr>
        <dsp:cNvPr id="0" name=""/>
        <dsp:cNvSpPr/>
      </dsp:nvSpPr>
      <dsp:spPr>
        <a:xfrm>
          <a:off x="60664" y="3872963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56501" y="1955544"/>
          <a:ext cx="1485865" cy="150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+mj-lt"/>
            </a:rPr>
            <a:t>Vocabulary</a:t>
          </a:r>
          <a:endParaRPr lang="en-US" sz="1700" kern="1200" dirty="0">
            <a:latin typeface="+mj-lt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074101" y="2175969"/>
        <a:ext cx="1050665" cy="1064305"/>
      </dsp:txXfrm>
    </dsp:sp>
    <dsp:sp modelId="{B9A95E8E-6E90-44AE-B6F0-582FC19101EA}">
      <dsp:nvSpPr>
        <dsp:cNvPr id="0" name=""/>
        <dsp:cNvSpPr/>
      </dsp:nvSpPr>
      <dsp:spPr>
        <a:xfrm rot="19520894">
          <a:off x="5031653" y="1690505"/>
          <a:ext cx="2046106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2046106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6003554" y="1651103"/>
        <a:ext cx="102305" cy="102305"/>
      </dsp:txXfrm>
    </dsp:sp>
    <dsp:sp modelId="{60CA6584-FB95-416B-AC47-B171AC9DC8F6}">
      <dsp:nvSpPr>
        <dsp:cNvPr id="0" name=""/>
        <dsp:cNvSpPr/>
      </dsp:nvSpPr>
      <dsp:spPr>
        <a:xfrm>
          <a:off x="6718597" y="-91961"/>
          <a:ext cx="1689514" cy="1502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heiress</a:t>
          </a: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6966021" y="128136"/>
        <a:ext cx="1194666" cy="1062722"/>
      </dsp:txXfrm>
    </dsp:sp>
    <dsp:sp modelId="{79CCF70B-B7B2-4330-95B9-A52A5E6F8B08}">
      <dsp:nvSpPr>
        <dsp:cNvPr id="0" name=""/>
        <dsp:cNvSpPr/>
      </dsp:nvSpPr>
      <dsp:spPr>
        <a:xfrm rot="10790901">
          <a:off x="2716730" y="2699846"/>
          <a:ext cx="1139776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139776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258123" y="2683103"/>
        <a:ext cx="56988" cy="56988"/>
      </dsp:txXfrm>
    </dsp:sp>
    <dsp:sp modelId="{8AD78741-3BC3-458E-8A9A-DAB0A9FDFE23}">
      <dsp:nvSpPr>
        <dsp:cNvPr id="0" name=""/>
        <dsp:cNvSpPr/>
      </dsp:nvSpPr>
      <dsp:spPr>
        <a:xfrm>
          <a:off x="663804" y="1978104"/>
          <a:ext cx="2052934" cy="1475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unreasonable</a:t>
          </a:r>
          <a:endParaRPr lang="en-US" sz="1800" kern="1200" dirty="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(adj.)</a:t>
          </a:r>
          <a:endParaRPr lang="en-US" sz="1800" kern="1200" dirty="0">
            <a:latin typeface="+mn-lt"/>
          </a:endParaRPr>
        </a:p>
      </dsp:txBody>
      <dsp:txXfrm>
        <a:off x="964449" y="2194177"/>
        <a:ext cx="1451644" cy="1043290"/>
      </dsp:txXfrm>
    </dsp:sp>
    <dsp:sp modelId="{C455CC8C-6CE2-4876-8AF7-933EAB8950E9}">
      <dsp:nvSpPr>
        <dsp:cNvPr id="0" name=""/>
        <dsp:cNvSpPr/>
      </dsp:nvSpPr>
      <dsp:spPr>
        <a:xfrm rot="5595061">
          <a:off x="4369777" y="3624367"/>
          <a:ext cx="353889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353889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537875" y="3627270"/>
        <a:ext cx="17694" cy="17694"/>
      </dsp:txXfrm>
    </dsp:sp>
    <dsp:sp modelId="{14FED8F7-C96E-4157-AE78-8507ED613C46}">
      <dsp:nvSpPr>
        <dsp:cNvPr id="0" name=""/>
        <dsp:cNvSpPr/>
      </dsp:nvSpPr>
      <dsp:spPr>
        <a:xfrm>
          <a:off x="3709719" y="3811996"/>
          <a:ext cx="1577779" cy="1342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allegation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(n.) </a:t>
          </a:r>
          <a:endParaRPr lang="en-US" sz="1800" kern="1200" dirty="0">
            <a:latin typeface="+mn-lt"/>
          </a:endParaRPr>
        </a:p>
      </dsp:txBody>
      <dsp:txXfrm>
        <a:off x="3940779" y="4008570"/>
        <a:ext cx="1115659" cy="949143"/>
      </dsp:txXfrm>
    </dsp:sp>
    <dsp:sp modelId="{7FD80FC6-6F90-4979-BC08-4533BCEA0C4A}">
      <dsp:nvSpPr>
        <dsp:cNvPr id="0" name=""/>
        <dsp:cNvSpPr/>
      </dsp:nvSpPr>
      <dsp:spPr>
        <a:xfrm rot="1804046">
          <a:off x="5123475" y="3520252"/>
          <a:ext cx="179818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798183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5977612" y="3487048"/>
        <a:ext cx="89909" cy="89909"/>
      </dsp:txXfrm>
    </dsp:sp>
    <dsp:sp modelId="{97AC90F4-D3E1-4720-BB64-3FFA7FF91885}">
      <dsp:nvSpPr>
        <dsp:cNvPr id="0" name=""/>
        <dsp:cNvSpPr/>
      </dsp:nvSpPr>
      <dsp:spPr>
        <a:xfrm>
          <a:off x="6654499" y="3703926"/>
          <a:ext cx="1600454" cy="131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accuse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(v.) </a:t>
          </a:r>
          <a:endParaRPr lang="en-US" sz="1800" kern="1200" dirty="0">
            <a:latin typeface="+mn-lt"/>
          </a:endParaRPr>
        </a:p>
      </dsp:txBody>
      <dsp:txXfrm>
        <a:off x="6888880" y="3896410"/>
        <a:ext cx="1131692" cy="929398"/>
      </dsp:txXfrm>
    </dsp:sp>
    <dsp:sp modelId="{590263F0-6B47-4D81-ADFB-30DE3EA68C42}">
      <dsp:nvSpPr>
        <dsp:cNvPr id="0" name=""/>
        <dsp:cNvSpPr/>
      </dsp:nvSpPr>
      <dsp:spPr>
        <a:xfrm rot="12893664">
          <a:off x="2154739" y="1693566"/>
          <a:ext cx="2013814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2013814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 rot="10800000">
        <a:off x="3111301" y="1654972"/>
        <a:ext cx="100690" cy="100690"/>
      </dsp:txXfrm>
    </dsp:sp>
    <dsp:sp modelId="{7E41AABE-D5ED-472C-B971-FEDB7103D646}">
      <dsp:nvSpPr>
        <dsp:cNvPr id="0" name=""/>
        <dsp:cNvSpPr/>
      </dsp:nvSpPr>
      <dsp:spPr>
        <a:xfrm>
          <a:off x="828016" y="0"/>
          <a:ext cx="1724495" cy="1358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apparent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(adj.)</a:t>
          </a:r>
          <a:endParaRPr lang="en-US" sz="1800" kern="1200" dirty="0">
            <a:latin typeface="+mn-lt"/>
          </a:endParaRPr>
        </a:p>
      </dsp:txBody>
      <dsp:txXfrm>
        <a:off x="1080562" y="198898"/>
        <a:ext cx="1219403" cy="960366"/>
      </dsp:txXfrm>
    </dsp:sp>
    <dsp:sp modelId="{0B1A478D-C929-4B8D-8C55-DBD98AD384D9}">
      <dsp:nvSpPr>
        <dsp:cNvPr id="0" name=""/>
        <dsp:cNvSpPr/>
      </dsp:nvSpPr>
      <dsp:spPr>
        <a:xfrm rot="9000531">
          <a:off x="2233662" y="3529725"/>
          <a:ext cx="184369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43691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0800000">
        <a:off x="3109416" y="3495384"/>
        <a:ext cx="92184" cy="92184"/>
      </dsp:txXfrm>
    </dsp:sp>
    <dsp:sp modelId="{37118DB8-5C7C-4B41-97AF-D2A2553362FB}">
      <dsp:nvSpPr>
        <dsp:cNvPr id="0" name=""/>
        <dsp:cNvSpPr/>
      </dsp:nvSpPr>
      <dsp:spPr>
        <a:xfrm>
          <a:off x="871658" y="3734423"/>
          <a:ext cx="1642804" cy="1302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foundling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1112241" y="3925125"/>
        <a:ext cx="1161638" cy="920788"/>
      </dsp:txXfrm>
    </dsp:sp>
    <dsp:sp modelId="{11EB1C63-9875-4E49-B468-ABE1B96C95F7}">
      <dsp:nvSpPr>
        <dsp:cNvPr id="0" name=""/>
        <dsp:cNvSpPr/>
      </dsp:nvSpPr>
      <dsp:spPr>
        <a:xfrm rot="16094641">
          <a:off x="4235796" y="1613860"/>
          <a:ext cx="660902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660902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549724" y="1609088"/>
        <a:ext cx="33045" cy="33045"/>
      </dsp:txXfrm>
    </dsp:sp>
    <dsp:sp modelId="{D41E153F-26E4-4E04-951D-A7F71B95760C}">
      <dsp:nvSpPr>
        <dsp:cNvPr id="0" name=""/>
        <dsp:cNvSpPr/>
      </dsp:nvSpPr>
      <dsp:spPr>
        <a:xfrm>
          <a:off x="3771384" y="0"/>
          <a:ext cx="1529769" cy="1295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faithful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(adj.)</a:t>
          </a:r>
          <a:endParaRPr lang="en-US" sz="1800" kern="1200" dirty="0">
            <a:latin typeface="+mn-lt"/>
          </a:endParaRPr>
        </a:p>
      </dsp:txBody>
      <dsp:txXfrm>
        <a:off x="3995413" y="189726"/>
        <a:ext cx="1081711" cy="916081"/>
      </dsp:txXfrm>
    </dsp:sp>
    <dsp:sp modelId="{D4612FAB-49A0-42B4-BCFC-2FF51D7493EE}">
      <dsp:nvSpPr>
        <dsp:cNvPr id="0" name=""/>
        <dsp:cNvSpPr/>
      </dsp:nvSpPr>
      <dsp:spPr>
        <a:xfrm rot="21583841">
          <a:off x="5342350" y="2689106"/>
          <a:ext cx="1605564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605564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104992" y="2660718"/>
        <a:ext cx="80278" cy="80278"/>
      </dsp:txXfrm>
    </dsp:sp>
    <dsp:sp modelId="{B86A3D4F-8D1A-4534-8794-0FF8F8C4D050}">
      <dsp:nvSpPr>
        <dsp:cNvPr id="0" name=""/>
        <dsp:cNvSpPr/>
      </dsp:nvSpPr>
      <dsp:spPr>
        <a:xfrm>
          <a:off x="6947893" y="1950969"/>
          <a:ext cx="1681615" cy="1484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to obtain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(v.)</a:t>
          </a:r>
          <a:endParaRPr lang="en-US" sz="1800" kern="1200" dirty="0">
            <a:latin typeface="+mn-lt"/>
          </a:endParaRPr>
        </a:p>
      </dsp:txBody>
      <dsp:txXfrm>
        <a:off x="7194160" y="2168343"/>
        <a:ext cx="1189081" cy="1049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422833" y="0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Author</a:t>
          </a:r>
        </a:p>
      </dsp:txBody>
      <dsp:txXfrm>
        <a:off x="3653049" y="230216"/>
        <a:ext cx="1111583" cy="1111583"/>
      </dsp:txXfrm>
    </dsp:sp>
    <dsp:sp modelId="{DB5CCCA1-D6B9-1948-9989-9FFA7D5C769F}">
      <dsp:nvSpPr>
        <dsp:cNvPr id="0" name=""/>
        <dsp:cNvSpPr/>
      </dsp:nvSpPr>
      <dsp:spPr>
        <a:xfrm rot="2142492">
          <a:off x="4950845" y="1207509"/>
          <a:ext cx="42692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962884" y="1276243"/>
        <a:ext cx="298846" cy="318333"/>
      </dsp:txXfrm>
    </dsp:sp>
    <dsp:sp modelId="{230B3DC8-9107-5948-831C-6BADF7207648}">
      <dsp:nvSpPr>
        <dsp:cNvPr id="0" name=""/>
        <dsp:cNvSpPr/>
      </dsp:nvSpPr>
      <dsp:spPr>
        <a:xfrm>
          <a:off x="535338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Summary</a:t>
          </a:r>
        </a:p>
      </dsp:txBody>
      <dsp:txXfrm>
        <a:off x="5583605" y="1617879"/>
        <a:ext cx="1111583" cy="1111583"/>
      </dsp:txXfrm>
    </dsp:sp>
    <dsp:sp modelId="{B551E777-6A35-164B-B066-DE336C9ABA09}">
      <dsp:nvSpPr>
        <dsp:cNvPr id="0" name=""/>
        <dsp:cNvSpPr/>
      </dsp:nvSpPr>
      <dsp:spPr>
        <a:xfrm rot="6480000">
          <a:off x="5569842" y="3019123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651783" y="3065701"/>
        <a:ext cx="292119" cy="318333"/>
      </dsp:txXfrm>
    </dsp:sp>
    <dsp:sp modelId="{C9F5D55E-A854-074F-A14E-1E47DC7F6F27}">
      <dsp:nvSpPr>
        <dsp:cNvPr id="0" name=""/>
        <dsp:cNvSpPr/>
      </dsp:nvSpPr>
      <dsp:spPr>
        <a:xfrm>
          <a:off x="4624294" y="3631587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Characters</a:t>
          </a:r>
        </a:p>
      </dsp:txBody>
      <dsp:txXfrm>
        <a:off x="4854510" y="3861803"/>
        <a:ext cx="1111583" cy="1111583"/>
      </dsp:txXfrm>
    </dsp:sp>
    <dsp:sp modelId="{187CC380-E1DB-774C-8799-4A4F597A41AF}">
      <dsp:nvSpPr>
        <dsp:cNvPr id="0" name=""/>
        <dsp:cNvSpPr/>
      </dsp:nvSpPr>
      <dsp:spPr>
        <a:xfrm rot="10814330">
          <a:off x="4054043" y="4147503"/>
          <a:ext cx="402984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174937" y="4253866"/>
        <a:ext cx="282089" cy="318333"/>
      </dsp:txXfrm>
    </dsp:sp>
    <dsp:sp modelId="{A769E5A0-BAE1-1C4D-818A-6AD61DEAD5F7}">
      <dsp:nvSpPr>
        <dsp:cNvPr id="0" name=""/>
        <dsp:cNvSpPr/>
      </dsp:nvSpPr>
      <dsp:spPr>
        <a:xfrm>
          <a:off x="2291950" y="3621865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Setting</a:t>
          </a:r>
        </a:p>
      </dsp:txBody>
      <dsp:txXfrm>
        <a:off x="2522166" y="3852081"/>
        <a:ext cx="1111583" cy="1111583"/>
      </dsp:txXfrm>
    </dsp:sp>
    <dsp:sp modelId="{2C76AEB2-EFD1-4142-B9C3-F8FD63941A8C}">
      <dsp:nvSpPr>
        <dsp:cNvPr id="0" name=""/>
        <dsp:cNvSpPr/>
      </dsp:nvSpPr>
      <dsp:spPr>
        <a:xfrm rot="15078116">
          <a:off x="2495196" y="3036672"/>
          <a:ext cx="416937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577786" y="3202023"/>
        <a:ext cx="291856" cy="318333"/>
      </dsp:txXfrm>
    </dsp:sp>
    <dsp:sp modelId="{D5FC3538-A7E0-AD49-ABDF-8BF1C1E4A455}">
      <dsp:nvSpPr>
        <dsp:cNvPr id="0" name=""/>
        <dsp:cNvSpPr/>
      </dsp:nvSpPr>
      <dsp:spPr>
        <a:xfrm>
          <a:off x="153579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Themes</a:t>
          </a:r>
        </a:p>
      </dsp:txBody>
      <dsp:txXfrm>
        <a:off x="1766015" y="1617879"/>
        <a:ext cx="1111583" cy="1111583"/>
      </dsp:txXfrm>
    </dsp:sp>
    <dsp:sp modelId="{C25A9A42-2F58-5C48-A907-7B73106014B5}">
      <dsp:nvSpPr>
        <dsp:cNvPr id="0" name=""/>
        <dsp:cNvSpPr/>
      </dsp:nvSpPr>
      <dsp:spPr>
        <a:xfrm rot="19420226">
          <a:off x="3051881" y="1221407"/>
          <a:ext cx="408266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063785" y="1363798"/>
        <a:ext cx="285786" cy="318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56501" y="1955544"/>
          <a:ext cx="1485865" cy="150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+mj-lt"/>
            </a:rPr>
            <a:t>Vocabulary</a:t>
          </a:r>
          <a:endParaRPr lang="en-US" sz="1700" kern="1200" dirty="0">
            <a:latin typeface="+mj-lt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074101" y="2175969"/>
        <a:ext cx="1050665" cy="1064305"/>
      </dsp:txXfrm>
    </dsp:sp>
    <dsp:sp modelId="{B9A95E8E-6E90-44AE-B6F0-582FC19101EA}">
      <dsp:nvSpPr>
        <dsp:cNvPr id="0" name=""/>
        <dsp:cNvSpPr/>
      </dsp:nvSpPr>
      <dsp:spPr>
        <a:xfrm rot="19520894">
          <a:off x="5031653" y="1690505"/>
          <a:ext cx="2046106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2046106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6003554" y="1651103"/>
        <a:ext cx="102305" cy="102305"/>
      </dsp:txXfrm>
    </dsp:sp>
    <dsp:sp modelId="{60CA6584-FB95-416B-AC47-B171AC9DC8F6}">
      <dsp:nvSpPr>
        <dsp:cNvPr id="0" name=""/>
        <dsp:cNvSpPr/>
      </dsp:nvSpPr>
      <dsp:spPr>
        <a:xfrm>
          <a:off x="6718597" y="-91961"/>
          <a:ext cx="1689514" cy="1502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heiress</a:t>
          </a: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6966021" y="128136"/>
        <a:ext cx="1194666" cy="1062722"/>
      </dsp:txXfrm>
    </dsp:sp>
    <dsp:sp modelId="{79CCF70B-B7B2-4330-95B9-A52A5E6F8B08}">
      <dsp:nvSpPr>
        <dsp:cNvPr id="0" name=""/>
        <dsp:cNvSpPr/>
      </dsp:nvSpPr>
      <dsp:spPr>
        <a:xfrm rot="10790901">
          <a:off x="2716730" y="2699846"/>
          <a:ext cx="1139776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139776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258123" y="2683103"/>
        <a:ext cx="56988" cy="56988"/>
      </dsp:txXfrm>
    </dsp:sp>
    <dsp:sp modelId="{8AD78741-3BC3-458E-8A9A-DAB0A9FDFE23}">
      <dsp:nvSpPr>
        <dsp:cNvPr id="0" name=""/>
        <dsp:cNvSpPr/>
      </dsp:nvSpPr>
      <dsp:spPr>
        <a:xfrm>
          <a:off x="663804" y="1978104"/>
          <a:ext cx="2052934" cy="1475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unreasonable</a:t>
          </a:r>
          <a:endParaRPr lang="en-US" sz="1800" kern="1200" dirty="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(adj.)</a:t>
          </a:r>
          <a:endParaRPr lang="en-US" sz="1800" kern="1200" dirty="0">
            <a:latin typeface="+mn-lt"/>
          </a:endParaRPr>
        </a:p>
      </dsp:txBody>
      <dsp:txXfrm>
        <a:off x="964449" y="2194177"/>
        <a:ext cx="1451644" cy="1043290"/>
      </dsp:txXfrm>
    </dsp:sp>
    <dsp:sp modelId="{C455CC8C-6CE2-4876-8AF7-933EAB8950E9}">
      <dsp:nvSpPr>
        <dsp:cNvPr id="0" name=""/>
        <dsp:cNvSpPr/>
      </dsp:nvSpPr>
      <dsp:spPr>
        <a:xfrm rot="5595061">
          <a:off x="4369777" y="3624367"/>
          <a:ext cx="353889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353889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537875" y="3627270"/>
        <a:ext cx="17694" cy="17694"/>
      </dsp:txXfrm>
    </dsp:sp>
    <dsp:sp modelId="{14FED8F7-C96E-4157-AE78-8507ED613C46}">
      <dsp:nvSpPr>
        <dsp:cNvPr id="0" name=""/>
        <dsp:cNvSpPr/>
      </dsp:nvSpPr>
      <dsp:spPr>
        <a:xfrm>
          <a:off x="3709719" y="3811996"/>
          <a:ext cx="1577779" cy="1342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allegation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(n.) </a:t>
          </a:r>
          <a:endParaRPr lang="en-US" sz="1800" kern="1200" dirty="0">
            <a:latin typeface="+mn-lt"/>
          </a:endParaRPr>
        </a:p>
      </dsp:txBody>
      <dsp:txXfrm>
        <a:off x="3940779" y="4008570"/>
        <a:ext cx="1115659" cy="949143"/>
      </dsp:txXfrm>
    </dsp:sp>
    <dsp:sp modelId="{7FD80FC6-6F90-4979-BC08-4533BCEA0C4A}">
      <dsp:nvSpPr>
        <dsp:cNvPr id="0" name=""/>
        <dsp:cNvSpPr/>
      </dsp:nvSpPr>
      <dsp:spPr>
        <a:xfrm rot="1804046">
          <a:off x="5123475" y="3520252"/>
          <a:ext cx="179818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798183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5977612" y="3487048"/>
        <a:ext cx="89909" cy="89909"/>
      </dsp:txXfrm>
    </dsp:sp>
    <dsp:sp modelId="{97AC90F4-D3E1-4720-BB64-3FFA7FF91885}">
      <dsp:nvSpPr>
        <dsp:cNvPr id="0" name=""/>
        <dsp:cNvSpPr/>
      </dsp:nvSpPr>
      <dsp:spPr>
        <a:xfrm>
          <a:off x="6654499" y="3703926"/>
          <a:ext cx="1600454" cy="131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accuse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(v.) </a:t>
          </a:r>
          <a:endParaRPr lang="en-US" sz="1800" kern="1200" dirty="0">
            <a:latin typeface="+mn-lt"/>
          </a:endParaRPr>
        </a:p>
      </dsp:txBody>
      <dsp:txXfrm>
        <a:off x="6888880" y="3896410"/>
        <a:ext cx="1131692" cy="929398"/>
      </dsp:txXfrm>
    </dsp:sp>
    <dsp:sp modelId="{590263F0-6B47-4D81-ADFB-30DE3EA68C42}">
      <dsp:nvSpPr>
        <dsp:cNvPr id="0" name=""/>
        <dsp:cNvSpPr/>
      </dsp:nvSpPr>
      <dsp:spPr>
        <a:xfrm rot="12893664">
          <a:off x="2154739" y="1693566"/>
          <a:ext cx="2013814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2013814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 rot="10800000">
        <a:off x="3111301" y="1654972"/>
        <a:ext cx="100690" cy="100690"/>
      </dsp:txXfrm>
    </dsp:sp>
    <dsp:sp modelId="{7E41AABE-D5ED-472C-B971-FEDB7103D646}">
      <dsp:nvSpPr>
        <dsp:cNvPr id="0" name=""/>
        <dsp:cNvSpPr/>
      </dsp:nvSpPr>
      <dsp:spPr>
        <a:xfrm>
          <a:off x="828016" y="0"/>
          <a:ext cx="1724495" cy="1358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apparent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(adj.)</a:t>
          </a:r>
          <a:endParaRPr lang="en-US" sz="1800" kern="1200" dirty="0">
            <a:latin typeface="+mn-lt"/>
          </a:endParaRPr>
        </a:p>
      </dsp:txBody>
      <dsp:txXfrm>
        <a:off x="1080562" y="198898"/>
        <a:ext cx="1219403" cy="960366"/>
      </dsp:txXfrm>
    </dsp:sp>
    <dsp:sp modelId="{0B1A478D-C929-4B8D-8C55-DBD98AD384D9}">
      <dsp:nvSpPr>
        <dsp:cNvPr id="0" name=""/>
        <dsp:cNvSpPr/>
      </dsp:nvSpPr>
      <dsp:spPr>
        <a:xfrm rot="9000531">
          <a:off x="2233662" y="3529725"/>
          <a:ext cx="184369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43691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0800000">
        <a:off x="3109416" y="3495384"/>
        <a:ext cx="92184" cy="92184"/>
      </dsp:txXfrm>
    </dsp:sp>
    <dsp:sp modelId="{37118DB8-5C7C-4B41-97AF-D2A2553362FB}">
      <dsp:nvSpPr>
        <dsp:cNvPr id="0" name=""/>
        <dsp:cNvSpPr/>
      </dsp:nvSpPr>
      <dsp:spPr>
        <a:xfrm>
          <a:off x="871658" y="3734423"/>
          <a:ext cx="1642804" cy="1302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foundling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1112241" y="3925125"/>
        <a:ext cx="1161638" cy="920788"/>
      </dsp:txXfrm>
    </dsp:sp>
    <dsp:sp modelId="{11EB1C63-9875-4E49-B468-ABE1B96C95F7}">
      <dsp:nvSpPr>
        <dsp:cNvPr id="0" name=""/>
        <dsp:cNvSpPr/>
      </dsp:nvSpPr>
      <dsp:spPr>
        <a:xfrm rot="16094641">
          <a:off x="4235796" y="1613860"/>
          <a:ext cx="660902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660902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549724" y="1609088"/>
        <a:ext cx="33045" cy="33045"/>
      </dsp:txXfrm>
    </dsp:sp>
    <dsp:sp modelId="{D41E153F-26E4-4E04-951D-A7F71B95760C}">
      <dsp:nvSpPr>
        <dsp:cNvPr id="0" name=""/>
        <dsp:cNvSpPr/>
      </dsp:nvSpPr>
      <dsp:spPr>
        <a:xfrm>
          <a:off x="3771384" y="0"/>
          <a:ext cx="1529769" cy="1295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faithful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(adj.)</a:t>
          </a:r>
          <a:endParaRPr lang="en-US" sz="1800" kern="1200" dirty="0">
            <a:latin typeface="+mn-lt"/>
          </a:endParaRPr>
        </a:p>
      </dsp:txBody>
      <dsp:txXfrm>
        <a:off x="3995413" y="189726"/>
        <a:ext cx="1081711" cy="916081"/>
      </dsp:txXfrm>
    </dsp:sp>
    <dsp:sp modelId="{D4612FAB-49A0-42B4-BCFC-2FF51D7493EE}">
      <dsp:nvSpPr>
        <dsp:cNvPr id="0" name=""/>
        <dsp:cNvSpPr/>
      </dsp:nvSpPr>
      <dsp:spPr>
        <a:xfrm rot="21583841">
          <a:off x="5342350" y="2689106"/>
          <a:ext cx="1605564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605564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104992" y="2660718"/>
        <a:ext cx="80278" cy="80278"/>
      </dsp:txXfrm>
    </dsp:sp>
    <dsp:sp modelId="{B86A3D4F-8D1A-4534-8794-0FF8F8C4D050}">
      <dsp:nvSpPr>
        <dsp:cNvPr id="0" name=""/>
        <dsp:cNvSpPr/>
      </dsp:nvSpPr>
      <dsp:spPr>
        <a:xfrm>
          <a:off x="6947893" y="1950969"/>
          <a:ext cx="1681615" cy="1484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to obtain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(v.)</a:t>
          </a:r>
          <a:endParaRPr lang="en-US" sz="1800" kern="1200" dirty="0">
            <a:latin typeface="+mn-lt"/>
          </a:endParaRPr>
        </a:p>
      </dsp:txBody>
      <dsp:txXfrm>
        <a:off x="7194160" y="2168343"/>
        <a:ext cx="1189081" cy="1049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4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8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37856" y="2120630"/>
            <a:ext cx="4246084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unreasonable</a:t>
            </a:r>
          </a:p>
          <a:p>
            <a:pPr lvl="0" algn="ctr"/>
            <a:r>
              <a:rPr lang="en-US" sz="4000" dirty="0"/>
              <a:t>(adj.)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3737856" y="4258891"/>
            <a:ext cx="4082311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არაკეთილგონივრული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36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8" y="2120630"/>
            <a:ext cx="3588927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apparent</a:t>
            </a:r>
          </a:p>
          <a:p>
            <a:pPr lvl="0" algn="ctr"/>
            <a:r>
              <a:rPr lang="en-US" sz="4000" dirty="0"/>
              <a:t>(adj.)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13635" y="4258891"/>
            <a:ext cx="3443010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აშკარა, ხილული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10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67034" y="2120630"/>
            <a:ext cx="3807724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faithful</a:t>
            </a:r>
          </a:p>
          <a:p>
            <a:pPr lvl="0" algn="ctr"/>
            <a:r>
              <a:rPr lang="en-US" sz="4000" dirty="0"/>
              <a:t>(adj.)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13635" y="4258891"/>
            <a:ext cx="2966936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smtClean="0"/>
              <a:t> </a:t>
            </a:r>
            <a:r>
              <a:rPr lang="ka-GE" sz="2400" dirty="0" smtClean="0"/>
              <a:t>ერთგული, ლოიალური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35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Title 12">
            <a:extLst>
              <a:ext uri="{FF2B5EF4-FFF2-40B4-BE49-F238E27FC236}">
                <a16:creationId xmlns:a16="http://schemas.microsoft.com/office/drawing/2014/main" id="{756CDF7A-419E-9D4B-B7DA-84BF4C15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961" y="3199175"/>
            <a:ext cx="4298428" cy="93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Author</a:t>
            </a:r>
            <a:endParaRPr lang="en-US" dirty="0"/>
          </a:p>
        </p:txBody>
      </p:sp>
      <p:pic>
        <p:nvPicPr>
          <p:cNvPr id="2050" name="Picture 2" descr="C:\Users\User\Desktop\charles-dicken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4"/>
          <a:stretch/>
        </p:blipFill>
        <p:spPr bwMode="auto">
          <a:xfrm>
            <a:off x="6460571" y="1846916"/>
            <a:ext cx="4452194" cy="423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 txBox="1">
            <a:spLocks/>
          </p:cNvSpPr>
          <p:nvPr/>
        </p:nvSpPr>
        <p:spPr>
          <a:xfrm>
            <a:off x="838199" y="859691"/>
            <a:ext cx="9918701" cy="452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87418-AC42-3240-8BA4-84EE6F439A9C}"/>
              </a:ext>
            </a:extLst>
          </p:cNvPr>
          <p:cNvSpPr/>
          <p:nvPr/>
        </p:nvSpPr>
        <p:spPr>
          <a:xfrm>
            <a:off x="1015999" y="899735"/>
            <a:ext cx="5464216" cy="1753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</a:rPr>
              <a:t>Charles Dickens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/>
              <a:t>1812</a:t>
            </a:r>
            <a:r>
              <a:rPr lang="en-US" sz="3200" dirty="0" smtClean="0">
                <a:solidFill>
                  <a:schemeClr val="bg1"/>
                </a:solidFill>
              </a:rPr>
              <a:t>– </a:t>
            </a:r>
            <a:r>
              <a:rPr lang="en-US" sz="3200" dirty="0"/>
              <a:t>1870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Portsmouth, United Kingdom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User\Desktop\hith-charles-dicken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80" y="899735"/>
            <a:ext cx="4917427" cy="49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2" y="3013765"/>
            <a:ext cx="5457933" cy="28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4AF9F2-3A9A-5C4F-8726-CFA61D904488}"/>
              </a:ext>
            </a:extLst>
          </p:cNvPr>
          <p:cNvSpPr/>
          <p:nvPr/>
        </p:nvSpPr>
        <p:spPr>
          <a:xfrm>
            <a:off x="1049547" y="2480221"/>
            <a:ext cx="4556810" cy="18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Summary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ka-GE" sz="5400" dirty="0">
                <a:solidFill>
                  <a:schemeClr val="bg1"/>
                </a:solidFill>
              </a:rPr>
              <a:t>შინაარსი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t="6018" r="5354" b="8012"/>
          <a:stretch/>
        </p:blipFill>
        <p:spPr>
          <a:xfrm>
            <a:off x="6572620" y="1439783"/>
            <a:ext cx="4730117" cy="392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1" b="88562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48" y="1702924"/>
            <a:ext cx="2279900" cy="31711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6" b="90000" l="157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24" y="3574894"/>
            <a:ext cx="1810356" cy="30966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1" b="90000" l="4918" r="92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12" y="3599761"/>
            <a:ext cx="1327590" cy="3046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352" y="3503440"/>
            <a:ext cx="1457325" cy="3143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5"/>
          <a:stretch/>
        </p:blipFill>
        <p:spPr>
          <a:xfrm>
            <a:off x="7839767" y="1607068"/>
            <a:ext cx="1047370" cy="2896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2" t="11324" r="39278"/>
          <a:stretch/>
        </p:blipFill>
        <p:spPr>
          <a:xfrm>
            <a:off x="400544" y="1702924"/>
            <a:ext cx="1128009" cy="3012466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11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571930-5ECA-384B-BC3E-B9E222DD8DE3}"/>
              </a:ext>
            </a:extLst>
          </p:cNvPr>
          <p:cNvSpPr/>
          <p:nvPr/>
        </p:nvSpPr>
        <p:spPr>
          <a:xfrm>
            <a:off x="6280400" y="472208"/>
            <a:ext cx="5498903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Characters</a:t>
            </a:r>
            <a:r>
              <a:rPr lang="ka-GE" sz="4000" dirty="0">
                <a:solidFill>
                  <a:schemeClr val="bg1"/>
                </a:solidFill>
              </a:rPr>
              <a:t> - გმირები</a:t>
            </a:r>
            <a:endParaRPr lang="en-US" sz="4000" dirty="0"/>
          </a:p>
        </p:txBody>
      </p:sp>
      <p:sp>
        <p:nvSpPr>
          <p:cNvPr id="16" name="Oval 15"/>
          <p:cNvSpPr/>
          <p:nvPr/>
        </p:nvSpPr>
        <p:spPr>
          <a:xfrm>
            <a:off x="0" y="4058754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John Harmon</a:t>
            </a:r>
          </a:p>
        </p:txBody>
      </p:sp>
      <p:sp>
        <p:nvSpPr>
          <p:cNvPr id="19" name="Oval 18"/>
          <p:cNvSpPr/>
          <p:nvPr/>
        </p:nvSpPr>
        <p:spPr>
          <a:xfrm>
            <a:off x="1865606" y="5771931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Bella </a:t>
            </a:r>
            <a:r>
              <a:rPr lang="en-US" sz="2000" b="1" dirty="0" err="1"/>
              <a:t>Wilfer</a:t>
            </a:r>
            <a:endParaRPr lang="en-US" sz="2000" b="1" dirty="0"/>
          </a:p>
        </p:txBody>
      </p:sp>
      <p:sp>
        <p:nvSpPr>
          <p:cNvPr id="20" name="Oval 19"/>
          <p:cNvSpPr/>
          <p:nvPr/>
        </p:nvSpPr>
        <p:spPr>
          <a:xfrm>
            <a:off x="3699437" y="4058754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000" b="1" dirty="0" err="1" smtClean="0"/>
              <a:t>Noddy</a:t>
            </a:r>
            <a:r>
              <a:rPr lang="en-US" sz="2000" b="1" dirty="0" smtClean="0"/>
              <a:t> </a:t>
            </a:r>
            <a:r>
              <a:rPr lang="en-US" sz="2000" b="1" dirty="0" err="1"/>
              <a:t>Boffin</a:t>
            </a:r>
            <a:endParaRPr lang="en-US" sz="2000" b="1" dirty="0"/>
          </a:p>
        </p:txBody>
      </p:sp>
      <p:sp>
        <p:nvSpPr>
          <p:cNvPr id="21" name="Oval 20"/>
          <p:cNvSpPr/>
          <p:nvPr/>
        </p:nvSpPr>
        <p:spPr>
          <a:xfrm>
            <a:off x="5565043" y="5810503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000" b="1" dirty="0" smtClean="0"/>
              <a:t>Mrs. </a:t>
            </a:r>
            <a:r>
              <a:rPr lang="en-US" sz="2000" b="1" dirty="0" err="1" smtClean="0"/>
              <a:t>Boffin</a:t>
            </a:r>
            <a:endParaRPr lang="en-US" sz="2000" b="1" dirty="0"/>
          </a:p>
        </p:txBody>
      </p:sp>
      <p:sp>
        <p:nvSpPr>
          <p:cNvPr id="23" name="Oval 22"/>
          <p:cNvSpPr/>
          <p:nvPr/>
        </p:nvSpPr>
        <p:spPr>
          <a:xfrm>
            <a:off x="7430649" y="3797187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000" b="1" dirty="0"/>
              <a:t>Mortimer Lightwood</a:t>
            </a:r>
          </a:p>
        </p:txBody>
      </p:sp>
      <p:sp>
        <p:nvSpPr>
          <p:cNvPr id="24" name="Oval 23"/>
          <p:cNvSpPr/>
          <p:nvPr/>
        </p:nvSpPr>
        <p:spPr>
          <a:xfrm>
            <a:off x="9380636" y="5810503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000" b="1" dirty="0"/>
              <a:t>Eugene </a:t>
            </a:r>
            <a:r>
              <a:rPr lang="en-US" sz="2000" b="1" dirty="0" err="1"/>
              <a:t>Wrayburn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691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EA3BE0-247C-6C43-B448-63F0A2937FE5}"/>
              </a:ext>
            </a:extLst>
          </p:cNvPr>
          <p:cNvSpPr/>
          <p:nvPr/>
        </p:nvSpPr>
        <p:spPr>
          <a:xfrm>
            <a:off x="559561" y="2289233"/>
            <a:ext cx="5540991" cy="30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Setting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5792" r="4889" b="11408"/>
          <a:stretch/>
        </p:blipFill>
        <p:spPr>
          <a:xfrm>
            <a:off x="6937638" y="2134816"/>
            <a:ext cx="4541600" cy="33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26231" y="3220406"/>
            <a:ext cx="12165769" cy="15063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07FACB3-3DE0-EC49-8341-2763DA59E0D9}"/>
              </a:ext>
            </a:extLst>
          </p:cNvPr>
          <p:cNvSpPr/>
          <p:nvPr/>
        </p:nvSpPr>
        <p:spPr>
          <a:xfrm>
            <a:off x="772349" y="3830767"/>
            <a:ext cx="4738255" cy="2065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Where</a:t>
            </a:r>
            <a:endParaRPr lang="en-US" sz="4000" u="sng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Kent and London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FACB3-3DE0-EC49-8341-2763DA59E0D9}"/>
              </a:ext>
            </a:extLst>
          </p:cNvPr>
          <p:cNvSpPr/>
          <p:nvPr/>
        </p:nvSpPr>
        <p:spPr>
          <a:xfrm>
            <a:off x="772349" y="622569"/>
            <a:ext cx="4738255" cy="198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When</a:t>
            </a:r>
          </a:p>
          <a:p>
            <a:endParaRPr lang="en-US" sz="2800" u="sng" dirty="0">
              <a:solidFill>
                <a:schemeClr val="bg1"/>
              </a:solidFill>
            </a:endParaRPr>
          </a:p>
          <a:p>
            <a:r>
              <a:rPr lang="en-US" sz="2800" dirty="0" smtClean="0"/>
              <a:t>Early and mid-19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7FACB3-3DE0-EC49-8341-2763DA59E0D9}"/>
              </a:ext>
            </a:extLst>
          </p:cNvPr>
          <p:cNvSpPr/>
          <p:nvPr/>
        </p:nvSpPr>
        <p:spPr>
          <a:xfrm>
            <a:off x="772349" y="3830764"/>
            <a:ext cx="4738255" cy="2065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Where</a:t>
            </a:r>
            <a:endParaRPr lang="en-US" sz="4000" u="sng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London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7FACB3-3DE0-EC49-8341-2763DA59E0D9}"/>
              </a:ext>
            </a:extLst>
          </p:cNvPr>
          <p:cNvSpPr/>
          <p:nvPr/>
        </p:nvSpPr>
        <p:spPr>
          <a:xfrm>
            <a:off x="772349" y="622566"/>
            <a:ext cx="4738255" cy="198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When</a:t>
            </a:r>
          </a:p>
          <a:p>
            <a:endParaRPr lang="en-US" sz="2800" u="sng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1860s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7" b="9278"/>
          <a:stretch/>
        </p:blipFill>
        <p:spPr>
          <a:xfrm>
            <a:off x="6851018" y="3657601"/>
            <a:ext cx="3744580" cy="2464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5" b="32315"/>
          <a:stretch/>
        </p:blipFill>
        <p:spPr>
          <a:xfrm>
            <a:off x="6851018" y="560614"/>
            <a:ext cx="3744580" cy="21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8E3F82-8AD8-DB46-A3C2-2A53673CD548}"/>
              </a:ext>
            </a:extLst>
          </p:cNvPr>
          <p:cNvSpPr/>
          <p:nvPr/>
        </p:nvSpPr>
        <p:spPr>
          <a:xfrm>
            <a:off x="831323" y="2583676"/>
            <a:ext cx="5272645" cy="22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" panose="020F0502020204030204" pitchFamily="34" charset="0"/>
              </a:rPr>
              <a:t>Main Themes</a:t>
            </a:r>
            <a: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sz="4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2687" r="4915" b="8693"/>
          <a:stretch/>
        </p:blipFill>
        <p:spPr>
          <a:xfrm>
            <a:off x="7070103" y="1833158"/>
            <a:ext cx="4034673" cy="39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0440"/>
            <a:ext cx="12192000" cy="210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b="1" i="1" dirty="0" smtClean="0">
                <a:solidFill>
                  <a:schemeClr val="bg1"/>
                </a:solidFill>
              </a:rPr>
              <a:t>Our Mutual Friend</a:t>
            </a:r>
          </a:p>
          <a:p>
            <a:pPr algn="ctr"/>
            <a:r>
              <a:rPr lang="ka-GE" sz="6500" b="1" i="1" dirty="0" smtClean="0">
                <a:solidFill>
                  <a:schemeClr val="bg1"/>
                </a:solidFill>
              </a:rPr>
              <a:t>ჩვენი საერთო მეგობარი</a:t>
            </a:r>
            <a:endParaRPr lang="ka-GE" sz="6500" b="1" i="1" dirty="0">
              <a:solidFill>
                <a:schemeClr val="bg1"/>
              </a:solidFill>
            </a:endParaRPr>
          </a:p>
        </p:txBody>
      </p:sp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A18CB0-0EE9-2942-9FD7-EC60C4F321B0}"/>
              </a:ext>
            </a:extLst>
          </p:cNvPr>
          <p:cNvSpPr/>
          <p:nvPr/>
        </p:nvSpPr>
        <p:spPr>
          <a:xfrm>
            <a:off x="2413100" y="4132369"/>
            <a:ext cx="7457410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By </a:t>
            </a:r>
            <a:r>
              <a:rPr lang="en-US" sz="2800" dirty="0" smtClean="0">
                <a:solidFill>
                  <a:schemeClr val="bg1"/>
                </a:solidFill>
              </a:rPr>
              <a:t>Charles Dickens- </a:t>
            </a:r>
            <a:r>
              <a:rPr lang="ka-GE" sz="2800" dirty="0" smtClean="0">
                <a:solidFill>
                  <a:schemeClr val="bg1"/>
                </a:solidFill>
              </a:rPr>
              <a:t>ჩარლზ დიკენსი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D3C58C-BE14-FC44-8256-F515A4C4B732}"/>
              </a:ext>
            </a:extLst>
          </p:cNvPr>
          <p:cNvSpPr/>
          <p:nvPr/>
        </p:nvSpPr>
        <p:spPr>
          <a:xfrm>
            <a:off x="8536473" y="472208"/>
            <a:ext cx="2900418" cy="1101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Conclusion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შეჯამება</a:t>
            </a:r>
            <a:endParaRPr lang="en-US" sz="36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626737"/>
              </p:ext>
            </p:extLst>
          </p:nvPr>
        </p:nvGraphicFramePr>
        <p:xfrm>
          <a:off x="1596834" y="929407"/>
          <a:ext cx="8461204" cy="520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055154" y="2165001"/>
            <a:ext cx="1484282" cy="67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Charles Dickens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2038019" y="3375910"/>
            <a:ext cx="1921239" cy="95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buFont typeface="Arial" pitchFamily="34" charset="0"/>
              <a:buChar char="•"/>
            </a:pPr>
            <a:r>
              <a:rPr lang="en-US" sz="1600" dirty="0"/>
              <a:t>Greed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600" dirty="0"/>
              <a:t>Money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600" dirty="0"/>
              <a:t>Marriage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2826288" y="5523454"/>
            <a:ext cx="1823135" cy="899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1860s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ondon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6881378" y="5631222"/>
            <a:ext cx="2319183" cy="899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John </a:t>
            </a:r>
            <a:r>
              <a:rPr lang="en-US" sz="1500" dirty="0" smtClean="0"/>
              <a:t>Harmon, </a:t>
            </a:r>
            <a:r>
              <a:rPr lang="en-US" sz="1500" dirty="0"/>
              <a:t>Bella </a:t>
            </a:r>
            <a:r>
              <a:rPr lang="en-US" sz="1500" dirty="0" err="1" smtClean="0"/>
              <a:t>Wilfer</a:t>
            </a:r>
            <a:r>
              <a:rPr lang="en-US" sz="1500" dirty="0" smtClean="0"/>
              <a:t>, </a:t>
            </a:r>
            <a:r>
              <a:rPr lang="en-US" sz="1500" dirty="0" err="1"/>
              <a:t>Noddy</a:t>
            </a:r>
            <a:r>
              <a:rPr lang="en-US" sz="1500" dirty="0"/>
              <a:t> </a:t>
            </a:r>
            <a:r>
              <a:rPr lang="en-US" sz="1500" dirty="0" err="1" smtClean="0"/>
              <a:t>Boffin</a:t>
            </a:r>
            <a:r>
              <a:rPr lang="en-US" sz="1500" dirty="0" smtClean="0"/>
              <a:t>, </a:t>
            </a:r>
            <a:r>
              <a:rPr lang="en-US" sz="1500" dirty="0"/>
              <a:t>Mrs. </a:t>
            </a:r>
            <a:r>
              <a:rPr lang="en-US" sz="1500" dirty="0" err="1" smtClean="0"/>
              <a:t>Boffin</a:t>
            </a:r>
            <a:r>
              <a:rPr lang="en-US" sz="1500" dirty="0" smtClean="0"/>
              <a:t>, </a:t>
            </a:r>
            <a:r>
              <a:rPr lang="en-US" sz="1500" dirty="0"/>
              <a:t>Mortimer </a:t>
            </a:r>
            <a:r>
              <a:rPr lang="en-US" sz="1500" dirty="0" smtClean="0"/>
              <a:t>Lightwood, </a:t>
            </a:r>
            <a:r>
              <a:rPr lang="en-US" sz="1500" dirty="0"/>
              <a:t>Eugene </a:t>
            </a:r>
            <a:r>
              <a:rPr lang="en-US" sz="1500" dirty="0" err="1" smtClean="0"/>
              <a:t>Wrayburn</a:t>
            </a:r>
            <a:endParaRPr lang="en-US" sz="1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7744385" y="3375910"/>
            <a:ext cx="3209561" cy="14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500" dirty="0"/>
              <a:t>The plot of Our Mutual Friend revolves around the murder of John Harmon, a man who was supposed to return to London to inherit a large fortune from his estranged father and marry a woman named Bella </a:t>
            </a:r>
            <a:r>
              <a:rPr lang="en-US" sz="1500" dirty="0" err="1"/>
              <a:t>Wilfer</a:t>
            </a:r>
            <a:r>
              <a:rPr lang="en-US" sz="1500" dirty="0" smtClean="0"/>
              <a:t>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151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354289"/>
              </p:ext>
            </p:extLst>
          </p:nvPr>
        </p:nvGraphicFramePr>
        <p:xfrm>
          <a:off x="1317066" y="829164"/>
          <a:ext cx="9222874" cy="534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8079304" y="3868753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მიღება, მოპოვება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853970" y="1886266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მემკვირდე ქალი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514901" y="3868754"/>
            <a:ext cx="2672672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არაკეთილგონივრული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789217" y="5768088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მტკიცება, განცხადება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853970" y="5633426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ბრალის დადება, დაბრალება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980871" y="1905086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აშკარა, ხილული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980871" y="5633425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ნაპოვნი ბავშვი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872081" y="1818026"/>
            <a:ext cx="1941783" cy="677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bg1"/>
                </a:solidFill>
              </a:rPr>
              <a:t>ერთგული, ლოიალური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EF3DEF-42F0-834A-B973-77E396AB7433}"/>
              </a:ext>
            </a:extLst>
          </p:cNvPr>
          <p:cNvSpPr/>
          <p:nvPr/>
        </p:nvSpPr>
        <p:spPr>
          <a:xfrm>
            <a:off x="7586217" y="335256"/>
            <a:ext cx="3360717" cy="1188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Homework</a:t>
            </a:r>
            <a:r>
              <a:rPr lang="ka-GE" sz="3600" dirty="0">
                <a:solidFill>
                  <a:schemeClr val="bg1"/>
                </a:solidFill>
              </a:rPr>
              <a:t/>
            </a:r>
            <a:br>
              <a:rPr lang="ka-GE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დავალება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2090CE-A7B0-AB41-80B4-5581B2DF2EB8}"/>
              </a:ext>
            </a:extLst>
          </p:cNvPr>
          <p:cNvSpPr/>
          <p:nvPr/>
        </p:nvSpPr>
        <p:spPr>
          <a:xfrm>
            <a:off x="542832" y="2133800"/>
            <a:ext cx="6150200" cy="4213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/>
              <a:t>Create a brief character study of Eugene </a:t>
            </a:r>
            <a:r>
              <a:rPr lang="en-US" sz="2400" dirty="0" err="1"/>
              <a:t>Wrayburn</a:t>
            </a:r>
            <a:r>
              <a:rPr lang="en-US" sz="2400" dirty="0"/>
              <a:t>. What does he look like? What are his positive personality traits? What are some of his negative characteristics? </a:t>
            </a:r>
            <a:r>
              <a:rPr lang="en-US" sz="2400" dirty="0" smtClean="0"/>
              <a:t>What </a:t>
            </a:r>
            <a:r>
              <a:rPr lang="en-US" sz="2400" dirty="0"/>
              <a:t>motivates him at this point in his life</a:t>
            </a:r>
            <a:r>
              <a:rPr lang="en-US" sz="2400" dirty="0" smtClean="0"/>
              <a:t>?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ka-GE" sz="2400" dirty="0" smtClean="0">
                <a:solidFill>
                  <a:schemeClr val="bg1"/>
                </a:solidFill>
              </a:rPr>
              <a:t>ჩაატარეთ მცირე მოკვლევა ერთ-ერთი გმირის, </a:t>
            </a:r>
            <a:r>
              <a:rPr lang="ka-GE" sz="2400" smtClean="0">
                <a:solidFill>
                  <a:schemeClr val="bg1"/>
                </a:solidFill>
              </a:rPr>
              <a:t>იუჯინ ვრაიბერნის </a:t>
            </a:r>
            <a:r>
              <a:rPr lang="ka-GE" sz="2400" dirty="0" smtClean="0">
                <a:solidFill>
                  <a:schemeClr val="bg1"/>
                </a:solidFill>
              </a:rPr>
              <a:t>შესახებ. როგორია იგი? რა დადებით და უარყოფით თვისებებს ფლობს? რა წარმოადგენს მის მოტივაციას?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2611" r="7940" b="2638"/>
          <a:stretch/>
        </p:blipFill>
        <p:spPr>
          <a:xfrm>
            <a:off x="7145573" y="2133800"/>
            <a:ext cx="4242003" cy="42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025905"/>
              </p:ext>
            </p:extLst>
          </p:nvPr>
        </p:nvGraphicFramePr>
        <p:xfrm>
          <a:off x="903394" y="1830574"/>
          <a:ext cx="5206709" cy="454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4C4ED0B-18B1-6B47-9B65-0F86B6E08E49}"/>
              </a:ext>
            </a:extLst>
          </p:cNvPr>
          <p:cNvSpPr/>
          <p:nvPr/>
        </p:nvSpPr>
        <p:spPr>
          <a:xfrm>
            <a:off x="6951945" y="356797"/>
            <a:ext cx="4885150" cy="1145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 განრიგი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5477"/>
          <a:stretch/>
        </p:blipFill>
        <p:spPr>
          <a:xfrm>
            <a:off x="7861256" y="1944461"/>
            <a:ext cx="2777076" cy="4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891949"/>
              </p:ext>
            </p:extLst>
          </p:nvPr>
        </p:nvGraphicFramePr>
        <p:xfrm>
          <a:off x="1317066" y="829164"/>
          <a:ext cx="9222874" cy="534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8079304" y="3868753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მიღება, მოპოვება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853970" y="1886266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მემკვირდე ქალი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514901" y="3868754"/>
            <a:ext cx="2672672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არაკეთილგონივრული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789217" y="5768088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მტკიცება, განცხადება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853970" y="5633426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ბრალის დადება, დაბრალება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980871" y="1905086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აშკარა, ხილული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980871" y="5633425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ნაპოვნი ბავშვი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872081" y="1818026"/>
            <a:ext cx="1941783" cy="677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bg1"/>
                </a:solidFill>
              </a:rPr>
              <a:t>ერთგული, ლოიალური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heiress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08917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>
                <a:solidFill>
                  <a:schemeClr val="bg1"/>
                </a:solidFill>
              </a:rPr>
              <a:t>მემკვიდრე ქალი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to obtain</a:t>
            </a:r>
          </a:p>
          <a:p>
            <a:pPr lvl="0" algn="ctr"/>
            <a:r>
              <a:rPr lang="en-US" sz="4000" dirty="0"/>
              <a:t>(v.)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08917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>
                <a:solidFill>
                  <a:schemeClr val="bg1"/>
                </a:solidFill>
              </a:rPr>
              <a:t>მიღება, მოპოვება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8" y="2120630"/>
            <a:ext cx="3411505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to accuse</a:t>
            </a:r>
          </a:p>
          <a:p>
            <a:pPr lvl="0" algn="ctr"/>
            <a:r>
              <a:rPr lang="en-US" sz="4000" dirty="0"/>
              <a:t>(v.)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08917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>
                <a:solidFill>
                  <a:schemeClr val="bg1"/>
                </a:solidFill>
              </a:rPr>
              <a:t>ბრალის დადება, დაბრალება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allegation</a:t>
            </a:r>
          </a:p>
          <a:p>
            <a:pPr lvl="0" algn="ctr"/>
            <a:r>
              <a:rPr lang="en-US" sz="4000" dirty="0"/>
              <a:t>(n.)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08917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მტკიცება, განცხადება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59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foundling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08917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ნაპოვნი ბავშვი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03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362</Words>
  <Application>Microsoft Office PowerPoint</Application>
  <PresentationFormat>Widescreen</PresentationFormat>
  <Paragraphs>135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Sylfaen</vt:lpstr>
      <vt:lpstr>Sylfaen (calibri)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the Author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392</cp:revision>
  <dcterms:created xsi:type="dcterms:W3CDTF">2020-04-09T12:21:27Z</dcterms:created>
  <dcterms:modified xsi:type="dcterms:W3CDTF">2021-01-29T19:43:13Z</dcterms:modified>
</cp:coreProperties>
</file>