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7" r:id="rId3"/>
    <p:sldId id="298" r:id="rId4"/>
    <p:sldId id="327" r:id="rId5"/>
    <p:sldId id="333" r:id="rId6"/>
    <p:sldId id="334" r:id="rId7"/>
    <p:sldId id="335" r:id="rId8"/>
    <p:sldId id="337" r:id="rId9"/>
    <p:sldId id="331" r:id="rId10"/>
    <p:sldId id="330" r:id="rId11"/>
    <p:sldId id="316" r:id="rId12"/>
    <p:sldId id="332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66"/>
    <a:srgbClr val="008000"/>
    <a:srgbClr val="BA06AD"/>
    <a:srgbClr val="FFCC00"/>
    <a:srgbClr val="CCBA34"/>
    <a:srgbClr val="4F269A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=""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949" y="1743548"/>
            <a:ext cx="10515600" cy="46572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1. Sam _____ not live in a city. 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2. _____ Sam open the cage? 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3. _____ the fairy return to the castle? 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4. Sam’s family _____ not want to see the castle.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5. _____ the fairy bring golden coins to Sam’s family?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6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1677" y="137568"/>
            <a:ext cx="3731668" cy="995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Homework </a:t>
            </a:r>
            <a:r>
              <a:rPr lang="ka-GE" sz="2800" b="1" dirty="0" smtClean="0">
                <a:solidFill>
                  <a:schemeClr val="tx1"/>
                </a:solidFill>
              </a:rPr>
              <a:t>N1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საშინაო </a:t>
            </a:r>
            <a:r>
              <a:rPr lang="ka-GE" sz="2800" b="1" dirty="0">
                <a:solidFill>
                  <a:schemeClr val="tx1"/>
                </a:solidFill>
              </a:rPr>
              <a:t>დავალება N1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6904" y="1666969"/>
            <a:ext cx="7907313" cy="1198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rite the words for the given pictures.</a:t>
            </a:r>
          </a:p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დაწერეთ მოცემული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</a:rPr>
              <a:t>სურათების შესაბამისი სიტყვები.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234520"/>
            <a:ext cx="12842543" cy="3207224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_____    ______    ______   ______    ______   ______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92" y="3172836"/>
            <a:ext cx="1943633" cy="2097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7" y="3458658"/>
            <a:ext cx="1999454" cy="1163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81" y="3290290"/>
            <a:ext cx="1599865" cy="1680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224"/>
            <a:ext cx="1538206" cy="1590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12" y="3562328"/>
            <a:ext cx="1472580" cy="1463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56" y="4612061"/>
            <a:ext cx="414029" cy="41402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8088676">
            <a:off x="6226890" y="3429106"/>
            <a:ext cx="277492" cy="6189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14" y="3445470"/>
            <a:ext cx="1121919" cy="14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573" y="1318609"/>
            <a:ext cx="10432670" cy="1046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Fill in the gaps using  </a:t>
            </a:r>
            <a:r>
              <a:rPr lang="en-US" sz="2400" b="1" i="1" dirty="0" smtClean="0">
                <a:solidFill>
                  <a:srgbClr val="00CC00"/>
                </a:solidFill>
              </a:rPr>
              <a:t>did</a:t>
            </a:r>
            <a:r>
              <a:rPr lang="ka-GE" sz="2400" b="1" i="1" dirty="0" smtClean="0">
                <a:solidFill>
                  <a:srgbClr val="00CC00"/>
                </a:solidFill>
              </a:rPr>
              <a:t>.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 smtClean="0"/>
              <a:t>შეავსეთ გამოტოვებული ადგილები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CC00"/>
                </a:solidFill>
              </a:rPr>
              <a:t>did</a:t>
            </a:r>
            <a:r>
              <a:rPr lang="ka-GE" sz="2400" b="1" i="1" dirty="0" smtClean="0">
                <a:solidFill>
                  <a:srgbClr val="00CC00"/>
                </a:solidFill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</a:rPr>
              <a:t>დამხმარე ზმნის  გამოყენებით</a:t>
            </a:r>
            <a:r>
              <a:rPr lang="ka-GE" sz="2400" b="1" i="1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46933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8490" y="3580490"/>
            <a:ext cx="11668836" cy="30980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e.g.         Did            Sam live on a farm?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The king _______ not live in the castle. 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_______ Sam</a:t>
            </a:r>
            <a:r>
              <a:rPr lang="ka-GE" b="1" dirty="0" smtClean="0">
                <a:solidFill>
                  <a:schemeClr val="bg1"/>
                </a:solidFill>
                <a:latin typeface="+mn-lt"/>
              </a:rPr>
              <a:t>’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s family have coins?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The fairy _______ not climb up the tree.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41677" y="137568"/>
            <a:ext cx="3731668" cy="995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Homework </a:t>
            </a:r>
            <a:r>
              <a:rPr lang="ka-GE" sz="2800" b="1" dirty="0" smtClean="0">
                <a:solidFill>
                  <a:schemeClr val="tx1"/>
                </a:solidFill>
              </a:rPr>
              <a:t>N2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საშინაო </a:t>
            </a:r>
            <a:r>
              <a:rPr lang="ka-GE" sz="2800" b="1" dirty="0">
                <a:solidFill>
                  <a:schemeClr val="tx1"/>
                </a:solidFill>
              </a:rPr>
              <a:t>დავალება </a:t>
            </a:r>
            <a:r>
              <a:rPr lang="ka-GE" sz="2800" b="1" dirty="0" smtClean="0">
                <a:solidFill>
                  <a:schemeClr val="tx1"/>
                </a:solidFill>
              </a:rPr>
              <a:t>N2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4724" y="3098040"/>
            <a:ext cx="2006221" cy="68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=""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=""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92574"/>
            <a:ext cx="9957179" cy="39442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600" b="1" i="1" dirty="0" smtClean="0">
                <a:solidFill>
                  <a:schemeClr val="bg1"/>
                </a:solidFill>
              </a:rPr>
              <a:t>Story Telling </a:t>
            </a:r>
            <a:r>
              <a:rPr lang="en-US" sz="8600" b="1" i="1" dirty="0">
                <a:solidFill>
                  <a:schemeClr val="bg1"/>
                </a:solidFill>
              </a:rPr>
              <a:t>T</a:t>
            </a:r>
            <a:r>
              <a:rPr lang="en-US" sz="8600" b="1" i="1" dirty="0" smtClean="0">
                <a:solidFill>
                  <a:schemeClr val="bg1"/>
                </a:solidFill>
              </a:rPr>
              <a:t>ime</a:t>
            </a:r>
            <a:r>
              <a:rPr lang="ka-GE" sz="8600" b="1" i="1" dirty="0" smtClean="0">
                <a:solidFill>
                  <a:schemeClr val="bg1"/>
                </a:solidFill>
              </a:rPr>
              <a:t/>
            </a:r>
            <a:br>
              <a:rPr lang="ka-GE" sz="8600" b="1" i="1" dirty="0" smtClean="0">
                <a:solidFill>
                  <a:schemeClr val="bg1"/>
                </a:solidFill>
              </a:rPr>
            </a:br>
            <a:r>
              <a:rPr lang="en-US" sz="8600" b="1" i="1" dirty="0" smtClean="0">
                <a:solidFill>
                  <a:schemeClr val="bg1"/>
                </a:solidFill>
              </a:rPr>
              <a:t/>
            </a:r>
            <a:br>
              <a:rPr lang="en-US" sz="8600" b="1" i="1" dirty="0" smtClean="0">
                <a:solidFill>
                  <a:schemeClr val="bg1"/>
                </a:solidFill>
              </a:rPr>
            </a:br>
            <a:r>
              <a:rPr lang="ka-GE" sz="8600" b="1" i="1" dirty="0" smtClean="0">
                <a:solidFill>
                  <a:schemeClr val="bg1"/>
                </a:solidFill>
              </a:rPr>
              <a:t>ამბის მოყოლის დროა</a:t>
            </a:r>
            <a:r>
              <a:rPr lang="en-US" sz="8600" b="1" i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 smtClean="0">
                <a:solidFill>
                  <a:schemeClr val="bg1"/>
                </a:solidFill>
              </a:rPr>
              <a:t/>
            </a:r>
            <a:br>
              <a:rPr lang="en-US" sz="7200" b="1" i="1" dirty="0" smtClean="0">
                <a:solidFill>
                  <a:schemeClr val="bg1"/>
                </a:solidFill>
              </a:rPr>
            </a:br>
            <a:r>
              <a:rPr lang="en-US" sz="7200" b="1" i="1" dirty="0" smtClean="0">
                <a:solidFill>
                  <a:schemeClr val="bg1"/>
                </a:solidFill>
              </a:rPr>
              <a:t/>
            </a:r>
            <a:br>
              <a:rPr lang="en-US" sz="7200" b="1" i="1" dirty="0" smtClean="0">
                <a:solidFill>
                  <a:schemeClr val="bg1"/>
                </a:solidFill>
              </a:rPr>
            </a:br>
            <a:endParaRPr lang="en-US" sz="72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5852" y="5281683"/>
            <a:ext cx="4421874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Young Learners </a:t>
            </a:r>
            <a:br>
              <a:rPr lang="en-US" sz="2800" dirty="0" smtClean="0"/>
            </a:br>
            <a:r>
              <a:rPr lang="ka-GE" sz="2800" dirty="0" smtClean="0"/>
              <a:t>დაწყებითი კლასები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44" y="5793870"/>
            <a:ext cx="2588591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iny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ძალიან პატარა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252" y="3229907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orest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ტყე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4" y="3234416"/>
            <a:ext cx="1850352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poor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ღარიბი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8926" y="3237828"/>
            <a:ext cx="2747850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astle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სასახლე, ციხესიმაგრე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06777" y="5793870"/>
            <a:ext cx="2269232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</a:t>
            </a:r>
            <a:r>
              <a:rPr lang="en-US" sz="2800" b="1" dirty="0" smtClean="0">
                <a:solidFill>
                  <a:schemeClr val="tx1"/>
                </a:solidFill>
              </a:rPr>
              <a:t>iant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>
                <a:solidFill>
                  <a:schemeClr val="tx1"/>
                </a:solidFill>
              </a:rPr>
              <a:t>გოლიათი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7365" y="5793870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age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გალია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0682" y="5793870"/>
            <a:ext cx="2175012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airy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ფერია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7623" y="3229907"/>
            <a:ext cx="1924164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</a:t>
            </a:r>
            <a:r>
              <a:rPr lang="en-US" sz="2800" b="1" dirty="0" smtClean="0">
                <a:solidFill>
                  <a:schemeClr val="tx1"/>
                </a:solidFill>
              </a:rPr>
              <a:t>nock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კაკუნი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02393" y="5793870"/>
            <a:ext cx="2036618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smtClean="0">
                <a:solidFill>
                  <a:schemeClr val="tx1"/>
                </a:solidFill>
              </a:rPr>
              <a:t>oin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მონეტა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2634" y="3229907"/>
            <a:ext cx="2519564" cy="87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</a:rPr>
              <a:t>uge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ძალიან დიდი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4" y="1014978"/>
            <a:ext cx="2531532" cy="2531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39" y="4102743"/>
            <a:ext cx="2853536" cy="1835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56" y="4047495"/>
            <a:ext cx="1809663" cy="1795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1" y="1506902"/>
            <a:ext cx="1619928" cy="1745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04" y="1885867"/>
            <a:ext cx="2105644" cy="1344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02" y="1394830"/>
            <a:ext cx="1638734" cy="19657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44" y="4132465"/>
            <a:ext cx="1259079" cy="166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16" y="3825566"/>
            <a:ext cx="2228654" cy="24047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60" y="1701000"/>
            <a:ext cx="1472580" cy="1463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04" y="2750733"/>
            <a:ext cx="414029" cy="414029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 rot="18088676">
            <a:off x="9813338" y="1567778"/>
            <a:ext cx="277492" cy="6189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2" y="4236134"/>
            <a:ext cx="1472580" cy="14637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" y="5285867"/>
            <a:ext cx="414029" cy="414029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18088676">
            <a:off x="309384" y="4847500"/>
            <a:ext cx="277492" cy="61896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331" y="647132"/>
            <a:ext cx="8023293" cy="325575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     </a:t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Once upon a time a poor boy Sam lived on a farm with his family. 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6" y="1140935"/>
            <a:ext cx="2144656" cy="193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8" y="4840810"/>
            <a:ext cx="3367467" cy="1801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85" y="2920741"/>
            <a:ext cx="2645391" cy="1920069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38378" y="136650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88755" y="163945"/>
            <a:ext cx="2175681" cy="886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51" y="3587019"/>
            <a:ext cx="9076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One day Sam </a:t>
            </a:r>
            <a:r>
              <a:rPr lang="en-US" sz="3200" b="1" dirty="0">
                <a:solidFill>
                  <a:schemeClr val="bg1"/>
                </a:solidFill>
              </a:rPr>
              <a:t>walked to the forest to </a:t>
            </a:r>
            <a:r>
              <a:rPr lang="en-US" sz="3200" b="1" dirty="0" smtClean="0">
                <a:solidFill>
                  <a:schemeClr val="bg1"/>
                </a:solidFill>
              </a:rPr>
              <a:t>get </a:t>
            </a:r>
            <a:r>
              <a:rPr lang="en-US" sz="3200" b="1" dirty="0">
                <a:solidFill>
                  <a:schemeClr val="bg1"/>
                </a:solidFill>
              </a:rPr>
              <a:t>some wood.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3786237" y="5556896"/>
            <a:ext cx="6452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There </a:t>
            </a:r>
            <a:r>
              <a:rPr lang="en-US" sz="3200" b="1" dirty="0" smtClean="0">
                <a:solidFill>
                  <a:schemeClr val="bg1"/>
                </a:solidFill>
              </a:rPr>
              <a:t>was a </a:t>
            </a:r>
            <a:r>
              <a:rPr lang="en-US" sz="3200" b="1" dirty="0">
                <a:solidFill>
                  <a:schemeClr val="bg1"/>
                </a:solidFill>
              </a:rPr>
              <a:t>castle next to the forest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1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01" y="2777657"/>
            <a:ext cx="80843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Sam wanted to see what was </a:t>
            </a:r>
            <a:r>
              <a:rPr lang="en-US" sz="3200" b="1" dirty="0" smtClean="0">
                <a:solidFill>
                  <a:schemeClr val="bg1"/>
                </a:solidFill>
              </a:rPr>
              <a:t>in </a:t>
            </a:r>
            <a:r>
              <a:rPr lang="en-US" sz="3200" b="1" dirty="0">
                <a:solidFill>
                  <a:schemeClr val="bg1"/>
                </a:solidFill>
              </a:rPr>
              <a:t>the castle, so he walked </a:t>
            </a:r>
            <a:r>
              <a:rPr lang="en-US" sz="3200" b="1" dirty="0" smtClean="0">
                <a:solidFill>
                  <a:schemeClr val="bg1"/>
                </a:solidFill>
              </a:rPr>
              <a:t>inside. </a:t>
            </a:r>
            <a:r>
              <a:rPr lang="en-US" sz="3200" b="1" dirty="0">
                <a:solidFill>
                  <a:schemeClr val="bg1"/>
                </a:solidFill>
              </a:rPr>
              <a:t>He knocked on the door but nobody answered him. He called, </a:t>
            </a:r>
            <a:r>
              <a:rPr lang="en-US" sz="3200" b="1" dirty="0" smtClean="0">
                <a:solidFill>
                  <a:schemeClr val="bg1"/>
                </a:solidFill>
              </a:rPr>
              <a:t>“Is </a:t>
            </a:r>
            <a:r>
              <a:rPr lang="en-US" sz="3200" b="1" dirty="0">
                <a:solidFill>
                  <a:schemeClr val="bg1"/>
                </a:solidFill>
              </a:rPr>
              <a:t>anybody there</a:t>
            </a:r>
            <a:r>
              <a:rPr lang="en-US" sz="3200" b="1" dirty="0" smtClean="0">
                <a:solidFill>
                  <a:schemeClr val="bg1"/>
                </a:solidFill>
              </a:rPr>
              <a:t>?” </a:t>
            </a:r>
            <a:r>
              <a:rPr lang="en-US" sz="3200" b="1" dirty="0">
                <a:solidFill>
                  <a:schemeClr val="bg1"/>
                </a:solidFill>
              </a:rPr>
              <a:t>but again nobody answered him.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86" y="2586167"/>
            <a:ext cx="2289201" cy="2746035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09354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8755" y="136649"/>
            <a:ext cx="2175681" cy="886933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0250424" y="1664208"/>
            <a:ext cx="1627632" cy="1022009"/>
          </a:xfrm>
          <a:prstGeom prst="cloudCallout">
            <a:avLst>
              <a:gd name="adj1" fmla="val -49441"/>
              <a:gd name="adj2" fmla="val 1344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anybody there?</a:t>
            </a:r>
          </a:p>
        </p:txBody>
      </p:sp>
    </p:spTree>
    <p:extLst>
      <p:ext uri="{BB962C8B-B14F-4D97-AF65-F5344CB8AC3E}">
        <p14:creationId xmlns:p14="http://schemas.microsoft.com/office/powerpoint/2010/main" val="207667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987" y="1655239"/>
            <a:ext cx="60729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Sam looked out of the window. </a:t>
            </a:r>
            <a:endParaRPr lang="ka-GE" sz="3200" b="1" dirty="0" smtClean="0">
              <a:solidFill>
                <a:schemeClr val="bg1"/>
              </a:solidFill>
            </a:endParaRPr>
          </a:p>
          <a:p>
            <a:pPr algn="just"/>
            <a:endParaRPr lang="ka-GE" sz="3200" dirty="0">
              <a:solidFill>
                <a:schemeClr val="bg1"/>
              </a:solidFill>
            </a:endParaRPr>
          </a:p>
          <a:p>
            <a:pPr algn="just"/>
            <a:endParaRPr lang="ka-GE" sz="3200" dirty="0" smtClean="0">
              <a:solidFill>
                <a:schemeClr val="bg1"/>
              </a:solidFill>
            </a:endParaRPr>
          </a:p>
          <a:p>
            <a:pPr algn="just"/>
            <a:endParaRPr lang="ka-GE" sz="3200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He could see a huge tree outside. Sam </a:t>
            </a:r>
            <a:r>
              <a:rPr lang="en-US" sz="3200" b="1" dirty="0">
                <a:solidFill>
                  <a:schemeClr val="bg1"/>
                </a:solidFill>
              </a:rPr>
              <a:t>climbed up the tree and at the </a:t>
            </a:r>
            <a:r>
              <a:rPr lang="en-US" sz="3200" b="1" dirty="0" smtClean="0">
                <a:solidFill>
                  <a:schemeClr val="bg1"/>
                </a:solidFill>
              </a:rPr>
              <a:t>top </a:t>
            </a:r>
            <a:r>
              <a:rPr lang="en-US" sz="3200" b="1" dirty="0">
                <a:solidFill>
                  <a:schemeClr val="bg1"/>
                </a:solidFill>
              </a:rPr>
              <a:t>of the tree there was a beautiful garden.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50" y="1037230"/>
            <a:ext cx="2214239" cy="226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97" y="3537343"/>
            <a:ext cx="3461984" cy="2347415"/>
          </a:xfrm>
          <a:prstGeom prst="rect">
            <a:avLst/>
          </a:prstGeom>
        </p:spPr>
      </p:pic>
      <p:pic>
        <p:nvPicPr>
          <p:cNvPr id="7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23002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8755" y="150297"/>
            <a:ext cx="2175681" cy="8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123" y="1404655"/>
            <a:ext cx="66196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Sam entered and saw a tiny fairy flying in the cage. </a:t>
            </a:r>
            <a:r>
              <a:rPr lang="en-US" sz="3200" b="1" dirty="0" smtClean="0">
                <a:solidFill>
                  <a:schemeClr val="bg1"/>
                </a:solidFill>
              </a:rPr>
              <a:t>“Please, please </a:t>
            </a:r>
            <a:r>
              <a:rPr lang="en-US" sz="3200" b="1" dirty="0">
                <a:solidFill>
                  <a:schemeClr val="bg1"/>
                </a:solidFill>
              </a:rPr>
              <a:t>help me</a:t>
            </a:r>
            <a:r>
              <a:rPr lang="en-US" sz="3200" b="1" dirty="0" smtClean="0">
                <a:solidFill>
                  <a:schemeClr val="bg1"/>
                </a:solidFill>
              </a:rPr>
              <a:t>!” </a:t>
            </a:r>
            <a:r>
              <a:rPr lang="en-US" sz="3200" b="1" dirty="0">
                <a:solidFill>
                  <a:schemeClr val="bg1"/>
                </a:solidFill>
              </a:rPr>
              <a:t>she </a:t>
            </a:r>
            <a:r>
              <a:rPr lang="en-US" sz="3200" b="1" dirty="0" smtClean="0">
                <a:solidFill>
                  <a:schemeClr val="bg1"/>
                </a:solidFill>
              </a:rPr>
              <a:t>whispered. “A giant </a:t>
            </a:r>
            <a:r>
              <a:rPr lang="en-US" sz="3200" b="1" dirty="0">
                <a:solidFill>
                  <a:schemeClr val="bg1"/>
                </a:solidFill>
              </a:rPr>
              <a:t>caught </a:t>
            </a:r>
            <a:r>
              <a:rPr lang="en-US" sz="3200" b="1" dirty="0" smtClean="0">
                <a:solidFill>
                  <a:schemeClr val="bg1"/>
                </a:solidFill>
              </a:rPr>
              <a:t>me,” she </a:t>
            </a:r>
            <a:r>
              <a:rPr lang="en-US" sz="3200" b="1" dirty="0">
                <a:solidFill>
                  <a:schemeClr val="bg1"/>
                </a:solidFill>
              </a:rPr>
              <a:t>cried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endParaRPr lang="ka-GE" sz="3200" b="1" dirty="0" smtClean="0">
              <a:solidFill>
                <a:schemeClr val="bg1"/>
              </a:solidFill>
            </a:endParaRPr>
          </a:p>
          <a:p>
            <a:endParaRPr lang="ka-GE" sz="3200" dirty="0">
              <a:solidFill>
                <a:schemeClr val="bg1"/>
              </a:solidFill>
            </a:endParaRPr>
          </a:p>
          <a:p>
            <a:endParaRPr lang="ka-GE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36650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755" y="163945"/>
            <a:ext cx="2175681" cy="88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35" y="1252529"/>
            <a:ext cx="1815153" cy="177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98" y="3718831"/>
            <a:ext cx="226695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6519" y="3718831"/>
            <a:ext cx="5838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Sam was a brave boy, he opened the </a:t>
            </a:r>
            <a:r>
              <a:rPr lang="en-US" sz="3200" b="1" dirty="0" smtClean="0">
                <a:solidFill>
                  <a:schemeClr val="bg1"/>
                </a:solidFill>
              </a:rPr>
              <a:t>cage, </a:t>
            </a:r>
            <a:r>
              <a:rPr lang="en-US" sz="3200" b="1" dirty="0">
                <a:solidFill>
                  <a:schemeClr val="bg1"/>
                </a:solidFill>
              </a:rPr>
              <a:t>climbed down 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huge tree and chopped it down. So, Sam saved 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tiny fairy. She thanked him and flew </a:t>
            </a:r>
            <a:r>
              <a:rPr lang="en-US" sz="3200" b="1" dirty="0" smtClean="0">
                <a:solidFill>
                  <a:schemeClr val="bg1"/>
                </a:solidFill>
              </a:rPr>
              <a:t>away</a:t>
            </a:r>
            <a:r>
              <a:rPr lang="ka-GE" sz="3200" b="1" dirty="0" smtClean="0">
                <a:solidFill>
                  <a:schemeClr val="bg1"/>
                </a:solidFill>
              </a:rPr>
              <a:t>.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0454">
            <a:off x="874011" y="3885910"/>
            <a:ext cx="1990855" cy="24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6442" y="1481189"/>
            <a:ext cx="63178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When Sam returned </a:t>
            </a:r>
            <a:r>
              <a:rPr lang="en-US" sz="3200" b="1" dirty="0" smtClean="0">
                <a:solidFill>
                  <a:schemeClr val="bg1"/>
                </a:solidFill>
              </a:rPr>
              <a:t>home, </a:t>
            </a:r>
            <a:r>
              <a:rPr lang="en-US" sz="3200" b="1" dirty="0">
                <a:solidFill>
                  <a:schemeClr val="bg1"/>
                </a:solidFill>
              </a:rPr>
              <a:t>his </a:t>
            </a:r>
            <a:r>
              <a:rPr lang="en-US" sz="3200" b="1" dirty="0" smtClean="0">
                <a:solidFill>
                  <a:schemeClr val="bg1"/>
                </a:solidFill>
              </a:rPr>
              <a:t>family </a:t>
            </a:r>
            <a:r>
              <a:rPr lang="en-US" sz="3200" b="1" dirty="0">
                <a:solidFill>
                  <a:schemeClr val="bg1"/>
                </a:solidFill>
              </a:rPr>
              <a:t>was so happy, because while Sam was out somebody brought them a big jar full of golden coins. Sam said it was from 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tiny fairy. This is how she thanked him. </a:t>
            </a:r>
            <a:endParaRPr lang="ka-GE" sz="3200" b="1" dirty="0" smtClean="0">
              <a:solidFill>
                <a:schemeClr val="bg1"/>
              </a:solidFill>
            </a:endParaRPr>
          </a:p>
          <a:p>
            <a:pPr algn="ctr"/>
            <a:endParaRPr lang="ka-GE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he end.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36650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755" y="163945"/>
            <a:ext cx="2175681" cy="88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8" y="1252589"/>
            <a:ext cx="2440039" cy="2440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510">
            <a:off x="8922984" y="4092509"/>
            <a:ext cx="2340524" cy="26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433" y="1856096"/>
            <a:ext cx="11409528" cy="50019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1. Sam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lived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with his family on a farm. 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2. He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climbed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up the tree.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3. Sam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opened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the cage.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4. He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saved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a tiny fairy.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36650"/>
            <a:ext cx="1950377" cy="8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755" y="163945"/>
            <a:ext cx="2175681" cy="8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296</Words>
  <Application>Microsoft Office PowerPoint</Application>
  <PresentationFormat>Custom</PresentationFormat>
  <Paragraphs>55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     Once upon a time a poor boy Sam lived on a farm with his family. </vt:lpstr>
      <vt:lpstr>PowerPoint Presentation</vt:lpstr>
      <vt:lpstr>PowerPoint Presentation</vt:lpstr>
      <vt:lpstr>PowerPoint Presentation</vt:lpstr>
      <vt:lpstr>PowerPoint Presentation</vt:lpstr>
      <vt:lpstr>1. Sam lived with his family on a farm.   2. He climbed up the tree.   3. Sam opened the cage.  4. He saved a tiny fairy. </vt:lpstr>
      <vt:lpstr>1. Sam _____ not live in a city.   2. _____ Sam open the cage?   3. _____ the fairy return to the castle?   4. Sam’s family _____ not want to see the castle.  5. _____ the fairy bring golden coins to Sam’s family?</vt:lpstr>
      <vt:lpstr>   _____    ______    ______   ______    ______   ______</vt:lpstr>
      <vt:lpstr>e.g.         Did            Sam live on a farm?  The king _______ not live in the castle.   _______ Sam’s family have coins?   The fairy _______ not climb up the tree.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474</cp:revision>
  <dcterms:created xsi:type="dcterms:W3CDTF">2020-04-09T12:21:27Z</dcterms:created>
  <dcterms:modified xsi:type="dcterms:W3CDTF">2021-05-17T05:34:09Z</dcterms:modified>
</cp:coreProperties>
</file>