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1" r:id="rId3"/>
    <p:sldId id="334" r:id="rId4"/>
    <p:sldId id="364" r:id="rId5"/>
    <p:sldId id="336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44" r:id="rId14"/>
    <p:sldId id="345" r:id="rId15"/>
    <p:sldId id="346" r:id="rId16"/>
    <p:sldId id="347" r:id="rId17"/>
    <p:sldId id="348" r:id="rId18"/>
    <p:sldId id="354" r:id="rId19"/>
    <p:sldId id="350" r:id="rId20"/>
    <p:sldId id="351" r:id="rId21"/>
    <p:sldId id="365" r:id="rId22"/>
    <p:sldId id="3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0202"/>
    <a:srgbClr val="FF0066"/>
    <a:srgbClr val="0066FF"/>
    <a:srgbClr val="008000"/>
    <a:srgbClr val="00CC00"/>
    <a:srgbClr val="00FF00"/>
    <a:srgbClr val="ECEAE1"/>
    <a:srgbClr val="108B18"/>
    <a:srgbClr val="E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31" autoAdjust="0"/>
    <p:restoredTop sz="95201" autoAdjust="0"/>
  </p:normalViewPr>
  <p:slideViewPr>
    <p:cSldViewPr snapToGrid="0">
      <p:cViewPr varScale="1">
        <p:scale>
          <a:sx n="115" d="100"/>
          <a:sy n="115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>
              <a:latin typeface="+mn-lt"/>
            </a:rPr>
            <a:t>revenge (n.)</a:t>
          </a: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>
              <a:latin typeface="+mn-lt"/>
            </a:rPr>
            <a:t>prophecy (n.)</a:t>
          </a: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>
              <a:latin typeface="+mn-lt"/>
            </a:rPr>
            <a:t>tyrannical (adj.)</a:t>
          </a: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>
              <a:latin typeface="+mn-lt"/>
            </a:rPr>
            <a:t>ultimately (adv.)</a:t>
          </a: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>
              <a:latin typeface="+mn-lt"/>
            </a:rPr>
            <a:t>nemesis (n.)</a:t>
          </a: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>
              <a:latin typeface="+mn-lt"/>
            </a:rPr>
            <a:t>deceptive (adj.)</a:t>
          </a: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>
              <a:latin typeface="+mn-lt"/>
            </a:rPr>
            <a:t>exploitative (adj.)</a:t>
          </a: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>
              <a:latin typeface="+mn-lt"/>
            </a:rPr>
            <a:t>to maim (v.)</a:t>
          </a: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23128" custRadScaleRad="163980" custRadScaleInc="3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17590" custRadScaleRad="140775" custRadScaleInc="-1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15662" custScaleY="97282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23825" custRadScaleRad="80326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32343" custRadScaleRad="161705" custRadScaleInc="65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07104" custScaleY="88790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0BC276-AC64-4375-9CE2-DD66F904666A}" type="presOf" srcId="{CBD414B6-AF24-4CF8-80FF-C81C55690D14}" destId="{E95C308E-0CE6-40EB-A5E4-B0E50889ADBC}" srcOrd="1" destOrd="0" presId="urn:microsoft.com/office/officeart/2005/8/layout/radial1"/>
    <dgm:cxn modelId="{A47C59DC-21D5-4279-8C8C-B22A0BA55FCC}" type="presOf" srcId="{03F97FFF-303A-5E4D-A645-BCFF0246749F}" destId="{B8E30B2C-2573-7B47-8F95-EBE86248F25B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09DC2623-4FEE-4B29-8050-D325A9DFE9F3}" type="presOf" srcId="{9203F18D-C717-46AB-AACA-EDAB174FDEBB}" destId="{3A0435BC-BDEF-411D-855F-37BC47513DCD}" srcOrd="1" destOrd="0" presId="urn:microsoft.com/office/officeart/2005/8/layout/radial1"/>
    <dgm:cxn modelId="{67731CEA-C065-4F58-B7A7-E80AA09CDEA9}" type="presOf" srcId="{710A0D94-0504-4E16-9827-ED5BE4BBE01F}" destId="{328EA4A5-1829-416A-A658-0E1218B98418}" srcOrd="1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0DC63E34-26C4-40D0-9A02-9BB938BFAE94}" type="presOf" srcId="{710A0D94-0504-4E16-9827-ED5BE4BBE01F}" destId="{79CCF70B-B7B2-4330-95B9-A52A5E6F8B08}" srcOrd="0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08BD849B-0065-4D65-A1BF-15882FCA152B}" type="presOf" srcId="{967F09E1-8255-44B9-9303-E7FEA29D2E82}" destId="{D41E153F-26E4-4E04-951D-A7F71B95760C}" srcOrd="0" destOrd="0" presId="urn:microsoft.com/office/officeart/2005/8/layout/radial1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8809E4AC-7B3F-4407-B654-7BBD78039131}" type="presOf" srcId="{4490E547-5321-4A95-B07E-744E350A7B50}" destId="{3198107D-E06C-4F50-9936-ECD0B96942C2}" srcOrd="1" destOrd="0" presId="urn:microsoft.com/office/officeart/2005/8/layout/radial1"/>
    <dgm:cxn modelId="{BF8D757C-E14A-499B-9F1B-D6393C0B13AA}" type="presOf" srcId="{E38DB001-42A2-48D2-9EA1-7B65E582F524}" destId="{7E41AABE-D5ED-472C-B971-FEDB7103D646}" srcOrd="0" destOrd="0" presId="urn:microsoft.com/office/officeart/2005/8/layout/radial1"/>
    <dgm:cxn modelId="{C3720B40-6784-4F4A-A903-5D540C5FB65D}" type="presOf" srcId="{31F7A6C7-C8B8-4553-BC63-88919F1CB69C}" destId="{37118DB8-5C7C-4B41-97AF-D2A2553362FB}" srcOrd="0" destOrd="0" presId="urn:microsoft.com/office/officeart/2005/8/layout/radial1"/>
    <dgm:cxn modelId="{3BC42C27-6BEE-4072-9275-1F0E5108A49E}" type="presOf" srcId="{C2808D47-944A-40EE-9D74-D8646357B3A0}" destId="{B86A3D4F-8D1A-4534-8794-0FF8F8C4D050}" srcOrd="0" destOrd="0" presId="urn:microsoft.com/office/officeart/2005/8/layout/radial1"/>
    <dgm:cxn modelId="{E7B510D9-7AED-4C59-816E-5CBC9B642709}" type="presOf" srcId="{3785B9AA-4F03-412C-B26E-7C71707BAAC4}" destId="{B9A95E8E-6E90-44AE-B6F0-582FC19101EA}" srcOrd="0" destOrd="0" presId="urn:microsoft.com/office/officeart/2005/8/layout/radial1"/>
    <dgm:cxn modelId="{E617A15A-ED1E-49D3-94FB-70B2E14C0865}" type="presOf" srcId="{FD81B9F5-E7F5-4AEB-BFD9-F5E2B1168856}" destId="{11C3302F-DAFE-4622-8BCE-ED588D42F7C4}" srcOrd="1" destOrd="0" presId="urn:microsoft.com/office/officeart/2005/8/layout/radial1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4570A881-5277-4835-A621-CACF38C59E74}" type="presOf" srcId="{A4208551-2FC2-40A8-A709-A078DB392150}" destId="{D4612FAB-49A0-42B4-BCFC-2FF51D7493EE}" srcOrd="0" destOrd="0" presId="urn:microsoft.com/office/officeart/2005/8/layout/radial1"/>
    <dgm:cxn modelId="{2FA13345-C20F-4B42-89FF-D6443D9CFD65}" type="presOf" srcId="{CAE71A80-DC2B-4DAA-99D8-C922C759B791}" destId="{14FED8F7-C96E-4157-AE78-8507ED613C46}" srcOrd="0" destOrd="0" presId="urn:microsoft.com/office/officeart/2005/8/layout/radial1"/>
    <dgm:cxn modelId="{D4F8336D-F634-4D54-9782-061EC5FED763}" type="presOf" srcId="{40716840-A87F-4FB0-A0A4-83FAE3443EB6}" destId="{60CA6584-FB95-416B-AC47-B171AC9DC8F6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7AA7E9FB-DEFC-4BA8-B332-A7A1A9B0741E}" type="presOf" srcId="{FE6886E2-ADD3-43C4-9DA9-83B127DBDE26}" destId="{8AD78741-3BC3-458E-8A9A-DAB0A9FDFE23}" srcOrd="0" destOrd="0" presId="urn:microsoft.com/office/officeart/2005/8/layout/radial1"/>
    <dgm:cxn modelId="{06FB061F-74FB-4637-AD91-D32CB54C4739}" type="presOf" srcId="{884A0726-A1DA-4942-84CF-47333059DFD7}" destId="{31F16129-0CC8-9C4A-B4E8-B63C962C64F8}" srcOrd="0" destOrd="0" presId="urn:microsoft.com/office/officeart/2005/8/layout/radial1"/>
    <dgm:cxn modelId="{3B016B71-ABD7-4921-8CB9-D9B5C790E985}" type="presOf" srcId="{9203F18D-C717-46AB-AACA-EDAB174FDEBB}" destId="{C455CC8C-6CE2-4876-8AF7-933EAB8950E9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83939F67-4B9E-43CF-9C3C-8D4C65B9425C}" type="presOf" srcId="{CBD414B6-AF24-4CF8-80FF-C81C55690D14}" destId="{11EB1C63-9875-4E49-B468-ABE1B96C95F7}" srcOrd="0" destOrd="0" presId="urn:microsoft.com/office/officeart/2005/8/layout/radial1"/>
    <dgm:cxn modelId="{641BD929-8922-4964-B55E-79A47BC71AC7}" type="presOf" srcId="{A4208551-2FC2-40A8-A709-A078DB392150}" destId="{E87B9216-6BA2-4FEB-A893-B5EFB9F18B76}" srcOrd="1" destOrd="0" presId="urn:microsoft.com/office/officeart/2005/8/layout/radial1"/>
    <dgm:cxn modelId="{B67D4BB7-94B7-4DC6-A6D4-59CA61F70BB3}" type="presOf" srcId="{FD81B9F5-E7F5-4AEB-BFD9-F5E2B1168856}" destId="{590263F0-6B47-4D81-ADFB-30DE3EA68C42}" srcOrd="0" destOrd="0" presId="urn:microsoft.com/office/officeart/2005/8/layout/radial1"/>
    <dgm:cxn modelId="{F0DC27F9-1F25-42A2-A83A-7784BDF35321}" type="presOf" srcId="{2340F9DA-3D82-4DF1-BC07-421692E421DF}" destId="{97AC90F4-D3E1-4720-BB64-3FFA7FF91885}" srcOrd="0" destOrd="0" presId="urn:microsoft.com/office/officeart/2005/8/layout/radial1"/>
    <dgm:cxn modelId="{9577BFBB-FC15-4D6A-8540-FD6E085A51C8}" type="presOf" srcId="{4490E547-5321-4A95-B07E-744E350A7B50}" destId="{0B1A478D-C929-4B8D-8C55-DBD98AD384D9}" srcOrd="0" destOrd="0" presId="urn:microsoft.com/office/officeart/2005/8/layout/radial1"/>
    <dgm:cxn modelId="{80D1C8F8-A24B-4752-B441-FA890E2BDD1E}" type="presOf" srcId="{3785B9AA-4F03-412C-B26E-7C71707BAAC4}" destId="{89784778-3332-4966-BEC1-4DC32A0B73BA}" srcOrd="1" destOrd="0" presId="urn:microsoft.com/office/officeart/2005/8/layout/radial1"/>
    <dgm:cxn modelId="{4CF464CA-AAC0-409B-AEBB-1333DA2979E9}" type="presOf" srcId="{C628433B-CE61-44E7-87B2-490563E4585D}" destId="{7FD80FC6-6F90-4979-BC08-4533BCEA0C4A}" srcOrd="0" destOrd="0" presId="urn:microsoft.com/office/officeart/2005/8/layout/radial1"/>
    <dgm:cxn modelId="{EEFCC83F-594F-4523-A92C-451AA3CBFE00}" type="presOf" srcId="{C628433B-CE61-44E7-87B2-490563E4585D}" destId="{53BA976A-21D2-4E79-AA69-42A5461254EC}" srcOrd="1" destOrd="0" presId="urn:microsoft.com/office/officeart/2005/8/layout/radial1"/>
    <dgm:cxn modelId="{A587F558-4660-4063-8F36-C8AC5F79F9C5}" type="presParOf" srcId="{31F16129-0CC8-9C4A-B4E8-B63C962C64F8}" destId="{B8E30B2C-2573-7B47-8F95-EBE86248F25B}" srcOrd="0" destOrd="0" presId="urn:microsoft.com/office/officeart/2005/8/layout/radial1"/>
    <dgm:cxn modelId="{DAB89BD1-8E13-43D5-AC33-20C40254BC16}" type="presParOf" srcId="{31F16129-0CC8-9C4A-B4E8-B63C962C64F8}" destId="{B9A95E8E-6E90-44AE-B6F0-582FC19101EA}" srcOrd="1" destOrd="0" presId="urn:microsoft.com/office/officeart/2005/8/layout/radial1"/>
    <dgm:cxn modelId="{76CB7564-E5CF-4901-9C5E-767A2831A0C4}" type="presParOf" srcId="{B9A95E8E-6E90-44AE-B6F0-582FC19101EA}" destId="{89784778-3332-4966-BEC1-4DC32A0B73BA}" srcOrd="0" destOrd="0" presId="urn:microsoft.com/office/officeart/2005/8/layout/radial1"/>
    <dgm:cxn modelId="{977CFF98-F6FB-466A-B562-386D344E317C}" type="presParOf" srcId="{31F16129-0CC8-9C4A-B4E8-B63C962C64F8}" destId="{60CA6584-FB95-416B-AC47-B171AC9DC8F6}" srcOrd="2" destOrd="0" presId="urn:microsoft.com/office/officeart/2005/8/layout/radial1"/>
    <dgm:cxn modelId="{D11919E8-7058-4064-B470-85F3A5A91AF2}" type="presParOf" srcId="{31F16129-0CC8-9C4A-B4E8-B63C962C64F8}" destId="{79CCF70B-B7B2-4330-95B9-A52A5E6F8B08}" srcOrd="3" destOrd="0" presId="urn:microsoft.com/office/officeart/2005/8/layout/radial1"/>
    <dgm:cxn modelId="{2FA2EDDE-9A63-439B-98C1-E9297D1F63F7}" type="presParOf" srcId="{79CCF70B-B7B2-4330-95B9-A52A5E6F8B08}" destId="{328EA4A5-1829-416A-A658-0E1218B98418}" srcOrd="0" destOrd="0" presId="urn:microsoft.com/office/officeart/2005/8/layout/radial1"/>
    <dgm:cxn modelId="{A82B7CBE-403C-403E-B29E-0CAE61BF5754}" type="presParOf" srcId="{31F16129-0CC8-9C4A-B4E8-B63C962C64F8}" destId="{8AD78741-3BC3-458E-8A9A-DAB0A9FDFE23}" srcOrd="4" destOrd="0" presId="urn:microsoft.com/office/officeart/2005/8/layout/radial1"/>
    <dgm:cxn modelId="{D05ECBB2-D0CD-4D7F-903A-8E15B23D9CD9}" type="presParOf" srcId="{31F16129-0CC8-9C4A-B4E8-B63C962C64F8}" destId="{C455CC8C-6CE2-4876-8AF7-933EAB8950E9}" srcOrd="5" destOrd="0" presId="urn:microsoft.com/office/officeart/2005/8/layout/radial1"/>
    <dgm:cxn modelId="{04986394-EE34-46E5-A363-1536912BAB24}" type="presParOf" srcId="{C455CC8C-6CE2-4876-8AF7-933EAB8950E9}" destId="{3A0435BC-BDEF-411D-855F-37BC47513DCD}" srcOrd="0" destOrd="0" presId="urn:microsoft.com/office/officeart/2005/8/layout/radial1"/>
    <dgm:cxn modelId="{9FBD15F4-F342-4F68-BAD5-73A2CD463FF3}" type="presParOf" srcId="{31F16129-0CC8-9C4A-B4E8-B63C962C64F8}" destId="{14FED8F7-C96E-4157-AE78-8507ED613C46}" srcOrd="6" destOrd="0" presId="urn:microsoft.com/office/officeart/2005/8/layout/radial1"/>
    <dgm:cxn modelId="{6CBB0958-B2FB-467D-A9DD-A0923D330763}" type="presParOf" srcId="{31F16129-0CC8-9C4A-B4E8-B63C962C64F8}" destId="{7FD80FC6-6F90-4979-BC08-4533BCEA0C4A}" srcOrd="7" destOrd="0" presId="urn:microsoft.com/office/officeart/2005/8/layout/radial1"/>
    <dgm:cxn modelId="{9449AF6D-4E53-497E-8B97-E96958906C81}" type="presParOf" srcId="{7FD80FC6-6F90-4979-BC08-4533BCEA0C4A}" destId="{53BA976A-21D2-4E79-AA69-42A5461254EC}" srcOrd="0" destOrd="0" presId="urn:microsoft.com/office/officeart/2005/8/layout/radial1"/>
    <dgm:cxn modelId="{5DA893F5-C3A4-45DE-8E46-A49E9821913F}" type="presParOf" srcId="{31F16129-0CC8-9C4A-B4E8-B63C962C64F8}" destId="{97AC90F4-D3E1-4720-BB64-3FFA7FF91885}" srcOrd="8" destOrd="0" presId="urn:microsoft.com/office/officeart/2005/8/layout/radial1"/>
    <dgm:cxn modelId="{C91919FC-3752-450E-B9BC-AFCD9074DC18}" type="presParOf" srcId="{31F16129-0CC8-9C4A-B4E8-B63C962C64F8}" destId="{590263F0-6B47-4D81-ADFB-30DE3EA68C42}" srcOrd="9" destOrd="0" presId="urn:microsoft.com/office/officeart/2005/8/layout/radial1"/>
    <dgm:cxn modelId="{EC6DC285-FB3B-483F-BFD9-CD2EC87A2AB8}" type="presParOf" srcId="{590263F0-6B47-4D81-ADFB-30DE3EA68C42}" destId="{11C3302F-DAFE-4622-8BCE-ED588D42F7C4}" srcOrd="0" destOrd="0" presId="urn:microsoft.com/office/officeart/2005/8/layout/radial1"/>
    <dgm:cxn modelId="{7CE14247-14ED-436F-8CDE-384105161BE3}" type="presParOf" srcId="{31F16129-0CC8-9C4A-B4E8-B63C962C64F8}" destId="{7E41AABE-D5ED-472C-B971-FEDB7103D646}" srcOrd="10" destOrd="0" presId="urn:microsoft.com/office/officeart/2005/8/layout/radial1"/>
    <dgm:cxn modelId="{B85A4E09-B3CC-4F50-A8CA-BE7ECE011590}" type="presParOf" srcId="{31F16129-0CC8-9C4A-B4E8-B63C962C64F8}" destId="{0B1A478D-C929-4B8D-8C55-DBD98AD384D9}" srcOrd="11" destOrd="0" presId="urn:microsoft.com/office/officeart/2005/8/layout/radial1"/>
    <dgm:cxn modelId="{37FF2EA5-0A5F-408E-8FF3-43E0CF95B43A}" type="presParOf" srcId="{0B1A478D-C929-4B8D-8C55-DBD98AD384D9}" destId="{3198107D-E06C-4F50-9936-ECD0B96942C2}" srcOrd="0" destOrd="0" presId="urn:microsoft.com/office/officeart/2005/8/layout/radial1"/>
    <dgm:cxn modelId="{522409C3-2245-4EB1-8437-E1393DDF1B02}" type="presParOf" srcId="{31F16129-0CC8-9C4A-B4E8-B63C962C64F8}" destId="{37118DB8-5C7C-4B41-97AF-D2A2553362FB}" srcOrd="12" destOrd="0" presId="urn:microsoft.com/office/officeart/2005/8/layout/radial1"/>
    <dgm:cxn modelId="{0F9395BD-FE3E-425A-A3DE-36437075D8F8}" type="presParOf" srcId="{31F16129-0CC8-9C4A-B4E8-B63C962C64F8}" destId="{11EB1C63-9875-4E49-B468-ABE1B96C95F7}" srcOrd="13" destOrd="0" presId="urn:microsoft.com/office/officeart/2005/8/layout/radial1"/>
    <dgm:cxn modelId="{EF1946CA-6C7B-4704-9734-CC22E31A973A}" type="presParOf" srcId="{11EB1C63-9875-4E49-B468-ABE1B96C95F7}" destId="{E95C308E-0CE6-40EB-A5E4-B0E50889ADBC}" srcOrd="0" destOrd="0" presId="urn:microsoft.com/office/officeart/2005/8/layout/radial1"/>
    <dgm:cxn modelId="{255D4DD6-353D-4DA6-AA30-B6AB8CA512B9}" type="presParOf" srcId="{31F16129-0CC8-9C4A-B4E8-B63C962C64F8}" destId="{D41E153F-26E4-4E04-951D-A7F71B95760C}" srcOrd="14" destOrd="0" presId="urn:microsoft.com/office/officeart/2005/8/layout/radial1"/>
    <dgm:cxn modelId="{C49700D9-B141-4B35-B9BC-CB79BC8125FF}" type="presParOf" srcId="{31F16129-0CC8-9C4A-B4E8-B63C962C64F8}" destId="{D4612FAB-49A0-42B4-BCFC-2FF51D7493EE}" srcOrd="15" destOrd="0" presId="urn:microsoft.com/office/officeart/2005/8/layout/radial1"/>
    <dgm:cxn modelId="{5156C819-B98C-418D-90B0-9F87F141A297}" type="presParOf" srcId="{D4612FAB-49A0-42B4-BCFC-2FF51D7493EE}" destId="{E87B9216-6BA2-4FEB-A893-B5EFB9F18B76}" srcOrd="0" destOrd="0" presId="urn:microsoft.com/office/officeart/2005/8/layout/radial1"/>
    <dgm:cxn modelId="{914B6D24-C8D9-410F-A14C-83BEA87EE365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 custRadScaleRad="88029" custRadScaleInc="50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 custRadScaleRad="123234" custRadScaleInc="31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 custRadScaleRad="129809" custRadScaleInc="-15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 custRadScaleRad="102182" custRadScaleInc="-50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 custRadScaleRad="69399" custRadScaleInc="-16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>
              <a:latin typeface="+mn-lt"/>
            </a:rPr>
            <a:t>revenge (n.)</a:t>
          </a: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>
              <a:latin typeface="+mn-lt"/>
            </a:rPr>
            <a:t>prophecy (n.)</a:t>
          </a: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>
              <a:latin typeface="+mn-lt"/>
            </a:rPr>
            <a:t>tyrannical (adj.)</a:t>
          </a: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>
              <a:latin typeface="+mn-lt"/>
            </a:rPr>
            <a:t>ultimately (adv.)</a:t>
          </a: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>
              <a:latin typeface="+mn-lt"/>
            </a:rPr>
            <a:t>nemesis (n.)</a:t>
          </a: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>
              <a:latin typeface="+mn-lt"/>
            </a:rPr>
            <a:t>deceptive (adj.)</a:t>
          </a: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>
              <a:latin typeface="+mn-lt"/>
            </a:rPr>
            <a:t>exploitative (adj.)</a:t>
          </a: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>
              <a:latin typeface="+mn-lt"/>
            </a:rPr>
            <a:t>to maim (v.)</a:t>
          </a: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23128" custRadScaleRad="163980" custRadScaleInc="3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17590" custRadScaleRad="140775" custRadScaleInc="-1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15662" custScaleY="97282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23825" custRadScaleRad="80326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32343" custRadScaleRad="161705" custRadScaleInc="65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07104" custScaleY="88790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B1D78E-DBE9-4368-90BB-57FFD1A09835}" type="presOf" srcId="{C2808D47-944A-40EE-9D74-D8646357B3A0}" destId="{B86A3D4F-8D1A-4534-8794-0FF8F8C4D050}" srcOrd="0" destOrd="0" presId="urn:microsoft.com/office/officeart/2005/8/layout/radial1"/>
    <dgm:cxn modelId="{C3923683-B144-40EE-8382-716997046588}" type="presOf" srcId="{710A0D94-0504-4E16-9827-ED5BE4BBE01F}" destId="{79CCF70B-B7B2-4330-95B9-A52A5E6F8B08}" srcOrd="0" destOrd="0" presId="urn:microsoft.com/office/officeart/2005/8/layout/radial1"/>
    <dgm:cxn modelId="{A47F0577-39D0-4959-99C4-8D55AF740EAE}" type="presOf" srcId="{CAE71A80-DC2B-4DAA-99D8-C922C759B791}" destId="{14FED8F7-C96E-4157-AE78-8507ED613C46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35122D3-6451-4394-A3ED-E0042C6B2581}" type="presOf" srcId="{710A0D94-0504-4E16-9827-ED5BE4BBE01F}" destId="{328EA4A5-1829-416A-A658-0E1218B98418}" srcOrd="1" destOrd="0" presId="urn:microsoft.com/office/officeart/2005/8/layout/radial1"/>
    <dgm:cxn modelId="{73E80E3D-57CD-473F-8A75-AB28CD144F7B}" type="presOf" srcId="{A4208551-2FC2-40A8-A709-A078DB392150}" destId="{E87B9216-6BA2-4FEB-A893-B5EFB9F18B76}" srcOrd="1" destOrd="0" presId="urn:microsoft.com/office/officeart/2005/8/layout/radial1"/>
    <dgm:cxn modelId="{66E73D4B-082B-40CD-8315-1B448357B2C7}" type="presOf" srcId="{CBD414B6-AF24-4CF8-80FF-C81C55690D14}" destId="{11EB1C63-9875-4E49-B468-ABE1B96C95F7}" srcOrd="0" destOrd="0" presId="urn:microsoft.com/office/officeart/2005/8/layout/radial1"/>
    <dgm:cxn modelId="{3BD2AADB-2D38-4BF6-95C2-631975FCFF72}" type="presOf" srcId="{C628433B-CE61-44E7-87B2-490563E4585D}" destId="{7FD80FC6-6F90-4979-BC08-4533BCEA0C4A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506CF278-C49F-416F-A55D-61B3397E3ED8}" type="presOf" srcId="{40716840-A87F-4FB0-A0A4-83FAE3443EB6}" destId="{60CA6584-FB95-416B-AC47-B171AC9DC8F6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C24EDBD2-2A88-4958-8E81-AA862033A29C}" type="presOf" srcId="{967F09E1-8255-44B9-9303-E7FEA29D2E82}" destId="{D41E153F-26E4-4E04-951D-A7F71B95760C}" srcOrd="0" destOrd="0" presId="urn:microsoft.com/office/officeart/2005/8/layout/radial1"/>
    <dgm:cxn modelId="{A320C453-E42A-4A13-90B1-EB5294464F88}" type="presOf" srcId="{3785B9AA-4F03-412C-B26E-7C71707BAAC4}" destId="{B9A95E8E-6E90-44AE-B6F0-582FC19101EA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A7B5D6C4-B3B3-447B-8AE4-CFF4509F1738}" type="presOf" srcId="{9203F18D-C717-46AB-AACA-EDAB174FDEBB}" destId="{3A0435BC-BDEF-411D-855F-37BC47513DCD}" srcOrd="1" destOrd="0" presId="urn:microsoft.com/office/officeart/2005/8/layout/radial1"/>
    <dgm:cxn modelId="{66A6A81C-C583-456D-AD91-CB7E024F67A5}" type="presOf" srcId="{2340F9DA-3D82-4DF1-BC07-421692E421DF}" destId="{97AC90F4-D3E1-4720-BB64-3FFA7FF91885}" srcOrd="0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0BB5BBBD-BB04-46ED-BBC5-CE33CB9927A4}" type="presOf" srcId="{CBD414B6-AF24-4CF8-80FF-C81C55690D14}" destId="{E95C308E-0CE6-40EB-A5E4-B0E50889ADBC}" srcOrd="1" destOrd="0" presId="urn:microsoft.com/office/officeart/2005/8/layout/radial1"/>
    <dgm:cxn modelId="{2C74BDE8-F9BE-42AC-BFC6-6624AFC17B31}" type="presOf" srcId="{A4208551-2FC2-40A8-A709-A078DB392150}" destId="{D4612FAB-49A0-42B4-BCFC-2FF51D7493EE}" srcOrd="0" destOrd="0" presId="urn:microsoft.com/office/officeart/2005/8/layout/radial1"/>
    <dgm:cxn modelId="{57177B91-5E32-410C-8B97-50ADB02A415C}" type="presOf" srcId="{FD81B9F5-E7F5-4AEB-BFD9-F5E2B1168856}" destId="{590263F0-6B47-4D81-ADFB-30DE3EA68C42}" srcOrd="0" destOrd="0" presId="urn:microsoft.com/office/officeart/2005/8/layout/radial1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93788808-A4B7-4A72-962A-47BB40389AA2}" type="presOf" srcId="{31F7A6C7-C8B8-4553-BC63-88919F1CB69C}" destId="{37118DB8-5C7C-4B41-97AF-D2A2553362FB}" srcOrd="0" destOrd="0" presId="urn:microsoft.com/office/officeart/2005/8/layout/radial1"/>
    <dgm:cxn modelId="{4DC03E4D-6129-42C6-9A73-C3081B01DB3B}" type="presOf" srcId="{9203F18D-C717-46AB-AACA-EDAB174FDEBB}" destId="{C455CC8C-6CE2-4876-8AF7-933EAB8950E9}" srcOrd="0" destOrd="0" presId="urn:microsoft.com/office/officeart/2005/8/layout/radial1"/>
    <dgm:cxn modelId="{4231A344-4050-4AB5-8E92-B8F06546FC02}" type="presOf" srcId="{03F97FFF-303A-5E4D-A645-BCFF0246749F}" destId="{B8E30B2C-2573-7B47-8F95-EBE86248F25B}" srcOrd="0" destOrd="0" presId="urn:microsoft.com/office/officeart/2005/8/layout/radial1"/>
    <dgm:cxn modelId="{54E51CAB-91C9-4AE9-884A-FC2F1277360F}" type="presOf" srcId="{E38DB001-42A2-48D2-9EA1-7B65E582F524}" destId="{7E41AABE-D5ED-472C-B971-FEDB7103D646}" srcOrd="0" destOrd="0" presId="urn:microsoft.com/office/officeart/2005/8/layout/radial1"/>
    <dgm:cxn modelId="{27CB55CB-C3D2-4758-8692-D2383B01F21B}" type="presOf" srcId="{C628433B-CE61-44E7-87B2-490563E4585D}" destId="{53BA976A-21D2-4E79-AA69-42A5461254EC}" srcOrd="1" destOrd="0" presId="urn:microsoft.com/office/officeart/2005/8/layout/radial1"/>
    <dgm:cxn modelId="{46FECDC2-7E0A-4ACD-B4BE-2C2165C04E7B}" type="presOf" srcId="{FE6886E2-ADD3-43C4-9DA9-83B127DBDE26}" destId="{8AD78741-3BC3-458E-8A9A-DAB0A9FDFE23}" srcOrd="0" destOrd="0" presId="urn:microsoft.com/office/officeart/2005/8/layout/radial1"/>
    <dgm:cxn modelId="{EE50D970-C2DB-41FF-8E01-CF961426223C}" type="presOf" srcId="{4490E547-5321-4A95-B07E-744E350A7B50}" destId="{0B1A478D-C929-4B8D-8C55-DBD98AD384D9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D346DEDA-6308-4FF3-A535-607FE62D40F4}" type="presOf" srcId="{FD81B9F5-E7F5-4AEB-BFD9-F5E2B1168856}" destId="{11C3302F-DAFE-4622-8BCE-ED588D42F7C4}" srcOrd="1" destOrd="0" presId="urn:microsoft.com/office/officeart/2005/8/layout/radial1"/>
    <dgm:cxn modelId="{7AE82EB3-C5C8-4228-97F7-2422B721C188}" type="presOf" srcId="{3785B9AA-4F03-412C-B26E-7C71707BAAC4}" destId="{89784778-3332-4966-BEC1-4DC32A0B73BA}" srcOrd="1" destOrd="0" presId="urn:microsoft.com/office/officeart/2005/8/layout/radial1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C03493CC-7DC8-414B-A0BA-A5F3A73228CF}" type="presOf" srcId="{4490E547-5321-4A95-B07E-744E350A7B50}" destId="{3198107D-E06C-4F50-9936-ECD0B96942C2}" srcOrd="1" destOrd="0" presId="urn:microsoft.com/office/officeart/2005/8/layout/radial1"/>
    <dgm:cxn modelId="{C11824F9-FF89-4FAB-A7A6-7B975A5B35C7}" type="presOf" srcId="{884A0726-A1DA-4942-84CF-47333059DFD7}" destId="{31F16129-0CC8-9C4A-B4E8-B63C962C64F8}" srcOrd="0" destOrd="0" presId="urn:microsoft.com/office/officeart/2005/8/layout/radial1"/>
    <dgm:cxn modelId="{8048DF23-3370-4397-9618-A61B5EC1ECA2}" type="presParOf" srcId="{31F16129-0CC8-9C4A-B4E8-B63C962C64F8}" destId="{B8E30B2C-2573-7B47-8F95-EBE86248F25B}" srcOrd="0" destOrd="0" presId="urn:microsoft.com/office/officeart/2005/8/layout/radial1"/>
    <dgm:cxn modelId="{CF983F64-4A3B-465C-8F42-1677B011E2BE}" type="presParOf" srcId="{31F16129-0CC8-9C4A-B4E8-B63C962C64F8}" destId="{B9A95E8E-6E90-44AE-B6F0-582FC19101EA}" srcOrd="1" destOrd="0" presId="urn:microsoft.com/office/officeart/2005/8/layout/radial1"/>
    <dgm:cxn modelId="{71207BC0-DEBC-4065-8339-70AE6213AB6A}" type="presParOf" srcId="{B9A95E8E-6E90-44AE-B6F0-582FC19101EA}" destId="{89784778-3332-4966-BEC1-4DC32A0B73BA}" srcOrd="0" destOrd="0" presId="urn:microsoft.com/office/officeart/2005/8/layout/radial1"/>
    <dgm:cxn modelId="{94AA92D7-2A38-49D2-8C26-304272426637}" type="presParOf" srcId="{31F16129-0CC8-9C4A-B4E8-B63C962C64F8}" destId="{60CA6584-FB95-416B-AC47-B171AC9DC8F6}" srcOrd="2" destOrd="0" presId="urn:microsoft.com/office/officeart/2005/8/layout/radial1"/>
    <dgm:cxn modelId="{C922AD26-549C-48C4-BBE7-1DE4BBE70710}" type="presParOf" srcId="{31F16129-0CC8-9C4A-B4E8-B63C962C64F8}" destId="{79CCF70B-B7B2-4330-95B9-A52A5E6F8B08}" srcOrd="3" destOrd="0" presId="urn:microsoft.com/office/officeart/2005/8/layout/radial1"/>
    <dgm:cxn modelId="{3F2DAF11-BC58-484A-883E-8835F050391F}" type="presParOf" srcId="{79CCF70B-B7B2-4330-95B9-A52A5E6F8B08}" destId="{328EA4A5-1829-416A-A658-0E1218B98418}" srcOrd="0" destOrd="0" presId="urn:microsoft.com/office/officeart/2005/8/layout/radial1"/>
    <dgm:cxn modelId="{C71A518B-3191-43CC-94D0-2D0D99F65D80}" type="presParOf" srcId="{31F16129-0CC8-9C4A-B4E8-B63C962C64F8}" destId="{8AD78741-3BC3-458E-8A9A-DAB0A9FDFE23}" srcOrd="4" destOrd="0" presId="urn:microsoft.com/office/officeart/2005/8/layout/radial1"/>
    <dgm:cxn modelId="{E314EEFF-5582-427D-A54D-F75D4F970456}" type="presParOf" srcId="{31F16129-0CC8-9C4A-B4E8-B63C962C64F8}" destId="{C455CC8C-6CE2-4876-8AF7-933EAB8950E9}" srcOrd="5" destOrd="0" presId="urn:microsoft.com/office/officeart/2005/8/layout/radial1"/>
    <dgm:cxn modelId="{19AFF04B-731E-4244-82AA-4FA8D7E80E9E}" type="presParOf" srcId="{C455CC8C-6CE2-4876-8AF7-933EAB8950E9}" destId="{3A0435BC-BDEF-411D-855F-37BC47513DCD}" srcOrd="0" destOrd="0" presId="urn:microsoft.com/office/officeart/2005/8/layout/radial1"/>
    <dgm:cxn modelId="{242057D3-89E9-40DD-9B6A-55C02E7651AF}" type="presParOf" srcId="{31F16129-0CC8-9C4A-B4E8-B63C962C64F8}" destId="{14FED8F7-C96E-4157-AE78-8507ED613C46}" srcOrd="6" destOrd="0" presId="urn:microsoft.com/office/officeart/2005/8/layout/radial1"/>
    <dgm:cxn modelId="{644C98AA-1854-429B-BFB3-E8ACD32FC85F}" type="presParOf" srcId="{31F16129-0CC8-9C4A-B4E8-B63C962C64F8}" destId="{7FD80FC6-6F90-4979-BC08-4533BCEA0C4A}" srcOrd="7" destOrd="0" presId="urn:microsoft.com/office/officeart/2005/8/layout/radial1"/>
    <dgm:cxn modelId="{F6C464BB-7C7B-47A4-A5AF-7A41D1C3A287}" type="presParOf" srcId="{7FD80FC6-6F90-4979-BC08-4533BCEA0C4A}" destId="{53BA976A-21D2-4E79-AA69-42A5461254EC}" srcOrd="0" destOrd="0" presId="urn:microsoft.com/office/officeart/2005/8/layout/radial1"/>
    <dgm:cxn modelId="{2903BBC1-C301-4535-A76A-F0029FEC32E1}" type="presParOf" srcId="{31F16129-0CC8-9C4A-B4E8-B63C962C64F8}" destId="{97AC90F4-D3E1-4720-BB64-3FFA7FF91885}" srcOrd="8" destOrd="0" presId="urn:microsoft.com/office/officeart/2005/8/layout/radial1"/>
    <dgm:cxn modelId="{BB945B79-CD0E-4D06-9FA9-46CE3F49E85E}" type="presParOf" srcId="{31F16129-0CC8-9C4A-B4E8-B63C962C64F8}" destId="{590263F0-6B47-4D81-ADFB-30DE3EA68C42}" srcOrd="9" destOrd="0" presId="urn:microsoft.com/office/officeart/2005/8/layout/radial1"/>
    <dgm:cxn modelId="{394AAD50-B694-4EE1-8780-821971C8E5FE}" type="presParOf" srcId="{590263F0-6B47-4D81-ADFB-30DE3EA68C42}" destId="{11C3302F-DAFE-4622-8BCE-ED588D42F7C4}" srcOrd="0" destOrd="0" presId="urn:microsoft.com/office/officeart/2005/8/layout/radial1"/>
    <dgm:cxn modelId="{60448ADE-E7AC-469F-BDFF-9DD32F9EFA4D}" type="presParOf" srcId="{31F16129-0CC8-9C4A-B4E8-B63C962C64F8}" destId="{7E41AABE-D5ED-472C-B971-FEDB7103D646}" srcOrd="10" destOrd="0" presId="urn:microsoft.com/office/officeart/2005/8/layout/radial1"/>
    <dgm:cxn modelId="{6544B201-B5C4-4346-A8C4-71E4217402AD}" type="presParOf" srcId="{31F16129-0CC8-9C4A-B4E8-B63C962C64F8}" destId="{0B1A478D-C929-4B8D-8C55-DBD98AD384D9}" srcOrd="11" destOrd="0" presId="urn:microsoft.com/office/officeart/2005/8/layout/radial1"/>
    <dgm:cxn modelId="{EB2EBCD5-9122-4216-B04B-F8D2D4A3A230}" type="presParOf" srcId="{0B1A478D-C929-4B8D-8C55-DBD98AD384D9}" destId="{3198107D-E06C-4F50-9936-ECD0B96942C2}" srcOrd="0" destOrd="0" presId="urn:microsoft.com/office/officeart/2005/8/layout/radial1"/>
    <dgm:cxn modelId="{F8E67C6E-8F09-4B94-9EC5-26E6ED4A0687}" type="presParOf" srcId="{31F16129-0CC8-9C4A-B4E8-B63C962C64F8}" destId="{37118DB8-5C7C-4B41-97AF-D2A2553362FB}" srcOrd="12" destOrd="0" presId="urn:microsoft.com/office/officeart/2005/8/layout/radial1"/>
    <dgm:cxn modelId="{24FBCD65-B829-4B5D-A72E-356B1B5B7E2A}" type="presParOf" srcId="{31F16129-0CC8-9C4A-B4E8-B63C962C64F8}" destId="{11EB1C63-9875-4E49-B468-ABE1B96C95F7}" srcOrd="13" destOrd="0" presId="urn:microsoft.com/office/officeart/2005/8/layout/radial1"/>
    <dgm:cxn modelId="{C5A397F5-8DE4-4054-A925-156BA08FA5F4}" type="presParOf" srcId="{11EB1C63-9875-4E49-B468-ABE1B96C95F7}" destId="{E95C308E-0CE6-40EB-A5E4-B0E50889ADBC}" srcOrd="0" destOrd="0" presId="urn:microsoft.com/office/officeart/2005/8/layout/radial1"/>
    <dgm:cxn modelId="{8C0E8914-2031-415D-A34B-FA6F43862DB7}" type="presParOf" srcId="{31F16129-0CC8-9C4A-B4E8-B63C962C64F8}" destId="{D41E153F-26E4-4E04-951D-A7F71B95760C}" srcOrd="14" destOrd="0" presId="urn:microsoft.com/office/officeart/2005/8/layout/radial1"/>
    <dgm:cxn modelId="{A9512B1D-78EC-4D88-989B-609696C896A3}" type="presParOf" srcId="{31F16129-0CC8-9C4A-B4E8-B63C962C64F8}" destId="{D4612FAB-49A0-42B4-BCFC-2FF51D7493EE}" srcOrd="15" destOrd="0" presId="urn:microsoft.com/office/officeart/2005/8/layout/radial1"/>
    <dgm:cxn modelId="{DF7C62F4-FE2C-44CD-83BF-BD272BC3F325}" type="presParOf" srcId="{D4612FAB-49A0-42B4-BCFC-2FF51D7493EE}" destId="{E87B9216-6BA2-4FEB-A893-B5EFB9F18B76}" srcOrd="0" destOrd="0" presId="urn:microsoft.com/office/officeart/2005/8/layout/radial1"/>
    <dgm:cxn modelId="{4854FEF4-7E17-44B7-A402-8CECF3FE7D89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4621510" y="-708690"/>
          <a:ext cx="5506277" cy="5506277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286836" y="185881"/>
          <a:ext cx="4364504" cy="37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9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Vocabulary</a:t>
          </a:r>
          <a:r>
            <a:rPr lang="ka-GE" sz="1400" kern="1200" dirty="0"/>
            <a:t> - ლექსიკა</a:t>
          </a:r>
          <a:endParaRPr lang="en-US" sz="1400" kern="1200" dirty="0"/>
        </a:p>
      </dsp:txBody>
      <dsp:txXfrm>
        <a:off x="286836" y="185881"/>
        <a:ext cx="4364504" cy="371598"/>
      </dsp:txXfrm>
    </dsp:sp>
    <dsp:sp modelId="{377382CD-1E73-FA48-BC57-ACD20D62240A}">
      <dsp:nvSpPr>
        <dsp:cNvPr id="0" name=""/>
        <dsp:cNvSpPr/>
      </dsp:nvSpPr>
      <dsp:spPr>
        <a:xfrm>
          <a:off x="54586" y="139431"/>
          <a:ext cx="464498" cy="4644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23352" y="743606"/>
          <a:ext cx="4027987" cy="37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9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About the Author</a:t>
          </a:r>
          <a:r>
            <a:rPr lang="ka-GE" sz="1400" kern="1200" dirty="0"/>
            <a:t>- ავტორის შესახებ</a:t>
          </a:r>
          <a:endParaRPr lang="en-US" sz="1400" kern="1200" dirty="0"/>
        </a:p>
      </dsp:txBody>
      <dsp:txXfrm>
        <a:off x="623352" y="743606"/>
        <a:ext cx="4027987" cy="371598"/>
      </dsp:txXfrm>
    </dsp:sp>
    <dsp:sp modelId="{411DA598-002A-FF47-9531-75928444A383}">
      <dsp:nvSpPr>
        <dsp:cNvPr id="0" name=""/>
        <dsp:cNvSpPr/>
      </dsp:nvSpPr>
      <dsp:spPr>
        <a:xfrm>
          <a:off x="391102" y="697156"/>
          <a:ext cx="464498" cy="4644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07761" y="1300923"/>
          <a:ext cx="3843578" cy="37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9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Summary</a:t>
          </a:r>
          <a:r>
            <a:rPr lang="ka-GE" sz="1400" kern="1200" dirty="0"/>
            <a:t> - შინაარსი</a:t>
          </a:r>
          <a:endParaRPr lang="en-US" sz="1400" kern="1200" dirty="0"/>
        </a:p>
      </dsp:txBody>
      <dsp:txXfrm>
        <a:off x="807761" y="1300923"/>
        <a:ext cx="3843578" cy="371598"/>
      </dsp:txXfrm>
    </dsp:sp>
    <dsp:sp modelId="{5CEC9627-B2FE-2D42-9A6F-D0C848694378}">
      <dsp:nvSpPr>
        <dsp:cNvPr id="0" name=""/>
        <dsp:cNvSpPr/>
      </dsp:nvSpPr>
      <dsp:spPr>
        <a:xfrm>
          <a:off x="575512" y="1254473"/>
          <a:ext cx="464498" cy="4644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866641" y="1858649"/>
          <a:ext cx="3784698" cy="37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9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cs typeface="Calibri" panose="020F0502020204030204" pitchFamily="34" charset="0"/>
            </a:rPr>
            <a:t>Characters - გმირები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6641" y="1858649"/>
        <a:ext cx="3784698" cy="371598"/>
      </dsp:txXfrm>
    </dsp:sp>
    <dsp:sp modelId="{3F768512-85FB-484A-9E22-7129A668D517}">
      <dsp:nvSpPr>
        <dsp:cNvPr id="0" name=""/>
        <dsp:cNvSpPr/>
      </dsp:nvSpPr>
      <dsp:spPr>
        <a:xfrm>
          <a:off x="634392" y="1812199"/>
          <a:ext cx="464498" cy="4644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07761" y="2416374"/>
          <a:ext cx="3843578" cy="37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9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Setting</a:t>
          </a:r>
          <a:r>
            <a:rPr lang="ka-GE" sz="1400" kern="1200" dirty="0"/>
            <a:t> - მოქმედების ადგილი და დრო</a:t>
          </a:r>
          <a:endParaRPr lang="en-US" sz="1400" kern="1200" dirty="0"/>
        </a:p>
      </dsp:txBody>
      <dsp:txXfrm>
        <a:off x="807761" y="2416374"/>
        <a:ext cx="3843578" cy="371598"/>
      </dsp:txXfrm>
    </dsp:sp>
    <dsp:sp modelId="{2B510BF3-E86F-184A-A47F-3B6C283103CC}">
      <dsp:nvSpPr>
        <dsp:cNvPr id="0" name=""/>
        <dsp:cNvSpPr/>
      </dsp:nvSpPr>
      <dsp:spPr>
        <a:xfrm>
          <a:off x="575512" y="2369924"/>
          <a:ext cx="464498" cy="4644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23352" y="2973691"/>
          <a:ext cx="4027987" cy="37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9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Main </a:t>
          </a:r>
          <a:r>
            <a:rPr lang="ka-GE" sz="1400" kern="1200" dirty="0">
              <a:latin typeface="+mn-lt"/>
            </a:rPr>
            <a:t>themes</a:t>
          </a:r>
          <a:r>
            <a:rPr lang="ka-GE" sz="1400" kern="1200" dirty="0"/>
            <a:t> - მთავარი თემები</a:t>
          </a:r>
          <a:endParaRPr lang="en-US" sz="1400" kern="1200" dirty="0"/>
        </a:p>
      </dsp:txBody>
      <dsp:txXfrm>
        <a:off x="623352" y="2973691"/>
        <a:ext cx="4027987" cy="371598"/>
      </dsp:txXfrm>
    </dsp:sp>
    <dsp:sp modelId="{8FDE6AB9-492F-D94A-B065-ABF11C83471E}">
      <dsp:nvSpPr>
        <dsp:cNvPr id="0" name=""/>
        <dsp:cNvSpPr/>
      </dsp:nvSpPr>
      <dsp:spPr>
        <a:xfrm>
          <a:off x="391102" y="2927241"/>
          <a:ext cx="464498" cy="4644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286836" y="3531416"/>
          <a:ext cx="4364504" cy="37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9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Conclusion and Homework</a:t>
          </a:r>
          <a:r>
            <a:rPr lang="ka-GE" sz="1400" kern="1200" dirty="0"/>
            <a:t> - შეჯამება და დავალება</a:t>
          </a:r>
          <a:endParaRPr lang="en-US" sz="1400" kern="1200" dirty="0"/>
        </a:p>
      </dsp:txBody>
      <dsp:txXfrm>
        <a:off x="286836" y="3531416"/>
        <a:ext cx="4364504" cy="371598"/>
      </dsp:txXfrm>
    </dsp:sp>
    <dsp:sp modelId="{23647887-052A-044D-A3F1-E205E9BB6589}">
      <dsp:nvSpPr>
        <dsp:cNvPr id="0" name=""/>
        <dsp:cNvSpPr/>
      </dsp:nvSpPr>
      <dsp:spPr>
        <a:xfrm>
          <a:off x="54586" y="3484966"/>
          <a:ext cx="464498" cy="4644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31433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>
              <a:latin typeface="+mj-lt"/>
            </a:rPr>
            <a:t>ლექსიკა</a:t>
          </a:r>
        </a:p>
      </dsp:txBody>
      <dsp:txXfrm>
        <a:off x="4063421" y="2280133"/>
        <a:ext cx="1120137" cy="1134680"/>
      </dsp:txXfrm>
    </dsp:sp>
    <dsp:sp modelId="{B9A95E8E-6E90-44AE-B6F0-582FC19101EA}">
      <dsp:nvSpPr>
        <dsp:cNvPr id="0" name=""/>
        <dsp:cNvSpPr/>
      </dsp:nvSpPr>
      <dsp:spPr>
        <a:xfrm rot="16200000">
          <a:off x="4254198" y="1663437"/>
          <a:ext cx="73858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3858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05025" y="1657377"/>
        <a:ext cx="36929" cy="36929"/>
      </dsp:txXfrm>
    </dsp:sp>
    <dsp:sp modelId="{60CA6584-FB95-416B-AC47-B171AC9DC8F6}">
      <dsp:nvSpPr>
        <dsp:cNvPr id="0" name=""/>
        <dsp:cNvSpPr/>
      </dsp:nvSpPr>
      <dsp:spPr>
        <a:xfrm>
          <a:off x="3981592" y="2275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prophecy (n.)</a:t>
          </a:r>
        </a:p>
      </dsp:txBody>
      <dsp:txXfrm>
        <a:off x="4169599" y="210761"/>
        <a:ext cx="907781" cy="907781"/>
      </dsp:txXfrm>
    </dsp:sp>
    <dsp:sp modelId="{79CCF70B-B7B2-4330-95B9-A52A5E6F8B08}">
      <dsp:nvSpPr>
        <dsp:cNvPr id="0" name=""/>
        <dsp:cNvSpPr/>
      </dsp:nvSpPr>
      <dsp:spPr>
        <a:xfrm rot="19436490">
          <a:off x="5069711" y="1761733"/>
          <a:ext cx="205586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5586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046245" y="1722741"/>
        <a:ext cx="102793" cy="102793"/>
      </dsp:txXfrm>
    </dsp:sp>
    <dsp:sp modelId="{8AD78741-3BC3-458E-8A9A-DAB0A9FDFE23}">
      <dsp:nvSpPr>
        <dsp:cNvPr id="0" name=""/>
        <dsp:cNvSpPr/>
      </dsp:nvSpPr>
      <dsp:spPr>
        <a:xfrm>
          <a:off x="6726771" y="98707"/>
          <a:ext cx="15807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tyrannical (adj.)</a:t>
          </a:r>
        </a:p>
      </dsp:txBody>
      <dsp:txXfrm>
        <a:off x="6958261" y="286714"/>
        <a:ext cx="1117731" cy="907781"/>
      </dsp:txXfrm>
    </dsp:sp>
    <dsp:sp modelId="{C455CC8C-6CE2-4876-8AF7-933EAB8950E9}">
      <dsp:nvSpPr>
        <dsp:cNvPr id="0" name=""/>
        <dsp:cNvSpPr/>
      </dsp:nvSpPr>
      <dsp:spPr>
        <a:xfrm rot="21381084">
          <a:off x="5412435" y="2736089"/>
          <a:ext cx="152654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2654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37544" y="2710330"/>
        <a:ext cx="76327" cy="76327"/>
      </dsp:txXfrm>
    </dsp:sp>
    <dsp:sp modelId="{14FED8F7-C96E-4157-AE78-8507ED613C46}">
      <dsp:nvSpPr>
        <dsp:cNvPr id="0" name=""/>
        <dsp:cNvSpPr/>
      </dsp:nvSpPr>
      <dsp:spPr>
        <a:xfrm>
          <a:off x="6935320" y="2010027"/>
          <a:ext cx="150961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ultimately (adv.)</a:t>
          </a:r>
        </a:p>
      </dsp:txBody>
      <dsp:txXfrm>
        <a:off x="7156398" y="2198034"/>
        <a:ext cx="1067459" cy="907781"/>
      </dsp:txXfrm>
    </dsp:sp>
    <dsp:sp modelId="{7FD80FC6-6F90-4979-BC08-4533BCEA0C4A}">
      <dsp:nvSpPr>
        <dsp:cNvPr id="0" name=""/>
        <dsp:cNvSpPr/>
      </dsp:nvSpPr>
      <dsp:spPr>
        <a:xfrm rot="1804045">
          <a:off x="5175653" y="3737732"/>
          <a:ext cx="201410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1410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32356" y="3699784"/>
        <a:ext cx="100705" cy="100705"/>
      </dsp:txXfrm>
    </dsp:sp>
    <dsp:sp modelId="{97AC90F4-D3E1-4720-BB64-3FFA7FF91885}">
      <dsp:nvSpPr>
        <dsp:cNvPr id="0" name=""/>
        <dsp:cNvSpPr/>
      </dsp:nvSpPr>
      <dsp:spPr>
        <a:xfrm>
          <a:off x="6923385" y="3984287"/>
          <a:ext cx="1484863" cy="1248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nemesis (n.)</a:t>
          </a:r>
        </a:p>
      </dsp:txBody>
      <dsp:txXfrm>
        <a:off x="7140838" y="4167184"/>
        <a:ext cx="1049957" cy="883107"/>
      </dsp:txXfrm>
    </dsp:sp>
    <dsp:sp modelId="{590263F0-6B47-4D81-ADFB-30DE3EA68C42}">
      <dsp:nvSpPr>
        <dsp:cNvPr id="0" name=""/>
        <dsp:cNvSpPr/>
      </dsp:nvSpPr>
      <dsp:spPr>
        <a:xfrm rot="5411111">
          <a:off x="4465830" y="3791970"/>
          <a:ext cx="30913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30913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12669" y="3796647"/>
        <a:ext cx="15456" cy="15456"/>
      </dsp:txXfrm>
    </dsp:sp>
    <dsp:sp modelId="{7E41AABE-D5ED-472C-B971-FEDB7103D646}">
      <dsp:nvSpPr>
        <dsp:cNvPr id="0" name=""/>
        <dsp:cNvSpPr/>
      </dsp:nvSpPr>
      <dsp:spPr>
        <a:xfrm>
          <a:off x="3822993" y="3958939"/>
          <a:ext cx="1589659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deceptive (adj.)</a:t>
          </a:r>
        </a:p>
      </dsp:txBody>
      <dsp:txXfrm>
        <a:off x="4055793" y="4146946"/>
        <a:ext cx="1124059" cy="907781"/>
      </dsp:txXfrm>
    </dsp:sp>
    <dsp:sp modelId="{0B1A478D-C929-4B8D-8C55-DBD98AD384D9}">
      <dsp:nvSpPr>
        <dsp:cNvPr id="0" name=""/>
        <dsp:cNvSpPr/>
      </dsp:nvSpPr>
      <dsp:spPr>
        <a:xfrm rot="8982954">
          <a:off x="2114091" y="3729167"/>
          <a:ext cx="195671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95671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43530" y="3692654"/>
        <a:ext cx="97835" cy="97835"/>
      </dsp:txXfrm>
    </dsp:sp>
    <dsp:sp modelId="{37118DB8-5C7C-4B41-97AF-D2A2553362FB}">
      <dsp:nvSpPr>
        <dsp:cNvPr id="0" name=""/>
        <dsp:cNvSpPr/>
      </dsp:nvSpPr>
      <dsp:spPr>
        <a:xfrm>
          <a:off x="725935" y="3985576"/>
          <a:ext cx="1699013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exploitative (adj.)</a:t>
          </a:r>
        </a:p>
      </dsp:txBody>
      <dsp:txXfrm>
        <a:off x="974750" y="4173583"/>
        <a:ext cx="1201383" cy="907781"/>
      </dsp:txXfrm>
    </dsp:sp>
    <dsp:sp modelId="{11EB1C63-9875-4E49-B468-ABE1B96C95F7}">
      <dsp:nvSpPr>
        <dsp:cNvPr id="0" name=""/>
        <dsp:cNvSpPr/>
      </dsp:nvSpPr>
      <dsp:spPr>
        <a:xfrm rot="10882876">
          <a:off x="2102130" y="2795127"/>
          <a:ext cx="172977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2977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923775" y="2764287"/>
        <a:ext cx="86488" cy="86488"/>
      </dsp:txXfrm>
    </dsp:sp>
    <dsp:sp modelId="{D41E153F-26E4-4E04-951D-A7F71B95760C}">
      <dsp:nvSpPr>
        <dsp:cNvPr id="0" name=""/>
        <dsp:cNvSpPr/>
      </dsp:nvSpPr>
      <dsp:spPr>
        <a:xfrm>
          <a:off x="727675" y="2200172"/>
          <a:ext cx="1374996" cy="11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to maim (v.)</a:t>
          </a:r>
        </a:p>
      </dsp:txBody>
      <dsp:txXfrm>
        <a:off x="929039" y="2367104"/>
        <a:ext cx="972268" cy="806017"/>
      </dsp:txXfrm>
    </dsp:sp>
    <dsp:sp modelId="{D4612FAB-49A0-42B4-BCFC-2FF51D7493EE}">
      <dsp:nvSpPr>
        <dsp:cNvPr id="0" name=""/>
        <dsp:cNvSpPr/>
      </dsp:nvSpPr>
      <dsp:spPr>
        <a:xfrm rot="12772688">
          <a:off x="1683281" y="1732955"/>
          <a:ext cx="247034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47034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856697" y="1683601"/>
        <a:ext cx="123517" cy="123517"/>
      </dsp:txXfrm>
    </dsp:sp>
    <dsp:sp modelId="{B86A3D4F-8D1A-4534-8794-0FF8F8C4D050}">
      <dsp:nvSpPr>
        <dsp:cNvPr id="0" name=""/>
        <dsp:cNvSpPr/>
      </dsp:nvSpPr>
      <dsp:spPr>
        <a:xfrm>
          <a:off x="700141" y="8448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revenge (n.)</a:t>
          </a:r>
        </a:p>
      </dsp:txBody>
      <dsp:txXfrm>
        <a:off x="888148" y="272493"/>
        <a:ext cx="907781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596314" y="309198"/>
          <a:ext cx="1479472" cy="1479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Author</a:t>
          </a:r>
        </a:p>
      </dsp:txBody>
      <dsp:txXfrm>
        <a:off x="3812978" y="525862"/>
        <a:ext cx="1046144" cy="1046144"/>
      </dsp:txXfrm>
    </dsp:sp>
    <dsp:sp modelId="{DB5CCCA1-D6B9-1948-9989-9FFA7D5C769F}">
      <dsp:nvSpPr>
        <dsp:cNvPr id="0" name=""/>
        <dsp:cNvSpPr/>
      </dsp:nvSpPr>
      <dsp:spPr>
        <a:xfrm rot="2159997">
          <a:off x="5029036" y="1445640"/>
          <a:ext cx="393325" cy="4993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040304" y="1510826"/>
        <a:ext cx="275328" cy="299593"/>
      </dsp:txXfrm>
    </dsp:sp>
    <dsp:sp modelId="{230B3DC8-9107-5948-831C-6BADF7207648}">
      <dsp:nvSpPr>
        <dsp:cNvPr id="0" name=""/>
        <dsp:cNvSpPr/>
      </dsp:nvSpPr>
      <dsp:spPr>
        <a:xfrm>
          <a:off x="5393624" y="1615018"/>
          <a:ext cx="1479472" cy="1479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Summary</a:t>
          </a:r>
        </a:p>
      </dsp:txBody>
      <dsp:txXfrm>
        <a:off x="5610288" y="1831682"/>
        <a:ext cx="1046144" cy="1046144"/>
      </dsp:txXfrm>
    </dsp:sp>
    <dsp:sp modelId="{B551E777-6A35-164B-B066-DE336C9ABA09}">
      <dsp:nvSpPr>
        <dsp:cNvPr id="0" name=""/>
        <dsp:cNvSpPr/>
      </dsp:nvSpPr>
      <dsp:spPr>
        <a:xfrm rot="6648752">
          <a:off x="5672560" y="3001778"/>
          <a:ext cx="239914" cy="4993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721334" y="3068003"/>
        <a:ext cx="167940" cy="299593"/>
      </dsp:txXfrm>
    </dsp:sp>
    <dsp:sp modelId="{C9F5D55E-A854-074F-A14E-1E47DC7F6F27}">
      <dsp:nvSpPr>
        <dsp:cNvPr id="0" name=""/>
        <dsp:cNvSpPr/>
      </dsp:nvSpPr>
      <dsp:spPr>
        <a:xfrm>
          <a:off x="4707112" y="3421082"/>
          <a:ext cx="1479472" cy="1479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Characters</a:t>
          </a:r>
        </a:p>
      </dsp:txBody>
      <dsp:txXfrm>
        <a:off x="4923776" y="3637746"/>
        <a:ext cx="1046144" cy="1046144"/>
      </dsp:txXfrm>
    </dsp:sp>
    <dsp:sp modelId="{187CC380-E1DB-774C-8799-4A4F597A41AF}">
      <dsp:nvSpPr>
        <dsp:cNvPr id="0" name=""/>
        <dsp:cNvSpPr/>
      </dsp:nvSpPr>
      <dsp:spPr>
        <a:xfrm rot="10800000">
          <a:off x="4150510" y="3911157"/>
          <a:ext cx="393331" cy="4993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268509" y="4011021"/>
        <a:ext cx="275332" cy="299593"/>
      </dsp:txXfrm>
    </dsp:sp>
    <dsp:sp modelId="{A769E5A0-BAE1-1C4D-818A-6AD61DEAD5F7}">
      <dsp:nvSpPr>
        <dsp:cNvPr id="0" name=""/>
        <dsp:cNvSpPr/>
      </dsp:nvSpPr>
      <dsp:spPr>
        <a:xfrm>
          <a:off x="2485504" y="3421082"/>
          <a:ext cx="1479472" cy="1479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Setting</a:t>
          </a:r>
        </a:p>
      </dsp:txBody>
      <dsp:txXfrm>
        <a:off x="2702168" y="3637746"/>
        <a:ext cx="1046144" cy="1046144"/>
      </dsp:txXfrm>
    </dsp:sp>
    <dsp:sp modelId="{2C76AEB2-EFD1-4142-B9C3-F8FD63941A8C}">
      <dsp:nvSpPr>
        <dsp:cNvPr id="0" name=""/>
        <dsp:cNvSpPr/>
      </dsp:nvSpPr>
      <dsp:spPr>
        <a:xfrm rot="14951260">
          <a:off x="2764446" y="3014474"/>
          <a:ext cx="239910" cy="4993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813219" y="3147976"/>
        <a:ext cx="167937" cy="299593"/>
      </dsp:txXfrm>
    </dsp:sp>
    <dsp:sp modelId="{D5FC3538-A7E0-AD49-ABDF-8BF1C1E4A455}">
      <dsp:nvSpPr>
        <dsp:cNvPr id="0" name=""/>
        <dsp:cNvSpPr/>
      </dsp:nvSpPr>
      <dsp:spPr>
        <a:xfrm>
          <a:off x="1799002" y="1615022"/>
          <a:ext cx="1479472" cy="1479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Themes</a:t>
          </a:r>
        </a:p>
      </dsp:txBody>
      <dsp:txXfrm>
        <a:off x="2015666" y="1831686"/>
        <a:ext cx="1046144" cy="1046144"/>
      </dsp:txXfrm>
    </dsp:sp>
    <dsp:sp modelId="{C25A9A42-2F58-5C48-A907-7B73106014B5}">
      <dsp:nvSpPr>
        <dsp:cNvPr id="0" name=""/>
        <dsp:cNvSpPr/>
      </dsp:nvSpPr>
      <dsp:spPr>
        <a:xfrm rot="19439999">
          <a:off x="3231724" y="1458728"/>
          <a:ext cx="393327" cy="4993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242992" y="1593271"/>
        <a:ext cx="275329" cy="299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31433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j-lt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>
              <a:latin typeface="+mj-lt"/>
            </a:rPr>
            <a:t>ლექსიკა</a:t>
          </a:r>
        </a:p>
      </dsp:txBody>
      <dsp:txXfrm>
        <a:off x="4063421" y="2280133"/>
        <a:ext cx="1120137" cy="1134680"/>
      </dsp:txXfrm>
    </dsp:sp>
    <dsp:sp modelId="{B9A95E8E-6E90-44AE-B6F0-582FC19101EA}">
      <dsp:nvSpPr>
        <dsp:cNvPr id="0" name=""/>
        <dsp:cNvSpPr/>
      </dsp:nvSpPr>
      <dsp:spPr>
        <a:xfrm rot="16200000">
          <a:off x="4254198" y="1663437"/>
          <a:ext cx="73858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3858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05025" y="1657377"/>
        <a:ext cx="36929" cy="36929"/>
      </dsp:txXfrm>
    </dsp:sp>
    <dsp:sp modelId="{60CA6584-FB95-416B-AC47-B171AC9DC8F6}">
      <dsp:nvSpPr>
        <dsp:cNvPr id="0" name=""/>
        <dsp:cNvSpPr/>
      </dsp:nvSpPr>
      <dsp:spPr>
        <a:xfrm>
          <a:off x="3981592" y="2275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prophecy (n.)</a:t>
          </a:r>
        </a:p>
      </dsp:txBody>
      <dsp:txXfrm>
        <a:off x="4169599" y="210761"/>
        <a:ext cx="907781" cy="907781"/>
      </dsp:txXfrm>
    </dsp:sp>
    <dsp:sp modelId="{79CCF70B-B7B2-4330-95B9-A52A5E6F8B08}">
      <dsp:nvSpPr>
        <dsp:cNvPr id="0" name=""/>
        <dsp:cNvSpPr/>
      </dsp:nvSpPr>
      <dsp:spPr>
        <a:xfrm rot="19436490">
          <a:off x="5069711" y="1761733"/>
          <a:ext cx="205586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5586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046245" y="1722741"/>
        <a:ext cx="102793" cy="102793"/>
      </dsp:txXfrm>
    </dsp:sp>
    <dsp:sp modelId="{8AD78741-3BC3-458E-8A9A-DAB0A9FDFE23}">
      <dsp:nvSpPr>
        <dsp:cNvPr id="0" name=""/>
        <dsp:cNvSpPr/>
      </dsp:nvSpPr>
      <dsp:spPr>
        <a:xfrm>
          <a:off x="6726771" y="98707"/>
          <a:ext cx="15807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tyrannical (adj.)</a:t>
          </a:r>
        </a:p>
      </dsp:txBody>
      <dsp:txXfrm>
        <a:off x="6958261" y="286714"/>
        <a:ext cx="1117731" cy="907781"/>
      </dsp:txXfrm>
    </dsp:sp>
    <dsp:sp modelId="{C455CC8C-6CE2-4876-8AF7-933EAB8950E9}">
      <dsp:nvSpPr>
        <dsp:cNvPr id="0" name=""/>
        <dsp:cNvSpPr/>
      </dsp:nvSpPr>
      <dsp:spPr>
        <a:xfrm rot="21381084">
          <a:off x="5412435" y="2736089"/>
          <a:ext cx="152654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2654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37544" y="2710330"/>
        <a:ext cx="76327" cy="76327"/>
      </dsp:txXfrm>
    </dsp:sp>
    <dsp:sp modelId="{14FED8F7-C96E-4157-AE78-8507ED613C46}">
      <dsp:nvSpPr>
        <dsp:cNvPr id="0" name=""/>
        <dsp:cNvSpPr/>
      </dsp:nvSpPr>
      <dsp:spPr>
        <a:xfrm>
          <a:off x="6935320" y="2010027"/>
          <a:ext cx="150961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ultimately (adv.)</a:t>
          </a:r>
        </a:p>
      </dsp:txBody>
      <dsp:txXfrm>
        <a:off x="7156398" y="2198034"/>
        <a:ext cx="1067459" cy="907781"/>
      </dsp:txXfrm>
    </dsp:sp>
    <dsp:sp modelId="{7FD80FC6-6F90-4979-BC08-4533BCEA0C4A}">
      <dsp:nvSpPr>
        <dsp:cNvPr id="0" name=""/>
        <dsp:cNvSpPr/>
      </dsp:nvSpPr>
      <dsp:spPr>
        <a:xfrm rot="1804045">
          <a:off x="5175653" y="3737732"/>
          <a:ext cx="201410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1410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32356" y="3699784"/>
        <a:ext cx="100705" cy="100705"/>
      </dsp:txXfrm>
    </dsp:sp>
    <dsp:sp modelId="{97AC90F4-D3E1-4720-BB64-3FFA7FF91885}">
      <dsp:nvSpPr>
        <dsp:cNvPr id="0" name=""/>
        <dsp:cNvSpPr/>
      </dsp:nvSpPr>
      <dsp:spPr>
        <a:xfrm>
          <a:off x="6923385" y="3984287"/>
          <a:ext cx="1484863" cy="1248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nemesis (n.)</a:t>
          </a:r>
        </a:p>
      </dsp:txBody>
      <dsp:txXfrm>
        <a:off x="7140838" y="4167184"/>
        <a:ext cx="1049957" cy="883107"/>
      </dsp:txXfrm>
    </dsp:sp>
    <dsp:sp modelId="{590263F0-6B47-4D81-ADFB-30DE3EA68C42}">
      <dsp:nvSpPr>
        <dsp:cNvPr id="0" name=""/>
        <dsp:cNvSpPr/>
      </dsp:nvSpPr>
      <dsp:spPr>
        <a:xfrm rot="5411111">
          <a:off x="4465830" y="3791970"/>
          <a:ext cx="30913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30913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12669" y="3796647"/>
        <a:ext cx="15456" cy="15456"/>
      </dsp:txXfrm>
    </dsp:sp>
    <dsp:sp modelId="{7E41AABE-D5ED-472C-B971-FEDB7103D646}">
      <dsp:nvSpPr>
        <dsp:cNvPr id="0" name=""/>
        <dsp:cNvSpPr/>
      </dsp:nvSpPr>
      <dsp:spPr>
        <a:xfrm>
          <a:off x="3822993" y="3958939"/>
          <a:ext cx="1589659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deceptive (adj.)</a:t>
          </a:r>
        </a:p>
      </dsp:txBody>
      <dsp:txXfrm>
        <a:off x="4055793" y="4146946"/>
        <a:ext cx="1124059" cy="907781"/>
      </dsp:txXfrm>
    </dsp:sp>
    <dsp:sp modelId="{0B1A478D-C929-4B8D-8C55-DBD98AD384D9}">
      <dsp:nvSpPr>
        <dsp:cNvPr id="0" name=""/>
        <dsp:cNvSpPr/>
      </dsp:nvSpPr>
      <dsp:spPr>
        <a:xfrm rot="8982954">
          <a:off x="2114091" y="3729167"/>
          <a:ext cx="195671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95671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43530" y="3692654"/>
        <a:ext cx="97835" cy="97835"/>
      </dsp:txXfrm>
    </dsp:sp>
    <dsp:sp modelId="{37118DB8-5C7C-4B41-97AF-D2A2553362FB}">
      <dsp:nvSpPr>
        <dsp:cNvPr id="0" name=""/>
        <dsp:cNvSpPr/>
      </dsp:nvSpPr>
      <dsp:spPr>
        <a:xfrm>
          <a:off x="725935" y="3985576"/>
          <a:ext cx="1699013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exploitative (adj.)</a:t>
          </a:r>
        </a:p>
      </dsp:txBody>
      <dsp:txXfrm>
        <a:off x="974750" y="4173583"/>
        <a:ext cx="1201383" cy="907781"/>
      </dsp:txXfrm>
    </dsp:sp>
    <dsp:sp modelId="{11EB1C63-9875-4E49-B468-ABE1B96C95F7}">
      <dsp:nvSpPr>
        <dsp:cNvPr id="0" name=""/>
        <dsp:cNvSpPr/>
      </dsp:nvSpPr>
      <dsp:spPr>
        <a:xfrm rot="10882876">
          <a:off x="2102130" y="2795127"/>
          <a:ext cx="172977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2977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923775" y="2764287"/>
        <a:ext cx="86488" cy="86488"/>
      </dsp:txXfrm>
    </dsp:sp>
    <dsp:sp modelId="{D41E153F-26E4-4E04-951D-A7F71B95760C}">
      <dsp:nvSpPr>
        <dsp:cNvPr id="0" name=""/>
        <dsp:cNvSpPr/>
      </dsp:nvSpPr>
      <dsp:spPr>
        <a:xfrm>
          <a:off x="727675" y="2200172"/>
          <a:ext cx="1374996" cy="11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to maim (v.)</a:t>
          </a:r>
        </a:p>
      </dsp:txBody>
      <dsp:txXfrm>
        <a:off x="929039" y="2367104"/>
        <a:ext cx="972268" cy="806017"/>
      </dsp:txXfrm>
    </dsp:sp>
    <dsp:sp modelId="{D4612FAB-49A0-42B4-BCFC-2FF51D7493EE}">
      <dsp:nvSpPr>
        <dsp:cNvPr id="0" name=""/>
        <dsp:cNvSpPr/>
      </dsp:nvSpPr>
      <dsp:spPr>
        <a:xfrm rot="12772688">
          <a:off x="1683281" y="1732955"/>
          <a:ext cx="247034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47034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856697" y="1683601"/>
        <a:ext cx="123517" cy="123517"/>
      </dsp:txXfrm>
    </dsp:sp>
    <dsp:sp modelId="{B86A3D4F-8D1A-4534-8794-0FF8F8C4D050}">
      <dsp:nvSpPr>
        <dsp:cNvPr id="0" name=""/>
        <dsp:cNvSpPr/>
      </dsp:nvSpPr>
      <dsp:spPr>
        <a:xfrm>
          <a:off x="700141" y="8448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revenge (n.)</a:t>
          </a:r>
        </a:p>
      </dsp:txBody>
      <dsp:txXfrm>
        <a:off x="888148" y="272493"/>
        <a:ext cx="907781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36962" y="2299798"/>
            <a:ext cx="323870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deceptive (adj.)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20487" y="4167636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შეცდომაში შემყვანი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28649" y="2457619"/>
            <a:ext cx="369590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exploitative (adj.)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28649" y="4265527"/>
            <a:ext cx="369590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ექსპლუატატორული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61899" y="2573377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to maim </a:t>
            </a:r>
            <a:r>
              <a:rPr lang="en-US" sz="4000" dirty="0" smtClean="0"/>
              <a:t>(v.)</a:t>
            </a:r>
            <a:endParaRPr lang="en-US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14344" y="4448697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დასახიჩრება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9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CDF7A-419E-9D4B-B7DA-84BF4C15AA2D}"/>
              </a:ext>
            </a:extLst>
          </p:cNvPr>
          <p:cNvSpPr/>
          <p:nvPr/>
        </p:nvSpPr>
        <p:spPr>
          <a:xfrm>
            <a:off x="908462" y="3271247"/>
            <a:ext cx="4227615" cy="736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  <a:endParaRPr lang="en-US" sz="4000" dirty="0"/>
          </a:p>
        </p:txBody>
      </p:sp>
      <p:pic>
        <p:nvPicPr>
          <p:cNvPr id="1027" name="Picture 3" descr="C:\Users\User\Desktop\Herman-Melvil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9"/>
          <a:stretch/>
        </p:blipFill>
        <p:spPr bwMode="auto">
          <a:xfrm>
            <a:off x="7032735" y="1344483"/>
            <a:ext cx="3545032" cy="472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2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87418-AC42-3240-8BA4-84EE6F439A9C}"/>
              </a:ext>
            </a:extLst>
          </p:cNvPr>
          <p:cNvSpPr/>
          <p:nvPr/>
        </p:nvSpPr>
        <p:spPr>
          <a:xfrm>
            <a:off x="1197451" y="1260629"/>
            <a:ext cx="4488453" cy="1842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Herman Melville</a:t>
            </a:r>
          </a:p>
          <a:p>
            <a:r>
              <a:rPr lang="en-US" sz="3200" dirty="0"/>
              <a:t>1819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/>
              <a:t>1891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New York, </a:t>
            </a:r>
            <a:r>
              <a:rPr lang="en-US" sz="3200" dirty="0" smtClean="0">
                <a:solidFill>
                  <a:schemeClr val="bg1"/>
                </a:solidFill>
              </a:rPr>
              <a:t>The USA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esktop\1200px-Herman_Melville_by_Joseph_O_Ea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30" y="1260629"/>
            <a:ext cx="3827249" cy="47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mobydick111411.2e16d0ba.fill-1200x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51" y="3537118"/>
            <a:ext cx="4488453" cy="24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7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4AF9F2-3A9A-5C4F-8726-CFA61D904488}"/>
              </a:ext>
            </a:extLst>
          </p:cNvPr>
          <p:cNvSpPr/>
          <p:nvPr/>
        </p:nvSpPr>
        <p:spPr>
          <a:xfrm>
            <a:off x="1002100" y="2978157"/>
            <a:ext cx="4556810" cy="18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Summary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ka-GE" sz="5400" dirty="0">
                <a:solidFill>
                  <a:schemeClr val="bg1"/>
                </a:solidFill>
              </a:rPr>
              <a:t>შინაარსი</a:t>
            </a:r>
            <a:endParaRPr lang="en-US" sz="5400" dirty="0"/>
          </a:p>
        </p:txBody>
      </p:sp>
      <p:pic>
        <p:nvPicPr>
          <p:cNvPr id="1027" name="Picture 3" descr="C:\Users\User\Desktop\Moby_Dick_p510_illust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6368" r="4030" b="13887"/>
          <a:stretch/>
        </p:blipFill>
        <p:spPr bwMode="auto">
          <a:xfrm>
            <a:off x="7245928" y="1156027"/>
            <a:ext cx="3519055" cy="49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e4683a21e1bb4344cf557523fddc2c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60" y="2361020"/>
            <a:ext cx="1783294" cy="312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16" name="Oval 15"/>
          <p:cNvSpPr/>
          <p:nvPr/>
        </p:nvSpPr>
        <p:spPr>
          <a:xfrm>
            <a:off x="8657360" y="5007161"/>
            <a:ext cx="1783294" cy="1055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Queequeg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571930-5ECA-384B-BC3E-B9E222DD8DE3}"/>
              </a:ext>
            </a:extLst>
          </p:cNvPr>
          <p:cNvSpPr/>
          <p:nvPr/>
        </p:nvSpPr>
        <p:spPr>
          <a:xfrm>
            <a:off x="6568791" y="1054946"/>
            <a:ext cx="5498903" cy="78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Characters</a:t>
            </a:r>
            <a:r>
              <a:rPr lang="ka-GE" sz="4000" dirty="0">
                <a:solidFill>
                  <a:schemeClr val="bg1"/>
                </a:solidFill>
              </a:rPr>
              <a:t> - გმირები</a:t>
            </a:r>
            <a:endParaRPr lang="en-US" sz="4000" dirty="0"/>
          </a:p>
        </p:txBody>
      </p:sp>
      <p:pic>
        <p:nvPicPr>
          <p:cNvPr id="2051" name="Picture 3" descr="C:\Users\User\Desktop\ishmael-moby-dick-571baaba-239f-4144-83ba-2fae6a11939-resize-75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5999" r="8617" b="5879"/>
          <a:stretch/>
        </p:blipFill>
        <p:spPr bwMode="auto">
          <a:xfrm>
            <a:off x="3698993" y="2361020"/>
            <a:ext cx="1799813" cy="30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3674304" y="5038836"/>
            <a:ext cx="1824502" cy="102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Ishmael</a:t>
            </a:r>
          </a:p>
        </p:txBody>
      </p:sp>
      <p:pic>
        <p:nvPicPr>
          <p:cNvPr id="2052" name="Picture 4" descr="C:\Users\User\Desktop\moby-dick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7" b="4820"/>
          <a:stretch/>
        </p:blipFill>
        <p:spPr bwMode="auto">
          <a:xfrm>
            <a:off x="6103968" y="2361020"/>
            <a:ext cx="1880479" cy="30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6078917" y="5038835"/>
            <a:ext cx="1905530" cy="102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Moby Dick</a:t>
            </a:r>
          </a:p>
        </p:txBody>
      </p:sp>
      <p:pic>
        <p:nvPicPr>
          <p:cNvPr id="2053" name="Picture 5" descr="C:\Users\User\Desktop\4e4e617bfae94e401ce5c78e70f5c3d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t="1267" r="33207" b="21444"/>
          <a:stretch/>
        </p:blipFill>
        <p:spPr bwMode="auto">
          <a:xfrm>
            <a:off x="925973" y="2361020"/>
            <a:ext cx="2176037" cy="33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907844" y="5062389"/>
            <a:ext cx="2212294" cy="1000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Captain</a:t>
            </a:r>
            <a:r>
              <a:rPr lang="ka-GE" b="1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Ahab</a:t>
            </a: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8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A3BE0-247C-6C43-B448-63F0A2937FE5}"/>
              </a:ext>
            </a:extLst>
          </p:cNvPr>
          <p:cNvSpPr/>
          <p:nvPr/>
        </p:nvSpPr>
        <p:spPr>
          <a:xfrm>
            <a:off x="595889" y="2521728"/>
            <a:ext cx="5808807" cy="30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Setting</a:t>
            </a: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>მოქმედების ადგილი და დრო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79" y="1816358"/>
            <a:ext cx="3043178" cy="4438996"/>
          </a:xfrm>
          <a:prstGeom prst="rect">
            <a:avLst/>
          </a:prstGeom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42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21633" y="3074491"/>
            <a:ext cx="12165769" cy="15063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861234" y="1000664"/>
            <a:ext cx="4738256" cy="1340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>
                <a:solidFill>
                  <a:schemeClr val="bg1"/>
                </a:solidFill>
              </a:rPr>
              <a:t>When</a:t>
            </a:r>
          </a:p>
          <a:p>
            <a:endParaRPr lang="ka-GE" sz="2800" dirty="0"/>
          </a:p>
          <a:p>
            <a:r>
              <a:rPr lang="en-US" sz="2400" dirty="0">
                <a:solidFill>
                  <a:schemeClr val="bg1"/>
                </a:solidFill>
              </a:rPr>
              <a:t>Early 19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century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5A32BF-4BB8-1D49-B8CC-EAD1168419C6}"/>
              </a:ext>
            </a:extLst>
          </p:cNvPr>
          <p:cNvSpPr/>
          <p:nvPr/>
        </p:nvSpPr>
        <p:spPr>
          <a:xfrm>
            <a:off x="861235" y="3675663"/>
            <a:ext cx="4738255" cy="213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>
                <a:solidFill>
                  <a:schemeClr val="bg1"/>
                </a:solidFill>
              </a:rPr>
              <a:t>Where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</a:rPr>
              <a:t>Nantucket, Cape of Good Hope, the Pacific Ocean, the Equator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CE43D-4900-4169-A2D4-F61B4B553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74" y="3511106"/>
            <a:ext cx="3680109" cy="2298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"/>
          <a:stretch/>
        </p:blipFill>
        <p:spPr>
          <a:xfrm>
            <a:off x="6970974" y="783631"/>
            <a:ext cx="3677630" cy="1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8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8E3F82-8AD8-DB46-A3C2-2A53673CD548}"/>
              </a:ext>
            </a:extLst>
          </p:cNvPr>
          <p:cNvSpPr/>
          <p:nvPr/>
        </p:nvSpPr>
        <p:spPr>
          <a:xfrm>
            <a:off x="823354" y="2602821"/>
            <a:ext cx="5272645" cy="22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cs typeface="Calibri" panose="020F0502020204030204" pitchFamily="34" charset="0"/>
              </a:rPr>
              <a:t>Main Themes</a:t>
            </a:r>
            <a:r>
              <a:rPr lang="ka-GE" sz="4800" dirty="0">
                <a:solidFill>
                  <a:schemeClr val="bg1"/>
                </a:solidFill>
              </a:rPr>
              <a:t/>
            </a:r>
            <a:br>
              <a:rPr lang="ka-GE" sz="4800" dirty="0">
                <a:solidFill>
                  <a:schemeClr val="bg1"/>
                </a:solidFill>
              </a:rPr>
            </a:br>
            <a:r>
              <a:rPr lang="ka-GE" sz="4800" dirty="0">
                <a:solidFill>
                  <a:schemeClr val="bg1"/>
                </a:solidFill>
              </a:rPr>
              <a:t>მთავარი თემები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endParaRPr lang="en-US" sz="4800" dirty="0"/>
          </a:p>
        </p:txBody>
      </p:sp>
      <p:pic>
        <p:nvPicPr>
          <p:cNvPr id="4098" name="Picture 2" descr="C:\Users\User\Desktop\3f3775e68d19bc04f169d50f7ef455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9451" r="11144" b="11761"/>
          <a:stretch/>
        </p:blipFill>
        <p:spPr bwMode="auto">
          <a:xfrm>
            <a:off x="7643904" y="1694329"/>
            <a:ext cx="3048000" cy="433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5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6543" y="2099352"/>
            <a:ext cx="12192000" cy="210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300" b="1" i="1" dirty="0"/>
          </a:p>
          <a:p>
            <a:pPr algn="ctr"/>
            <a:r>
              <a:rPr lang="en-US" sz="6500" b="1" i="1" dirty="0">
                <a:solidFill>
                  <a:schemeClr val="bg1"/>
                </a:solidFill>
              </a:rPr>
              <a:t>Moby Dick</a:t>
            </a:r>
            <a:endParaRPr lang="ka-GE" sz="6500" b="1" i="1" dirty="0">
              <a:solidFill>
                <a:schemeClr val="bg1"/>
              </a:solidFill>
            </a:endParaRPr>
          </a:p>
          <a:p>
            <a:pPr algn="ctr"/>
            <a:r>
              <a:rPr lang="en-US" sz="6500" b="1" i="1" dirty="0">
                <a:solidFill>
                  <a:schemeClr val="bg1"/>
                </a:solidFill>
              </a:rPr>
              <a:t/>
            </a:r>
            <a:br>
              <a:rPr lang="en-US" sz="6500" b="1" i="1" dirty="0">
                <a:solidFill>
                  <a:schemeClr val="bg1"/>
                </a:solidFill>
              </a:rPr>
            </a:br>
            <a:r>
              <a:rPr lang="ka-GE" sz="6500" b="1" i="1" dirty="0">
                <a:solidFill>
                  <a:schemeClr val="bg1"/>
                </a:solidFill>
              </a:rPr>
              <a:t>მობი დიკი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0" y="3284570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A18CB0-0EE9-2942-9FD7-EC60C4F321B0}"/>
              </a:ext>
            </a:extLst>
          </p:cNvPr>
          <p:cNvSpPr/>
          <p:nvPr/>
        </p:nvSpPr>
        <p:spPr>
          <a:xfrm>
            <a:off x="2667118" y="4686436"/>
            <a:ext cx="6857498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By Herman Melville- </a:t>
            </a:r>
            <a:r>
              <a:rPr lang="ka-GE" sz="3200" dirty="0">
                <a:solidFill>
                  <a:schemeClr val="bg1"/>
                </a:solidFill>
              </a:rPr>
              <a:t>ჰერმან მელვილი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591301"/>
              </p:ext>
            </p:extLst>
          </p:nvPr>
        </p:nvGraphicFramePr>
        <p:xfrm>
          <a:off x="1876310" y="1134485"/>
          <a:ext cx="7641764" cy="490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539337" y="2683506"/>
            <a:ext cx="1285412" cy="67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Herman Melville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8030310" y="3750668"/>
            <a:ext cx="3243382" cy="122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dirty="0"/>
              <a:t>Ishmael tells the story of Captain Ahab’s obsessive hunt for the mysterious and dangerous great white whale, Moby </a:t>
            </a:r>
            <a:r>
              <a:rPr lang="en-US" dirty="0" smtClean="0"/>
              <a:t>Dick</a:t>
            </a:r>
            <a:r>
              <a:rPr lang="ka-GE" dirty="0" smtClean="0"/>
              <a:t>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7269937" y="5549702"/>
            <a:ext cx="2382064" cy="85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Captain Ahab, Ishmael, Moby Dick, Queequeg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508328" y="5525473"/>
            <a:ext cx="2670501" cy="78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early </a:t>
            </a: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century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Nantucket, the oceans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1876309" y="3685498"/>
            <a:ext cx="2491047" cy="1501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The Limits of Knowledge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The Deceptiveness of Fate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The Exploitative Nature of the Whaling Business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D3C58C-BE14-FC44-8256-F515A4C4B732}"/>
              </a:ext>
            </a:extLst>
          </p:cNvPr>
          <p:cNvSpPr/>
          <p:nvPr/>
        </p:nvSpPr>
        <p:spPr>
          <a:xfrm>
            <a:off x="8436031" y="1065429"/>
            <a:ext cx="2900418" cy="116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Conclusion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შეჯამება</a:t>
            </a:r>
            <a:endParaRPr lang="en-US" sz="3600" dirty="0"/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61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697358"/>
              </p:ext>
            </p:extLst>
          </p:nvPr>
        </p:nvGraphicFramePr>
        <p:xfrm>
          <a:off x="1335325" y="938902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310896" y="1970888"/>
            <a:ext cx="139741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წინასწარ განჭვრეტა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063486" y="2051350"/>
            <a:ext cx="183681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ტირანული, დიქტატორული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063486" y="3925373"/>
            <a:ext cx="2006366" cy="67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საბოლოო </a:t>
            </a:r>
            <a:r>
              <a:rPr lang="ka-GE" sz="1600" dirty="0" smtClean="0"/>
              <a:t>ჯამში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323948" y="5906644"/>
            <a:ext cx="1667264" cy="757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/>
              <a:t>ძნელად დასამარცხებელი </a:t>
            </a:r>
            <a:r>
              <a:rPr lang="ka-GE" sz="1200" dirty="0" smtClean="0"/>
              <a:t>მოწინააღმდეგე</a:t>
            </a:r>
            <a:r>
              <a:rPr lang="en-US" sz="1200" dirty="0" smtClean="0"/>
              <a:t> </a:t>
            </a:r>
            <a:r>
              <a:rPr lang="ka-GE" sz="1200" dirty="0" smtClean="0"/>
              <a:t>/</a:t>
            </a:r>
            <a:r>
              <a:rPr lang="en-US" sz="1200" dirty="0" smtClean="0"/>
              <a:t> </a:t>
            </a:r>
            <a:r>
              <a:rPr lang="ka-GE" sz="1200" dirty="0"/>
              <a:t>ოპონენტი</a:t>
            </a:r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236966" y="5875569"/>
            <a:ext cx="1511008" cy="56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შეცდომაში შემყვანი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1840683" y="5936175"/>
            <a:ext cx="2271345" cy="59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ექსპლუატატორული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1940436" y="4059275"/>
            <a:ext cx="1754822" cy="54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დასახიჩრება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707354" y="2011832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bg1"/>
                </a:solidFill>
              </a:rPr>
              <a:t>შურისძიება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66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EF3DEF-42F0-834A-B973-77E396AB7433}"/>
              </a:ext>
            </a:extLst>
          </p:cNvPr>
          <p:cNvSpPr/>
          <p:nvPr/>
        </p:nvSpPr>
        <p:spPr>
          <a:xfrm>
            <a:off x="7706348" y="975259"/>
            <a:ext cx="3360717" cy="111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Homework</a:t>
            </a:r>
            <a:r>
              <a:rPr lang="ka-GE" sz="3600" dirty="0">
                <a:solidFill>
                  <a:schemeClr val="bg1"/>
                </a:solidFill>
              </a:rPr>
              <a:t/>
            </a:r>
            <a:br>
              <a:rPr lang="ka-GE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დავალება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090CE-A7B0-AB41-80B4-5581B2DF2EB8}"/>
              </a:ext>
            </a:extLst>
          </p:cNvPr>
          <p:cNvSpPr/>
          <p:nvPr/>
        </p:nvSpPr>
        <p:spPr>
          <a:xfrm>
            <a:off x="649453" y="2718183"/>
            <a:ext cx="6839783" cy="3422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/>
              <a:t>We have seen how the Great White Whale is the </a:t>
            </a:r>
            <a:r>
              <a:rPr lang="en-US" sz="2000" i="1" dirty="0"/>
              <a:t>nemesis</a:t>
            </a:r>
            <a:r>
              <a:rPr lang="en-US" sz="2000" dirty="0"/>
              <a:t> of Captain Ahab.  Write a short story about an imaginary nemesis, and how you would defeat it in the end. It can be a wild animal or monster as well, just like Moby Dick</a:t>
            </a:r>
            <a:r>
              <a:rPr lang="en-US" sz="2000" dirty="0" smtClean="0"/>
              <a:t>.</a:t>
            </a:r>
            <a:r>
              <a:rPr lang="ka-GE" sz="2000" dirty="0" smtClean="0"/>
              <a:t> </a:t>
            </a:r>
            <a:endParaRPr lang="en-US" sz="2000" dirty="0"/>
          </a:p>
          <a:p>
            <a:pPr algn="just"/>
            <a:endParaRPr lang="ka-GE" sz="2000" dirty="0">
              <a:solidFill>
                <a:schemeClr val="bg1"/>
              </a:solidFill>
            </a:endParaRPr>
          </a:p>
          <a:p>
            <a:pPr algn="just"/>
            <a:r>
              <a:rPr lang="ka-GE" sz="2000" dirty="0" smtClean="0">
                <a:solidFill>
                  <a:schemeClr val="bg1"/>
                </a:solidFill>
              </a:rPr>
              <a:t>ვნახეთ, როგორ უწევს დიდი </a:t>
            </a:r>
            <a:r>
              <a:rPr lang="ka-GE" sz="2000" dirty="0">
                <a:solidFill>
                  <a:schemeClr val="bg1"/>
                </a:solidFill>
              </a:rPr>
              <a:t>თეთრი </a:t>
            </a:r>
            <a:r>
              <a:rPr lang="ka-GE" sz="2000" dirty="0" smtClean="0">
                <a:solidFill>
                  <a:schemeClr val="bg1"/>
                </a:solidFill>
              </a:rPr>
              <a:t>ვეშაპი </a:t>
            </a:r>
            <a:r>
              <a:rPr lang="ka-GE" sz="2000" dirty="0">
                <a:solidFill>
                  <a:schemeClr val="bg1"/>
                </a:solidFill>
              </a:rPr>
              <a:t>კაპიტან </a:t>
            </a:r>
            <a:r>
              <a:rPr lang="ka-GE" sz="2000" dirty="0" smtClean="0">
                <a:solidFill>
                  <a:schemeClr val="bg1"/>
                </a:solidFill>
              </a:rPr>
              <a:t>აჰაბს წინაღმდეგობას. </a:t>
            </a:r>
            <a:r>
              <a:rPr lang="ka-GE" sz="2000" dirty="0">
                <a:solidFill>
                  <a:schemeClr val="bg1"/>
                </a:solidFill>
              </a:rPr>
              <a:t>დაწერეთ მოკლე ამბავი თქვენი წარმოსახვითი </a:t>
            </a:r>
            <a:r>
              <a:rPr lang="ka-GE" sz="2000" dirty="0" smtClean="0">
                <a:solidFill>
                  <a:schemeClr val="bg1"/>
                </a:solidFill>
              </a:rPr>
              <a:t>მოწინააღმდეგის </a:t>
            </a:r>
            <a:r>
              <a:rPr lang="ka-GE" sz="2000" dirty="0">
                <a:solidFill>
                  <a:schemeClr val="bg1"/>
                </a:solidFill>
              </a:rPr>
              <a:t>შესახებ</a:t>
            </a:r>
            <a:r>
              <a:rPr lang="ka-GE" sz="2000" dirty="0" smtClean="0">
                <a:solidFill>
                  <a:schemeClr val="bg1"/>
                </a:solidFill>
              </a:rPr>
              <a:t>. ეს შესაძლოა იყოს ველური ცხოველი ან მობი დიკის მსგავსი მონსტრი. </a:t>
            </a:r>
            <a:r>
              <a:rPr lang="ka-GE" sz="2000" dirty="0">
                <a:solidFill>
                  <a:schemeClr val="bg1"/>
                </a:solidFill>
              </a:rPr>
              <a:t>როგორ დაამარცხებდით </a:t>
            </a:r>
            <a:r>
              <a:rPr lang="ka-GE" sz="2000" dirty="0" smtClean="0">
                <a:solidFill>
                  <a:schemeClr val="bg1"/>
                </a:solidFill>
              </a:rPr>
              <a:t>მას?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392" y="2718183"/>
            <a:ext cx="2383709" cy="3417504"/>
          </a:xfrm>
          <a:prstGeom prst="rect">
            <a:avLst/>
          </a:prstGeom>
        </p:spPr>
      </p:pic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061248"/>
              </p:ext>
            </p:extLst>
          </p:nvPr>
        </p:nvGraphicFramePr>
        <p:xfrm>
          <a:off x="1487055" y="2313808"/>
          <a:ext cx="4705927" cy="408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4C4ED0B-18B1-6B47-9B65-0F86B6E08E49}"/>
              </a:ext>
            </a:extLst>
          </p:cNvPr>
          <p:cNvSpPr/>
          <p:nvPr/>
        </p:nvSpPr>
        <p:spPr>
          <a:xfrm>
            <a:off x="6968202" y="1086991"/>
            <a:ext cx="4585648" cy="101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განრიგი</a:t>
            </a:r>
            <a:endParaRPr lang="en-US" sz="3200" dirty="0"/>
          </a:p>
        </p:txBody>
      </p:sp>
      <p:pic>
        <p:nvPicPr>
          <p:cNvPr id="1026" name="Picture 2" descr="C:\Users\User\Desktop\51dYs6ksARL._SX321_BO1,204,203,20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15" y="2434486"/>
            <a:ext cx="2455608" cy="379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9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397572"/>
              </p:ext>
            </p:extLst>
          </p:nvPr>
        </p:nvGraphicFramePr>
        <p:xfrm>
          <a:off x="1335325" y="938902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310896" y="1970888"/>
            <a:ext cx="139741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წინასწარ განჭვრეტა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063486" y="2051350"/>
            <a:ext cx="183681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ტირანული, დიქტატორული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063486" y="3925373"/>
            <a:ext cx="2006366" cy="67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საბოლოო </a:t>
            </a:r>
            <a:r>
              <a:rPr lang="ka-GE" sz="1600" dirty="0" smtClean="0"/>
              <a:t>ჯამში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323948" y="5906644"/>
            <a:ext cx="1667264" cy="757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/>
              <a:t>ძნელად დასამარცხებელი </a:t>
            </a:r>
            <a:r>
              <a:rPr lang="ka-GE" sz="1200" dirty="0" smtClean="0"/>
              <a:t>მოწინააღმდეგე</a:t>
            </a:r>
            <a:r>
              <a:rPr lang="en-US" sz="1200" dirty="0" smtClean="0"/>
              <a:t> </a:t>
            </a:r>
            <a:r>
              <a:rPr lang="ka-GE" sz="1200" dirty="0" smtClean="0"/>
              <a:t>/</a:t>
            </a:r>
            <a:r>
              <a:rPr lang="en-US" sz="1200" dirty="0" smtClean="0"/>
              <a:t> </a:t>
            </a:r>
            <a:r>
              <a:rPr lang="ka-GE" sz="1200" dirty="0"/>
              <a:t>ოპონენტი</a:t>
            </a:r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236966" y="5875569"/>
            <a:ext cx="1511008" cy="56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შეცდომაში შემყვანი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1840683" y="5936175"/>
            <a:ext cx="2271345" cy="59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ექსპლუატატორული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1940436" y="4059275"/>
            <a:ext cx="1754822" cy="54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დასახიჩრება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707354" y="2011832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bg1"/>
                </a:solidFill>
              </a:rPr>
              <a:t>შურისძიება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3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70212" y="2353150"/>
            <a:ext cx="27790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revenge 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23914" y="4184049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შურისძიება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53586" y="2416055"/>
            <a:ext cx="31001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prophecy 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06032" y="4236783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წინასწარ განჭვრეტა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403463" y="2587025"/>
            <a:ext cx="3141722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tyrannical (adj.)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55908" y="4448697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ტირანული, დიქტატორული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8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78524" y="2565064"/>
            <a:ext cx="3294123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ultimately (adv.)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67892" y="4400060"/>
            <a:ext cx="3272152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საბოლოო </a:t>
            </a:r>
            <a:r>
              <a:rPr lang="ka-GE" sz="2800" dirty="0" smtClean="0"/>
              <a:t>ჯამში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9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511528" y="2652907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nemesis 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63973" y="4528226"/>
            <a:ext cx="2871653" cy="1238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ძნელად დასამარცხებელი </a:t>
            </a:r>
            <a:r>
              <a:rPr lang="ka-GE" sz="2000" dirty="0" smtClean="0"/>
              <a:t>მოწინააღმდეგე</a:t>
            </a:r>
            <a:r>
              <a:rPr lang="en-US" sz="2000" dirty="0" smtClean="0"/>
              <a:t> </a:t>
            </a:r>
            <a:r>
              <a:rPr lang="ka-GE" sz="2000" dirty="0" smtClean="0"/>
              <a:t>/</a:t>
            </a:r>
            <a:r>
              <a:rPr lang="en-US" sz="2000" dirty="0" smtClean="0"/>
              <a:t> </a:t>
            </a:r>
            <a:r>
              <a:rPr lang="ka-GE" sz="2000" dirty="0"/>
              <a:t>ოპონენტი</a:t>
            </a:r>
            <a:endParaRPr lang="en-US" sz="20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28135" y="104954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6139" y="1049544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34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318</Words>
  <Application>Microsoft Office PowerPoint</Application>
  <PresentationFormat>Widescreen</PresentationFormat>
  <Paragraphs>102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341</cp:revision>
  <dcterms:created xsi:type="dcterms:W3CDTF">2020-04-09T12:21:27Z</dcterms:created>
  <dcterms:modified xsi:type="dcterms:W3CDTF">2020-09-01T14:31:46Z</dcterms:modified>
</cp:coreProperties>
</file>