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47"/>
  </p:notesMasterIdLst>
  <p:sldIdLst>
    <p:sldId id="256" r:id="rId2"/>
    <p:sldId id="257" r:id="rId3"/>
    <p:sldId id="258" r:id="rId4"/>
    <p:sldId id="259" r:id="rId5"/>
    <p:sldId id="346" r:id="rId6"/>
    <p:sldId id="261" r:id="rId7"/>
    <p:sldId id="262" r:id="rId8"/>
    <p:sldId id="263" r:id="rId9"/>
    <p:sldId id="264" r:id="rId10"/>
    <p:sldId id="267" r:id="rId11"/>
    <p:sldId id="268" r:id="rId12"/>
    <p:sldId id="303" r:id="rId13"/>
    <p:sldId id="311" r:id="rId14"/>
    <p:sldId id="312" r:id="rId15"/>
    <p:sldId id="313" r:id="rId16"/>
    <p:sldId id="314" r:id="rId17"/>
    <p:sldId id="315" r:id="rId18"/>
    <p:sldId id="361" r:id="rId19"/>
    <p:sldId id="345" r:id="rId20"/>
    <p:sldId id="271" r:id="rId21"/>
    <p:sldId id="336" r:id="rId22"/>
    <p:sldId id="335" r:id="rId23"/>
    <p:sldId id="337" r:id="rId24"/>
    <p:sldId id="338" r:id="rId25"/>
    <p:sldId id="350" r:id="rId26"/>
    <p:sldId id="344" r:id="rId27"/>
    <p:sldId id="347" r:id="rId28"/>
    <p:sldId id="348" r:id="rId29"/>
    <p:sldId id="349" r:id="rId30"/>
    <p:sldId id="362" r:id="rId31"/>
    <p:sldId id="351" r:id="rId32"/>
    <p:sldId id="339" r:id="rId33"/>
    <p:sldId id="356" r:id="rId34"/>
    <p:sldId id="357" r:id="rId35"/>
    <p:sldId id="358" r:id="rId36"/>
    <p:sldId id="359" r:id="rId37"/>
    <p:sldId id="296" r:id="rId38"/>
    <p:sldId id="297" r:id="rId39"/>
    <p:sldId id="360" r:id="rId40"/>
    <p:sldId id="302" r:id="rId41"/>
    <p:sldId id="329" r:id="rId42"/>
    <p:sldId id="330" r:id="rId43"/>
    <p:sldId id="343" r:id="rId44"/>
    <p:sldId id="304" r:id="rId45"/>
    <p:sldId id="333" r:id="rId46"/>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67" roundtripDataSignature="AMtx7mi04+w5nQ4tCbZznQyhmJX9mJzj9w=="/>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46CFEF4-99AF-46A8-A051-738FFB79779B}">
  <a:tblStyle styleId="{B46CFEF4-99AF-46A8-A051-738FFB79779B}"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99331022-4FDA-4916-96CC-4CBCEC6AEFC1}" styleName="Table_1">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062" autoAdjust="0"/>
    <p:restoredTop sz="96341"/>
  </p:normalViewPr>
  <p:slideViewPr>
    <p:cSldViewPr snapToGrid="0">
      <p:cViewPr varScale="1">
        <p:scale>
          <a:sx n="107" d="100"/>
          <a:sy n="107" d="100"/>
        </p:scale>
        <p:origin x="780" y="114"/>
      </p:cViewPr>
      <p:guideLst>
        <p:guide orient="horz" pos="2160"/>
        <p:guide pos="3840"/>
      </p:guideLst>
    </p:cSldViewPr>
  </p:slideViewPr>
  <p:outlineViewPr>
    <p:cViewPr>
      <p:scale>
        <a:sx n="33" d="100"/>
        <a:sy n="33" d="100"/>
      </p:scale>
      <p:origin x="0" y="-856"/>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68"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67" Type="http://customschemas.google.com/relationships/presentationmetadata" Target="metadata"/><Relationship Id="rId71"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7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69" Type="http://schemas.openxmlformats.org/officeDocument/2006/relationships/viewProps" Target="view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Regular" charset="0"/>
                <a:ea typeface="Calibri Regular" charset="0"/>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lang="en-US" dirty="0"/>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Regular" charset="0"/>
                <a:ea typeface="Calibri Regular" charset="0"/>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lang="en-US" dirty="0"/>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dirty="0"/>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Regular" charset="0"/>
                <a:ea typeface="Calibri Regular" charset="0"/>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lang="en-US" dirty="0"/>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lvl1pPr>
              <a:defRPr b="0" i="0">
                <a:latin typeface="Calibri Regular" charset="0"/>
              </a:defRPr>
            </a:lvl1pPr>
          </a:lstStyle>
          <a:p>
            <a:pPr algn="r"/>
            <a:fld id="{00000000-1234-1234-1234-123412341234}" type="slidenum">
              <a:rPr lang="en-US" sz="1200" smtClean="0">
                <a:solidFill>
                  <a:schemeClr val="dk1"/>
                </a:solidFill>
                <a:ea typeface="Calibri"/>
                <a:cs typeface="Calibri"/>
                <a:sym typeface="Calibri"/>
              </a:rPr>
              <a:pPr algn="r"/>
              <a:t>‹#›</a:t>
            </a:fld>
            <a:endParaRPr lang="en-US" sz="1200" dirty="0">
              <a:solidFill>
                <a:schemeClr val="dk1"/>
              </a:solidFill>
              <a:ea typeface="Calibri"/>
              <a:cs typeface="Calibri"/>
              <a:sym typeface="Calibri"/>
            </a:endParaRPr>
          </a:p>
        </p:txBody>
      </p:sp>
    </p:spTree>
    <p:extLst>
      <p:ext uri="{BB962C8B-B14F-4D97-AF65-F5344CB8AC3E}">
        <p14:creationId xmlns:p14="http://schemas.microsoft.com/office/powerpoint/2010/main" val="1219797379"/>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Sylfaen Regular" pitchFamily="18" charset="0"/>
        <a:ea typeface="Sylfaen Regular" pitchFamily="18" charset="0"/>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6" name="Google Shape;86;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Calibri Regular" charset="0"/>
            </a:endParaRPr>
          </a:p>
        </p:txBody>
      </p:sp>
      <p:sp>
        <p:nvSpPr>
          <p:cNvPr id="87" name="Google Shape;87;p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ea typeface="Calisto MT Regular" charset="0"/>
                <a:cs typeface="Calisto MT Regular" charset="0"/>
              </a:rPr>
              <a:pPr marL="0" lvl="0" indent="0" algn="r" rtl="0">
                <a:spcBef>
                  <a:spcPts val="0"/>
                </a:spcBef>
                <a:spcAft>
                  <a:spcPts val="0"/>
                </a:spcAft>
                <a:buNone/>
              </a:pPr>
              <a:t>1</a:t>
            </a:fld>
            <a:endParaRPr dirty="0">
              <a:ea typeface="Calisto MT Regular" charset="0"/>
              <a:cs typeface="Calisto MT Regular"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p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Calibri Regular" charset="0"/>
            </a:endParaRPr>
          </a:p>
        </p:txBody>
      </p:sp>
      <p:sp>
        <p:nvSpPr>
          <p:cNvPr id="94" name="Google Shape;94;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Google Shape;101;g8d3272b2c0_0_30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Calibri Regular" charset="0"/>
            </a:endParaRPr>
          </a:p>
        </p:txBody>
      </p:sp>
      <p:sp>
        <p:nvSpPr>
          <p:cNvPr id="102" name="Google Shape;102;g8d3272b2c0_0_30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Google Shape;132;p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Calibri Regular" charset="0"/>
            </a:endParaRPr>
          </a:p>
        </p:txBody>
      </p:sp>
      <p:sp>
        <p:nvSpPr>
          <p:cNvPr id="133" name="Google Shape;133;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Google Shape;132;p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Calibri Regular" charset="0"/>
            </a:endParaRPr>
          </a:p>
        </p:txBody>
      </p:sp>
      <p:sp>
        <p:nvSpPr>
          <p:cNvPr id="133" name="Google Shape;133;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p:cNvGrpSpPr/>
        <p:nvPr/>
      </p:nvGrpSpPr>
      <p:grpSpPr>
        <a:xfrm>
          <a:off x="0" y="0"/>
          <a:ext cx="0" cy="0"/>
          <a:chOff x="0" y="0"/>
          <a:chExt cx="0" cy="0"/>
        </a:xfrm>
      </p:grpSpPr>
      <p:sp>
        <p:nvSpPr>
          <p:cNvPr id="183" name="Google Shape;183;g8d3272b2c0_0_23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4" name="Google Shape;184;g8d3272b2c0_0_23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Calibri Regular" charset="0"/>
            </a:endParaRPr>
          </a:p>
        </p:txBody>
      </p:sp>
      <p:sp>
        <p:nvSpPr>
          <p:cNvPr id="185" name="Google Shape;185;g8d3272b2c0_0_231: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ea typeface="Calisto MT Regular" charset="0"/>
                <a:cs typeface="Calisto MT Regular" charset="0"/>
              </a:rPr>
              <a:pPr marL="0" lvl="0" indent="0" algn="r" rtl="0">
                <a:spcBef>
                  <a:spcPts val="0"/>
                </a:spcBef>
                <a:spcAft>
                  <a:spcPts val="0"/>
                </a:spcAft>
                <a:buClr>
                  <a:srgbClr val="000000"/>
                </a:buClr>
                <a:buFont typeface="Arial"/>
                <a:buNone/>
              </a:pPr>
              <a:t>6</a:t>
            </a:fld>
            <a:endParaRPr dirty="0">
              <a:ea typeface="Calisto MT Regular" charset="0"/>
              <a:cs typeface="Calisto MT Regular"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
        <p:cNvGrpSpPr/>
        <p:nvPr/>
      </p:nvGrpSpPr>
      <p:grpSpPr>
        <a:xfrm>
          <a:off x="0" y="0"/>
          <a:ext cx="0" cy="0"/>
          <a:chOff x="0" y="0"/>
          <a:chExt cx="0" cy="0"/>
        </a:xfrm>
      </p:grpSpPr>
      <p:sp>
        <p:nvSpPr>
          <p:cNvPr id="192" name="Google Shape;192;g8d3272b2c0_0_23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3" name="Google Shape;193;g8d3272b2c0_0_239: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Calibri Regular" charset="0"/>
            </a:endParaRPr>
          </a:p>
        </p:txBody>
      </p:sp>
      <p:sp>
        <p:nvSpPr>
          <p:cNvPr id="194" name="Google Shape;194;g8d3272b2c0_0_239: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ea typeface="Calisto MT Regular" charset="0"/>
                <a:cs typeface="Calisto MT Regular" charset="0"/>
              </a:rPr>
              <a:pPr marL="0" lvl="0" indent="0" algn="r" rtl="0">
                <a:spcBef>
                  <a:spcPts val="0"/>
                </a:spcBef>
                <a:spcAft>
                  <a:spcPts val="0"/>
                </a:spcAft>
                <a:buClr>
                  <a:srgbClr val="000000"/>
                </a:buClr>
                <a:buFont typeface="Arial"/>
                <a:buNone/>
              </a:pPr>
              <a:t>7</a:t>
            </a:fld>
            <a:endParaRPr dirty="0">
              <a:ea typeface="Calisto MT Regular" charset="0"/>
              <a:cs typeface="Calisto MT Regular"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0"/>
        <p:cNvGrpSpPr/>
        <p:nvPr/>
      </p:nvGrpSpPr>
      <p:grpSpPr>
        <a:xfrm>
          <a:off x="0" y="0"/>
          <a:ext cx="0" cy="0"/>
          <a:chOff x="0" y="0"/>
          <a:chExt cx="0" cy="0"/>
        </a:xfrm>
      </p:grpSpPr>
      <p:sp>
        <p:nvSpPr>
          <p:cNvPr id="201" name="Google Shape;201;g8d3272b2c0_1_5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2" name="Google Shape;202;g8d3272b2c0_1_54: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Calibri Regular" charset="0"/>
            </a:endParaRPr>
          </a:p>
        </p:txBody>
      </p:sp>
      <p:sp>
        <p:nvSpPr>
          <p:cNvPr id="203" name="Google Shape;203;g8d3272b2c0_1_54: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ea typeface="Calisto MT Regular" charset="0"/>
                <a:cs typeface="Calisto MT Regular" charset="0"/>
              </a:rPr>
              <a:pPr marL="0" lvl="0" indent="0" algn="r" rtl="0">
                <a:spcBef>
                  <a:spcPts val="0"/>
                </a:spcBef>
                <a:spcAft>
                  <a:spcPts val="0"/>
                </a:spcAft>
                <a:buClr>
                  <a:srgbClr val="000000"/>
                </a:buClr>
                <a:buFont typeface="Arial"/>
                <a:buNone/>
              </a:pPr>
              <a:t>8</a:t>
            </a:fld>
            <a:endParaRPr dirty="0">
              <a:ea typeface="Calisto MT Regular" charset="0"/>
              <a:cs typeface="Calisto MT Regular"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9"/>
        <p:cNvGrpSpPr/>
        <p:nvPr/>
      </p:nvGrpSpPr>
      <p:grpSpPr>
        <a:xfrm>
          <a:off x="0" y="0"/>
          <a:ext cx="0" cy="0"/>
          <a:chOff x="0" y="0"/>
          <a:chExt cx="0" cy="0"/>
        </a:xfrm>
      </p:grpSpPr>
      <p:sp>
        <p:nvSpPr>
          <p:cNvPr id="210" name="Google Shape;210;g8d3272b2c0_0_25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1" name="Google Shape;211;g8d3272b2c0_0_255: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Calibri Regular" charset="0"/>
            </a:endParaRPr>
          </a:p>
        </p:txBody>
      </p:sp>
      <p:sp>
        <p:nvSpPr>
          <p:cNvPr id="212" name="Google Shape;212;g8d3272b2c0_0_255: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ea typeface="Calisto MT Regular" charset="0"/>
                <a:cs typeface="Calisto MT Regular" charset="0"/>
              </a:rPr>
              <a:pPr marL="0" lvl="0" indent="0" algn="r" rtl="0">
                <a:spcBef>
                  <a:spcPts val="0"/>
                </a:spcBef>
                <a:spcAft>
                  <a:spcPts val="0"/>
                </a:spcAft>
                <a:buClr>
                  <a:srgbClr val="000000"/>
                </a:buClr>
                <a:buFont typeface="Arial"/>
                <a:buNone/>
              </a:pPr>
              <a:t>9</a:t>
            </a:fld>
            <a:endParaRPr dirty="0">
              <a:ea typeface="Calisto MT Regular" charset="0"/>
              <a:cs typeface="Calisto MT Regular"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6"/>
        <p:cNvGrpSpPr/>
        <p:nvPr/>
      </p:nvGrpSpPr>
      <p:grpSpPr>
        <a:xfrm>
          <a:off x="0" y="0"/>
          <a:ext cx="0" cy="0"/>
          <a:chOff x="0" y="0"/>
          <a:chExt cx="0" cy="0"/>
        </a:xfrm>
      </p:grpSpPr>
      <p:sp>
        <p:nvSpPr>
          <p:cNvPr id="237" name="Google Shape;237;g8d3272b2c0_0_27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8" name="Google Shape;238;g8d3272b2c0_0_279: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Calibri Regular" charset="0"/>
            </a:endParaRPr>
          </a:p>
        </p:txBody>
      </p:sp>
      <p:sp>
        <p:nvSpPr>
          <p:cNvPr id="239" name="Google Shape;239;g8d3272b2c0_0_279: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ea typeface="Calisto MT Regular" charset="0"/>
                <a:cs typeface="Calisto MT Regular" charset="0"/>
              </a:rPr>
              <a:pPr marL="0" lvl="0" indent="0" algn="r" rtl="0">
                <a:spcBef>
                  <a:spcPts val="0"/>
                </a:spcBef>
                <a:spcAft>
                  <a:spcPts val="0"/>
                </a:spcAft>
                <a:buClr>
                  <a:srgbClr val="000000"/>
                </a:buClr>
                <a:buFont typeface="Arial"/>
                <a:buNone/>
              </a:pPr>
              <a:t>10</a:t>
            </a:fld>
            <a:endParaRPr dirty="0">
              <a:ea typeface="Calisto MT Regular" charset="0"/>
              <a:cs typeface="Calisto MT Regular"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5"/>
        <p:cNvGrpSpPr/>
        <p:nvPr/>
      </p:nvGrpSpPr>
      <p:grpSpPr>
        <a:xfrm>
          <a:off x="0" y="0"/>
          <a:ext cx="0" cy="0"/>
          <a:chOff x="0" y="0"/>
          <a:chExt cx="0" cy="0"/>
        </a:xfrm>
      </p:grpSpPr>
      <p:sp>
        <p:nvSpPr>
          <p:cNvPr id="246" name="Google Shape;246;g8d3272b2c0_0_28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7" name="Google Shape;247;g8d3272b2c0_0_287: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Calibri Regular" charset="0"/>
            </a:endParaRPr>
          </a:p>
        </p:txBody>
      </p:sp>
      <p:sp>
        <p:nvSpPr>
          <p:cNvPr id="248" name="Google Shape;248;g8d3272b2c0_0_287: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ea typeface="Calisto MT Regular" charset="0"/>
                <a:cs typeface="Calisto MT Regular" charset="0"/>
              </a:rPr>
              <a:pPr marL="0" lvl="0" indent="0" algn="r" rtl="0">
                <a:spcBef>
                  <a:spcPts val="0"/>
                </a:spcBef>
                <a:spcAft>
                  <a:spcPts val="0"/>
                </a:spcAft>
                <a:buClr>
                  <a:srgbClr val="000000"/>
                </a:buClr>
                <a:buFont typeface="Arial"/>
                <a:buNone/>
              </a:pPr>
              <a:t>11</a:t>
            </a:fld>
            <a:endParaRPr dirty="0">
              <a:ea typeface="Calisto MT Regular" charset="0"/>
              <a:cs typeface="Calisto MT Regular"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2"/>
          </p:nvPr>
        </p:nvSpPr>
        <p:spPr/>
        <p:txBody>
          <a:bodyPr/>
          <a:lstStyle/>
          <a:p>
            <a:pPr algn="r"/>
            <a:fld id="{00000000-1234-1234-1234-123412341234}" type="slidenum">
              <a:rPr lang="en-US" sz="1200" smtClean="0">
                <a:solidFill>
                  <a:schemeClr val="dk1"/>
                </a:solidFill>
                <a:ea typeface="Calibri"/>
                <a:cs typeface="Calibri"/>
                <a:sym typeface="Calibri"/>
              </a:rPr>
              <a:pPr algn="r"/>
              <a:t>16</a:t>
            </a:fld>
            <a:endParaRPr lang="en-US" sz="1200" dirty="0">
              <a:solidFill>
                <a:schemeClr val="dk1"/>
              </a:solidFill>
              <a:ea typeface="Calibri"/>
              <a:cs typeface="Calibri"/>
              <a:sym typeface="Calibri"/>
            </a:endParaRPr>
          </a:p>
        </p:txBody>
      </p:sp>
    </p:spTree>
    <p:extLst>
      <p:ext uri="{BB962C8B-B14F-4D97-AF65-F5344CB8AC3E}">
        <p14:creationId xmlns:p14="http://schemas.microsoft.com/office/powerpoint/2010/main" val="329789384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8"/>
        <p:cNvGrpSpPr/>
        <p:nvPr/>
      </p:nvGrpSpPr>
      <p:grpSpPr>
        <a:xfrm>
          <a:off x="0" y="0"/>
          <a:ext cx="0" cy="0"/>
          <a:chOff x="0" y="0"/>
          <a:chExt cx="0" cy="0"/>
        </a:xfrm>
      </p:grpSpPr>
      <p:sp>
        <p:nvSpPr>
          <p:cNvPr id="299" name="Google Shape;299;g8d3272b2c0_0_46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0" name="Google Shape;300;g8d3272b2c0_0_467: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Calibri Regular" charset="0"/>
            </a:endParaRPr>
          </a:p>
        </p:txBody>
      </p:sp>
      <p:sp>
        <p:nvSpPr>
          <p:cNvPr id="301" name="Google Shape;301;g8d3272b2c0_0_467: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ea typeface="Calisto MT Regular" charset="0"/>
                <a:cs typeface="Calisto MT Regular" charset="0"/>
              </a:rPr>
              <a:pPr marL="0" lvl="0" indent="0" algn="r" rtl="0">
                <a:spcBef>
                  <a:spcPts val="0"/>
                </a:spcBef>
                <a:spcAft>
                  <a:spcPts val="0"/>
                </a:spcAft>
                <a:buClr>
                  <a:srgbClr val="000000"/>
                </a:buClr>
                <a:buFont typeface="Arial"/>
                <a:buNone/>
              </a:pPr>
              <a:t>20</a:t>
            </a:fld>
            <a:endParaRPr dirty="0">
              <a:ea typeface="Calisto MT Regular" charset="0"/>
              <a:cs typeface="Calisto MT Regular"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8"/>
        <p:cNvGrpSpPr/>
        <p:nvPr/>
      </p:nvGrpSpPr>
      <p:grpSpPr>
        <a:xfrm>
          <a:off x="0" y="0"/>
          <a:ext cx="0" cy="0"/>
          <a:chOff x="0" y="0"/>
          <a:chExt cx="0" cy="0"/>
        </a:xfrm>
      </p:grpSpPr>
      <p:sp>
        <p:nvSpPr>
          <p:cNvPr id="299" name="Google Shape;299;g8d3272b2c0_0_46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0" name="Google Shape;300;g8d3272b2c0_0_467: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Calibri Regular" charset="0"/>
            </a:endParaRPr>
          </a:p>
        </p:txBody>
      </p:sp>
      <p:sp>
        <p:nvSpPr>
          <p:cNvPr id="301" name="Google Shape;301;g8d3272b2c0_0_467: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ea typeface="Calisto MT Regular" charset="0"/>
                <a:cs typeface="Calisto MT Regular" charset="0"/>
              </a:rPr>
              <a:pPr marL="0" lvl="0" indent="0" algn="r" rtl="0">
                <a:spcBef>
                  <a:spcPts val="0"/>
                </a:spcBef>
                <a:spcAft>
                  <a:spcPts val="0"/>
                </a:spcAft>
                <a:buClr>
                  <a:srgbClr val="000000"/>
                </a:buClr>
                <a:buFont typeface="Arial"/>
                <a:buNone/>
              </a:pPr>
              <a:t>21</a:t>
            </a:fld>
            <a:endParaRPr dirty="0">
              <a:ea typeface="Calisto MT Regular" charset="0"/>
              <a:cs typeface="Calisto MT Regular" charset="0"/>
            </a:endParaRPr>
          </a:p>
        </p:txBody>
      </p:sp>
    </p:spTree>
    <p:extLst>
      <p:ext uri="{BB962C8B-B14F-4D97-AF65-F5344CB8AC3E}">
        <p14:creationId xmlns:p14="http://schemas.microsoft.com/office/powerpoint/2010/main" val="19327468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8"/>
        <p:cNvGrpSpPr/>
        <p:nvPr/>
      </p:nvGrpSpPr>
      <p:grpSpPr>
        <a:xfrm>
          <a:off x="0" y="0"/>
          <a:ext cx="0" cy="0"/>
          <a:chOff x="0" y="0"/>
          <a:chExt cx="0" cy="0"/>
        </a:xfrm>
      </p:grpSpPr>
      <p:sp>
        <p:nvSpPr>
          <p:cNvPr id="299" name="Google Shape;299;g8d3272b2c0_0_46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0" name="Google Shape;300;g8d3272b2c0_0_467: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Calibri Regular" charset="0"/>
            </a:endParaRPr>
          </a:p>
        </p:txBody>
      </p:sp>
      <p:sp>
        <p:nvSpPr>
          <p:cNvPr id="301" name="Google Shape;301;g8d3272b2c0_0_467: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ea typeface="Calisto MT Regular" charset="0"/>
                <a:cs typeface="Calisto MT Regular" charset="0"/>
              </a:rPr>
              <a:pPr marL="0" lvl="0" indent="0" algn="r" rtl="0">
                <a:spcBef>
                  <a:spcPts val="0"/>
                </a:spcBef>
                <a:spcAft>
                  <a:spcPts val="0"/>
                </a:spcAft>
                <a:buClr>
                  <a:srgbClr val="000000"/>
                </a:buClr>
                <a:buFont typeface="Arial"/>
                <a:buNone/>
              </a:pPr>
              <a:t>22</a:t>
            </a:fld>
            <a:endParaRPr dirty="0">
              <a:ea typeface="Calisto MT Regular" charset="0"/>
              <a:cs typeface="Calisto MT Regular" charset="0"/>
            </a:endParaRPr>
          </a:p>
        </p:txBody>
      </p:sp>
    </p:spTree>
    <p:extLst>
      <p:ext uri="{BB962C8B-B14F-4D97-AF65-F5344CB8AC3E}">
        <p14:creationId xmlns:p14="http://schemas.microsoft.com/office/powerpoint/2010/main" val="11245339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8"/>
        <p:cNvGrpSpPr/>
        <p:nvPr/>
      </p:nvGrpSpPr>
      <p:grpSpPr>
        <a:xfrm>
          <a:off x="0" y="0"/>
          <a:ext cx="0" cy="0"/>
          <a:chOff x="0" y="0"/>
          <a:chExt cx="0" cy="0"/>
        </a:xfrm>
      </p:grpSpPr>
      <p:sp>
        <p:nvSpPr>
          <p:cNvPr id="299" name="Google Shape;299;g8d3272b2c0_0_46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0" name="Google Shape;300;g8d3272b2c0_0_467: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Calibri Regular" charset="0"/>
            </a:endParaRPr>
          </a:p>
        </p:txBody>
      </p:sp>
      <p:sp>
        <p:nvSpPr>
          <p:cNvPr id="301" name="Google Shape;301;g8d3272b2c0_0_467: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ea typeface="Calisto MT Regular" charset="0"/>
                <a:cs typeface="Calisto MT Regular" charset="0"/>
              </a:rPr>
              <a:pPr marL="0" lvl="0" indent="0" algn="r" rtl="0">
                <a:spcBef>
                  <a:spcPts val="0"/>
                </a:spcBef>
                <a:spcAft>
                  <a:spcPts val="0"/>
                </a:spcAft>
                <a:buClr>
                  <a:srgbClr val="000000"/>
                </a:buClr>
                <a:buFont typeface="Arial"/>
                <a:buNone/>
              </a:pPr>
              <a:t>23</a:t>
            </a:fld>
            <a:endParaRPr dirty="0">
              <a:ea typeface="Calisto MT Regular" charset="0"/>
              <a:cs typeface="Calisto MT Regular" charset="0"/>
            </a:endParaRPr>
          </a:p>
        </p:txBody>
      </p:sp>
    </p:spTree>
    <p:extLst>
      <p:ext uri="{BB962C8B-B14F-4D97-AF65-F5344CB8AC3E}">
        <p14:creationId xmlns:p14="http://schemas.microsoft.com/office/powerpoint/2010/main" val="104765863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8"/>
        <p:cNvGrpSpPr/>
        <p:nvPr/>
      </p:nvGrpSpPr>
      <p:grpSpPr>
        <a:xfrm>
          <a:off x="0" y="0"/>
          <a:ext cx="0" cy="0"/>
          <a:chOff x="0" y="0"/>
          <a:chExt cx="0" cy="0"/>
        </a:xfrm>
      </p:grpSpPr>
      <p:sp>
        <p:nvSpPr>
          <p:cNvPr id="299" name="Google Shape;299;g8d3272b2c0_0_46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0" name="Google Shape;300;g8d3272b2c0_0_467: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Calibri Regular" charset="0"/>
            </a:endParaRPr>
          </a:p>
        </p:txBody>
      </p:sp>
      <p:sp>
        <p:nvSpPr>
          <p:cNvPr id="301" name="Google Shape;301;g8d3272b2c0_0_467: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ea typeface="Calisto MT Regular" charset="0"/>
                <a:cs typeface="Calisto MT Regular" charset="0"/>
              </a:rPr>
              <a:pPr marL="0" lvl="0" indent="0" algn="r" rtl="0">
                <a:spcBef>
                  <a:spcPts val="0"/>
                </a:spcBef>
                <a:spcAft>
                  <a:spcPts val="0"/>
                </a:spcAft>
                <a:buClr>
                  <a:srgbClr val="000000"/>
                </a:buClr>
                <a:buFont typeface="Arial"/>
                <a:buNone/>
              </a:pPr>
              <a:t>24</a:t>
            </a:fld>
            <a:endParaRPr dirty="0">
              <a:ea typeface="Calisto MT Regular" charset="0"/>
              <a:cs typeface="Calisto MT Regular" charset="0"/>
            </a:endParaRPr>
          </a:p>
        </p:txBody>
      </p:sp>
    </p:spTree>
    <p:extLst>
      <p:ext uri="{BB962C8B-B14F-4D97-AF65-F5344CB8AC3E}">
        <p14:creationId xmlns:p14="http://schemas.microsoft.com/office/powerpoint/2010/main" val="123948208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8"/>
        <p:cNvGrpSpPr/>
        <p:nvPr/>
      </p:nvGrpSpPr>
      <p:grpSpPr>
        <a:xfrm>
          <a:off x="0" y="0"/>
          <a:ext cx="0" cy="0"/>
          <a:chOff x="0" y="0"/>
          <a:chExt cx="0" cy="0"/>
        </a:xfrm>
      </p:grpSpPr>
      <p:sp>
        <p:nvSpPr>
          <p:cNvPr id="299" name="Google Shape;299;g8d3272b2c0_0_46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0" name="Google Shape;300;g8d3272b2c0_0_467: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Calibri Regular" charset="0"/>
            </a:endParaRPr>
          </a:p>
        </p:txBody>
      </p:sp>
      <p:sp>
        <p:nvSpPr>
          <p:cNvPr id="301" name="Google Shape;301;g8d3272b2c0_0_467: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ea typeface="Calisto MT Regular" charset="0"/>
                <a:cs typeface="Calisto MT Regular" charset="0"/>
              </a:rPr>
              <a:pPr marL="0" lvl="0" indent="0" algn="r" rtl="0">
                <a:spcBef>
                  <a:spcPts val="0"/>
                </a:spcBef>
                <a:spcAft>
                  <a:spcPts val="0"/>
                </a:spcAft>
                <a:buClr>
                  <a:srgbClr val="000000"/>
                </a:buClr>
                <a:buFont typeface="Arial"/>
                <a:buNone/>
              </a:pPr>
              <a:t>25</a:t>
            </a:fld>
            <a:endParaRPr dirty="0">
              <a:ea typeface="Calisto MT Regular" charset="0"/>
              <a:cs typeface="Calisto MT Regular" charset="0"/>
            </a:endParaRPr>
          </a:p>
        </p:txBody>
      </p:sp>
    </p:spTree>
    <p:extLst>
      <p:ext uri="{BB962C8B-B14F-4D97-AF65-F5344CB8AC3E}">
        <p14:creationId xmlns:p14="http://schemas.microsoft.com/office/powerpoint/2010/main" val="220415319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0">
              <a:buNone/>
            </a:pPr>
            <a:r>
              <a:rPr lang="en-US" baseline="0" dirty="0"/>
              <a:t>Tip 1. </a:t>
            </a:r>
          </a:p>
          <a:p>
            <a:pPr>
              <a:buAutoNum type="arabicPeriod"/>
            </a:pPr>
            <a:r>
              <a:rPr lang="en-US" baseline="0" dirty="0"/>
              <a:t>open-minded</a:t>
            </a:r>
          </a:p>
          <a:p>
            <a:pPr>
              <a:buAutoNum type="arabicPeriod"/>
            </a:pPr>
            <a:r>
              <a:rPr lang="en-US" baseline="0" dirty="0"/>
              <a:t>Confident</a:t>
            </a:r>
          </a:p>
          <a:p>
            <a:pPr>
              <a:buAutoNum type="arabicPeriod"/>
            </a:pPr>
            <a:r>
              <a:rPr lang="en-US" baseline="0" dirty="0"/>
              <a:t>Honest </a:t>
            </a:r>
          </a:p>
          <a:p>
            <a:pPr>
              <a:buAutoNum type="arabicPeriod"/>
            </a:pPr>
            <a:r>
              <a:rPr lang="en-US" baseline="0" dirty="0"/>
              <a:t>Listening</a:t>
            </a:r>
          </a:p>
          <a:p>
            <a:pPr>
              <a:buAutoNum type="arabicPeriod"/>
            </a:pPr>
            <a:endParaRPr lang="en-US" baseline="0" dirty="0"/>
          </a:p>
          <a:p>
            <a:pPr marL="228600" indent="0">
              <a:buNone/>
            </a:pPr>
            <a:r>
              <a:rPr lang="en-US" baseline="0" dirty="0"/>
              <a:t>Tip 2.</a:t>
            </a:r>
          </a:p>
          <a:p>
            <a:pPr marL="228600" indent="0">
              <a:buNone/>
            </a:pPr>
            <a:endParaRPr lang="en-US" baseline="0" dirty="0"/>
          </a:p>
          <a:p>
            <a:pPr marL="457200" indent="-228600">
              <a:buFont typeface="+mj-lt"/>
              <a:buAutoNum type="arabicPeriod"/>
            </a:pPr>
            <a:r>
              <a:rPr lang="en-US" baseline="0" dirty="0" err="1"/>
              <a:t>Coragous</a:t>
            </a:r>
            <a:endParaRPr lang="en-US" baseline="0" dirty="0"/>
          </a:p>
          <a:p>
            <a:pPr marL="457200" indent="-228600">
              <a:buFont typeface="+mj-lt"/>
              <a:buAutoNum type="arabicPeriod"/>
            </a:pPr>
            <a:r>
              <a:rPr lang="en-US" baseline="0" dirty="0"/>
              <a:t>Not being scared</a:t>
            </a:r>
          </a:p>
          <a:p>
            <a:pPr marL="457200" indent="-228600">
              <a:buFont typeface="+mj-lt"/>
              <a:buAutoNum type="arabicPeriod"/>
            </a:pPr>
            <a:r>
              <a:rPr lang="en-US" baseline="0" dirty="0"/>
              <a:t>Never give up </a:t>
            </a:r>
          </a:p>
          <a:p>
            <a:pPr marL="457200" indent="-228600">
              <a:buFont typeface="+mj-lt"/>
              <a:buAutoNum type="arabicPeriod"/>
            </a:pPr>
            <a:r>
              <a:rPr lang="en-US" baseline="0" dirty="0"/>
              <a:t>Strong willed </a:t>
            </a:r>
          </a:p>
          <a:p>
            <a:pPr marL="457200" indent="-228600">
              <a:buFont typeface="+mj-lt"/>
              <a:buAutoNum type="arabicPeriod"/>
            </a:pPr>
            <a:endParaRPr lang="en-US" baseline="0" dirty="0"/>
          </a:p>
          <a:p>
            <a:pPr marL="228600" indent="0" algn="l">
              <a:buFont typeface="+mj-lt"/>
              <a:buNone/>
            </a:pPr>
            <a:r>
              <a:rPr lang="en-US" baseline="0" dirty="0"/>
              <a:t>Tip 3</a:t>
            </a:r>
          </a:p>
          <a:p>
            <a:pPr marL="228600" indent="0" algn="l">
              <a:buFont typeface="+mj-lt"/>
              <a:buNone/>
            </a:pPr>
            <a:endParaRPr lang="en-US" baseline="0" dirty="0"/>
          </a:p>
          <a:p>
            <a:pPr marL="457200" indent="-228600" algn="l">
              <a:buFont typeface="+mj-lt"/>
              <a:buAutoNum type="arabicPeriod"/>
            </a:pPr>
            <a:r>
              <a:rPr lang="en-US" baseline="0" dirty="0"/>
              <a:t>Responsible </a:t>
            </a:r>
          </a:p>
          <a:p>
            <a:pPr marL="457200" indent="-228600" algn="l">
              <a:buFont typeface="+mj-lt"/>
              <a:buAutoNum type="arabicPeriod"/>
            </a:pPr>
            <a:r>
              <a:rPr lang="en-US" baseline="0" dirty="0"/>
              <a:t>Thoughtful</a:t>
            </a:r>
          </a:p>
          <a:p>
            <a:pPr marL="457200" indent="-228600" algn="l">
              <a:buFont typeface="+mj-lt"/>
              <a:buAutoNum type="arabicPeriod"/>
            </a:pPr>
            <a:r>
              <a:rPr lang="en-US" baseline="0" dirty="0"/>
              <a:t>High spirited </a:t>
            </a:r>
          </a:p>
        </p:txBody>
      </p:sp>
      <p:sp>
        <p:nvSpPr>
          <p:cNvPr id="4" name="Slide Number Placeholder 3"/>
          <p:cNvSpPr>
            <a:spLocks noGrp="1"/>
          </p:cNvSpPr>
          <p:nvPr>
            <p:ph type="sldNum" idx="10"/>
          </p:nvPr>
        </p:nvSpPr>
        <p:spPr/>
        <p:txBody>
          <a:bodyPr/>
          <a:lstStyle/>
          <a:p>
            <a:pPr algn="r"/>
            <a:fld id="{00000000-1234-1234-1234-123412341234}" type="slidenum">
              <a:rPr lang="en-US" sz="1200" smtClean="0">
                <a:solidFill>
                  <a:schemeClr val="dk1"/>
                </a:solidFill>
                <a:ea typeface="Calibri"/>
                <a:cs typeface="Calibri"/>
                <a:sym typeface="Calibri"/>
              </a:rPr>
              <a:pPr algn="r"/>
              <a:t>32</a:t>
            </a:fld>
            <a:endParaRPr lang="en-US" sz="1200" dirty="0">
              <a:solidFill>
                <a:schemeClr val="dk1"/>
              </a:solidFill>
              <a:ea typeface="Calibri"/>
              <a:cs typeface="Calibri"/>
              <a:sym typeface="Calibri"/>
            </a:endParaRPr>
          </a:p>
        </p:txBody>
      </p:sp>
    </p:spTree>
    <p:extLst>
      <p:ext uri="{BB962C8B-B14F-4D97-AF65-F5344CB8AC3E}">
        <p14:creationId xmlns:p14="http://schemas.microsoft.com/office/powerpoint/2010/main" val="62259066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0">
              <a:buNone/>
            </a:pPr>
            <a:r>
              <a:rPr lang="en-US" baseline="0" dirty="0"/>
              <a:t>Tip 1. </a:t>
            </a:r>
          </a:p>
          <a:p>
            <a:pPr>
              <a:buAutoNum type="arabicPeriod"/>
            </a:pPr>
            <a:r>
              <a:rPr lang="en-US" baseline="0" dirty="0"/>
              <a:t>open-minded</a:t>
            </a:r>
          </a:p>
          <a:p>
            <a:pPr>
              <a:buAutoNum type="arabicPeriod"/>
            </a:pPr>
            <a:r>
              <a:rPr lang="en-US" baseline="0" dirty="0"/>
              <a:t>Confident</a:t>
            </a:r>
          </a:p>
          <a:p>
            <a:pPr>
              <a:buAutoNum type="arabicPeriod"/>
            </a:pPr>
            <a:r>
              <a:rPr lang="en-US" baseline="0" dirty="0"/>
              <a:t>Honest </a:t>
            </a:r>
          </a:p>
          <a:p>
            <a:pPr>
              <a:buAutoNum type="arabicPeriod"/>
            </a:pPr>
            <a:r>
              <a:rPr lang="en-US" baseline="0" dirty="0"/>
              <a:t>Listening</a:t>
            </a:r>
          </a:p>
          <a:p>
            <a:pPr>
              <a:buAutoNum type="arabicPeriod"/>
            </a:pPr>
            <a:endParaRPr lang="en-US" baseline="0" dirty="0"/>
          </a:p>
          <a:p>
            <a:pPr marL="228600" indent="0">
              <a:buNone/>
            </a:pPr>
            <a:r>
              <a:rPr lang="en-US" baseline="0" dirty="0"/>
              <a:t>Tip 2.</a:t>
            </a:r>
          </a:p>
          <a:p>
            <a:pPr marL="228600" indent="0">
              <a:buNone/>
            </a:pPr>
            <a:endParaRPr lang="en-US" baseline="0" dirty="0"/>
          </a:p>
          <a:p>
            <a:pPr marL="457200" indent="-228600">
              <a:buFont typeface="+mj-lt"/>
              <a:buAutoNum type="arabicPeriod"/>
            </a:pPr>
            <a:r>
              <a:rPr lang="en-US" baseline="0" dirty="0" err="1"/>
              <a:t>Coragous</a:t>
            </a:r>
            <a:endParaRPr lang="en-US" baseline="0" dirty="0"/>
          </a:p>
          <a:p>
            <a:pPr marL="457200" indent="-228600">
              <a:buFont typeface="+mj-lt"/>
              <a:buAutoNum type="arabicPeriod"/>
            </a:pPr>
            <a:r>
              <a:rPr lang="en-US" baseline="0" dirty="0"/>
              <a:t>Not being scared</a:t>
            </a:r>
          </a:p>
          <a:p>
            <a:pPr marL="457200" indent="-228600">
              <a:buFont typeface="+mj-lt"/>
              <a:buAutoNum type="arabicPeriod"/>
            </a:pPr>
            <a:r>
              <a:rPr lang="en-US" baseline="0" dirty="0"/>
              <a:t>Never give up </a:t>
            </a:r>
          </a:p>
          <a:p>
            <a:pPr marL="457200" indent="-228600">
              <a:buFont typeface="+mj-lt"/>
              <a:buAutoNum type="arabicPeriod"/>
            </a:pPr>
            <a:r>
              <a:rPr lang="en-US" baseline="0" dirty="0"/>
              <a:t>Strong willed </a:t>
            </a:r>
          </a:p>
          <a:p>
            <a:pPr marL="457200" indent="-228600">
              <a:buFont typeface="+mj-lt"/>
              <a:buAutoNum type="arabicPeriod"/>
            </a:pPr>
            <a:endParaRPr lang="en-US" baseline="0" dirty="0"/>
          </a:p>
          <a:p>
            <a:pPr marL="228600" indent="0" algn="l">
              <a:buFont typeface="+mj-lt"/>
              <a:buNone/>
            </a:pPr>
            <a:r>
              <a:rPr lang="en-US" baseline="0" dirty="0"/>
              <a:t>Tip 3</a:t>
            </a:r>
          </a:p>
          <a:p>
            <a:pPr marL="228600" indent="0" algn="l">
              <a:buFont typeface="+mj-lt"/>
              <a:buNone/>
            </a:pPr>
            <a:endParaRPr lang="en-US" baseline="0" dirty="0"/>
          </a:p>
          <a:p>
            <a:pPr marL="457200" indent="-228600" algn="l">
              <a:buFont typeface="+mj-lt"/>
              <a:buAutoNum type="arabicPeriod"/>
            </a:pPr>
            <a:r>
              <a:rPr lang="en-US" baseline="0" dirty="0"/>
              <a:t>Responsible </a:t>
            </a:r>
          </a:p>
          <a:p>
            <a:pPr marL="457200" indent="-228600" algn="l">
              <a:buFont typeface="+mj-lt"/>
              <a:buAutoNum type="arabicPeriod"/>
            </a:pPr>
            <a:r>
              <a:rPr lang="en-US" baseline="0" dirty="0"/>
              <a:t>Thoughtful</a:t>
            </a:r>
          </a:p>
          <a:p>
            <a:pPr marL="457200" indent="-228600" algn="l">
              <a:buFont typeface="+mj-lt"/>
              <a:buAutoNum type="arabicPeriod"/>
            </a:pPr>
            <a:r>
              <a:rPr lang="en-US" baseline="0" dirty="0"/>
              <a:t>High spirited </a:t>
            </a:r>
          </a:p>
        </p:txBody>
      </p:sp>
      <p:sp>
        <p:nvSpPr>
          <p:cNvPr id="4" name="Slide Number Placeholder 3"/>
          <p:cNvSpPr>
            <a:spLocks noGrp="1"/>
          </p:cNvSpPr>
          <p:nvPr>
            <p:ph type="sldNum" idx="10"/>
          </p:nvPr>
        </p:nvSpPr>
        <p:spPr/>
        <p:txBody>
          <a:bodyPr/>
          <a:lstStyle/>
          <a:p>
            <a:pPr algn="r"/>
            <a:fld id="{00000000-1234-1234-1234-123412341234}" type="slidenum">
              <a:rPr lang="en-US" sz="1200" smtClean="0">
                <a:solidFill>
                  <a:schemeClr val="dk1"/>
                </a:solidFill>
                <a:ea typeface="Calibri"/>
                <a:cs typeface="Calibri"/>
                <a:sym typeface="Calibri"/>
              </a:rPr>
              <a:pPr algn="r"/>
              <a:t>33</a:t>
            </a:fld>
            <a:endParaRPr lang="en-US" sz="1200" dirty="0">
              <a:solidFill>
                <a:schemeClr val="dk1"/>
              </a:solidFill>
              <a:ea typeface="Calibri"/>
              <a:cs typeface="Calibri"/>
              <a:sym typeface="Calibri"/>
            </a:endParaRPr>
          </a:p>
        </p:txBody>
      </p:sp>
    </p:spTree>
    <p:extLst>
      <p:ext uri="{BB962C8B-B14F-4D97-AF65-F5344CB8AC3E}">
        <p14:creationId xmlns:p14="http://schemas.microsoft.com/office/powerpoint/2010/main" val="197888526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0">
              <a:buNone/>
            </a:pPr>
            <a:r>
              <a:rPr lang="en-US" baseline="0" dirty="0"/>
              <a:t>Tip 1. </a:t>
            </a:r>
          </a:p>
          <a:p>
            <a:pPr>
              <a:buAutoNum type="arabicPeriod"/>
            </a:pPr>
            <a:r>
              <a:rPr lang="en-US" baseline="0" dirty="0"/>
              <a:t>open-minded</a:t>
            </a:r>
          </a:p>
          <a:p>
            <a:pPr>
              <a:buAutoNum type="arabicPeriod"/>
            </a:pPr>
            <a:r>
              <a:rPr lang="en-US" baseline="0" dirty="0"/>
              <a:t>Confident</a:t>
            </a:r>
          </a:p>
          <a:p>
            <a:pPr>
              <a:buAutoNum type="arabicPeriod"/>
            </a:pPr>
            <a:r>
              <a:rPr lang="en-US" baseline="0" dirty="0"/>
              <a:t>Honest </a:t>
            </a:r>
          </a:p>
          <a:p>
            <a:pPr>
              <a:buAutoNum type="arabicPeriod"/>
            </a:pPr>
            <a:r>
              <a:rPr lang="en-US" baseline="0" dirty="0"/>
              <a:t>Listening</a:t>
            </a:r>
          </a:p>
          <a:p>
            <a:pPr>
              <a:buAutoNum type="arabicPeriod"/>
            </a:pPr>
            <a:endParaRPr lang="en-US" baseline="0" dirty="0"/>
          </a:p>
          <a:p>
            <a:pPr marL="228600" indent="0">
              <a:buNone/>
            </a:pPr>
            <a:r>
              <a:rPr lang="en-US" baseline="0" dirty="0"/>
              <a:t>Tip 2.</a:t>
            </a:r>
          </a:p>
          <a:p>
            <a:pPr marL="228600" indent="0">
              <a:buNone/>
            </a:pPr>
            <a:endParaRPr lang="en-US" baseline="0" dirty="0"/>
          </a:p>
          <a:p>
            <a:pPr marL="457200" indent="-228600">
              <a:buFont typeface="+mj-lt"/>
              <a:buAutoNum type="arabicPeriod"/>
            </a:pPr>
            <a:r>
              <a:rPr lang="en-US" baseline="0" dirty="0" err="1"/>
              <a:t>Coragous</a:t>
            </a:r>
            <a:endParaRPr lang="en-US" baseline="0" dirty="0"/>
          </a:p>
          <a:p>
            <a:pPr marL="457200" indent="-228600">
              <a:buFont typeface="+mj-lt"/>
              <a:buAutoNum type="arabicPeriod"/>
            </a:pPr>
            <a:r>
              <a:rPr lang="en-US" baseline="0" dirty="0"/>
              <a:t>Not being scared</a:t>
            </a:r>
          </a:p>
          <a:p>
            <a:pPr marL="457200" indent="-228600">
              <a:buFont typeface="+mj-lt"/>
              <a:buAutoNum type="arabicPeriod"/>
            </a:pPr>
            <a:r>
              <a:rPr lang="en-US" baseline="0" dirty="0"/>
              <a:t>Never give up </a:t>
            </a:r>
          </a:p>
          <a:p>
            <a:pPr marL="457200" indent="-228600">
              <a:buFont typeface="+mj-lt"/>
              <a:buAutoNum type="arabicPeriod"/>
            </a:pPr>
            <a:r>
              <a:rPr lang="en-US" baseline="0" dirty="0"/>
              <a:t>Strong willed </a:t>
            </a:r>
          </a:p>
          <a:p>
            <a:pPr marL="457200" indent="-228600">
              <a:buFont typeface="+mj-lt"/>
              <a:buAutoNum type="arabicPeriod"/>
            </a:pPr>
            <a:endParaRPr lang="en-US" baseline="0" dirty="0"/>
          </a:p>
          <a:p>
            <a:pPr marL="228600" indent="0" algn="l">
              <a:buFont typeface="+mj-lt"/>
              <a:buNone/>
            </a:pPr>
            <a:r>
              <a:rPr lang="en-US" baseline="0" dirty="0"/>
              <a:t>Tip 3</a:t>
            </a:r>
          </a:p>
          <a:p>
            <a:pPr marL="228600" indent="0" algn="l">
              <a:buFont typeface="+mj-lt"/>
              <a:buNone/>
            </a:pPr>
            <a:endParaRPr lang="en-US" baseline="0" dirty="0"/>
          </a:p>
          <a:p>
            <a:pPr marL="457200" indent="-228600" algn="l">
              <a:buFont typeface="+mj-lt"/>
              <a:buAutoNum type="arabicPeriod"/>
            </a:pPr>
            <a:r>
              <a:rPr lang="en-US" baseline="0" dirty="0"/>
              <a:t>Responsible </a:t>
            </a:r>
          </a:p>
          <a:p>
            <a:pPr marL="457200" indent="-228600" algn="l">
              <a:buFont typeface="+mj-lt"/>
              <a:buAutoNum type="arabicPeriod"/>
            </a:pPr>
            <a:r>
              <a:rPr lang="en-US" baseline="0" dirty="0"/>
              <a:t>Thoughtful</a:t>
            </a:r>
          </a:p>
          <a:p>
            <a:pPr marL="457200" indent="-228600" algn="l">
              <a:buFont typeface="+mj-lt"/>
              <a:buAutoNum type="arabicPeriod"/>
            </a:pPr>
            <a:r>
              <a:rPr lang="en-US" baseline="0" dirty="0"/>
              <a:t>High spirited </a:t>
            </a:r>
          </a:p>
        </p:txBody>
      </p:sp>
      <p:sp>
        <p:nvSpPr>
          <p:cNvPr id="4" name="Slide Number Placeholder 3"/>
          <p:cNvSpPr>
            <a:spLocks noGrp="1"/>
          </p:cNvSpPr>
          <p:nvPr>
            <p:ph type="sldNum" idx="10"/>
          </p:nvPr>
        </p:nvSpPr>
        <p:spPr/>
        <p:txBody>
          <a:bodyPr/>
          <a:lstStyle/>
          <a:p>
            <a:pPr algn="r"/>
            <a:fld id="{00000000-1234-1234-1234-123412341234}" type="slidenum">
              <a:rPr lang="en-US" sz="1200" smtClean="0">
                <a:solidFill>
                  <a:schemeClr val="dk1"/>
                </a:solidFill>
                <a:ea typeface="Calibri"/>
                <a:cs typeface="Calibri"/>
                <a:sym typeface="Calibri"/>
              </a:rPr>
              <a:pPr algn="r"/>
              <a:t>34</a:t>
            </a:fld>
            <a:endParaRPr lang="en-US" sz="1200" dirty="0">
              <a:solidFill>
                <a:schemeClr val="dk1"/>
              </a:solidFill>
              <a:ea typeface="Calibri"/>
              <a:cs typeface="Calibri"/>
              <a:sym typeface="Calibri"/>
            </a:endParaRPr>
          </a:p>
        </p:txBody>
      </p:sp>
    </p:spTree>
    <p:extLst>
      <p:ext uri="{BB962C8B-B14F-4D97-AF65-F5344CB8AC3E}">
        <p14:creationId xmlns:p14="http://schemas.microsoft.com/office/powerpoint/2010/main" val="29585567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0">
              <a:buNone/>
            </a:pPr>
            <a:r>
              <a:rPr lang="en-US" baseline="0" dirty="0"/>
              <a:t>Tip 1. </a:t>
            </a:r>
          </a:p>
          <a:p>
            <a:pPr>
              <a:buAutoNum type="arabicPeriod"/>
            </a:pPr>
            <a:r>
              <a:rPr lang="en-US" baseline="0" dirty="0"/>
              <a:t>open-minded</a:t>
            </a:r>
          </a:p>
          <a:p>
            <a:pPr>
              <a:buAutoNum type="arabicPeriod"/>
            </a:pPr>
            <a:r>
              <a:rPr lang="en-US" baseline="0" dirty="0"/>
              <a:t>Confident</a:t>
            </a:r>
          </a:p>
          <a:p>
            <a:pPr>
              <a:buAutoNum type="arabicPeriod"/>
            </a:pPr>
            <a:r>
              <a:rPr lang="en-US" baseline="0" dirty="0"/>
              <a:t>Honest </a:t>
            </a:r>
          </a:p>
          <a:p>
            <a:pPr>
              <a:buAutoNum type="arabicPeriod"/>
            </a:pPr>
            <a:r>
              <a:rPr lang="en-US" baseline="0" dirty="0"/>
              <a:t>Listening</a:t>
            </a:r>
          </a:p>
          <a:p>
            <a:pPr>
              <a:buAutoNum type="arabicPeriod"/>
            </a:pPr>
            <a:endParaRPr lang="en-US" baseline="0" dirty="0"/>
          </a:p>
          <a:p>
            <a:pPr marL="228600" indent="0">
              <a:buNone/>
            </a:pPr>
            <a:r>
              <a:rPr lang="en-US" baseline="0" dirty="0"/>
              <a:t>Tip 2.</a:t>
            </a:r>
          </a:p>
          <a:p>
            <a:pPr marL="228600" indent="0">
              <a:buNone/>
            </a:pPr>
            <a:endParaRPr lang="en-US" baseline="0" dirty="0"/>
          </a:p>
          <a:p>
            <a:pPr marL="457200" indent="-228600">
              <a:buFont typeface="+mj-lt"/>
              <a:buAutoNum type="arabicPeriod"/>
            </a:pPr>
            <a:r>
              <a:rPr lang="en-US" baseline="0" dirty="0" err="1"/>
              <a:t>Coragous</a:t>
            </a:r>
            <a:endParaRPr lang="en-US" baseline="0" dirty="0"/>
          </a:p>
          <a:p>
            <a:pPr marL="457200" indent="-228600">
              <a:buFont typeface="+mj-lt"/>
              <a:buAutoNum type="arabicPeriod"/>
            </a:pPr>
            <a:r>
              <a:rPr lang="en-US" baseline="0" dirty="0"/>
              <a:t>Not being scared</a:t>
            </a:r>
          </a:p>
          <a:p>
            <a:pPr marL="457200" indent="-228600">
              <a:buFont typeface="+mj-lt"/>
              <a:buAutoNum type="arabicPeriod"/>
            </a:pPr>
            <a:r>
              <a:rPr lang="en-US" baseline="0" dirty="0"/>
              <a:t>Never give up </a:t>
            </a:r>
          </a:p>
          <a:p>
            <a:pPr marL="457200" indent="-228600">
              <a:buFont typeface="+mj-lt"/>
              <a:buAutoNum type="arabicPeriod"/>
            </a:pPr>
            <a:r>
              <a:rPr lang="en-US" baseline="0" dirty="0"/>
              <a:t>Strong willed </a:t>
            </a:r>
          </a:p>
          <a:p>
            <a:pPr marL="457200" indent="-228600">
              <a:buFont typeface="+mj-lt"/>
              <a:buAutoNum type="arabicPeriod"/>
            </a:pPr>
            <a:endParaRPr lang="en-US" baseline="0" dirty="0"/>
          </a:p>
          <a:p>
            <a:pPr marL="228600" indent="0" algn="l">
              <a:buFont typeface="+mj-lt"/>
              <a:buNone/>
            </a:pPr>
            <a:r>
              <a:rPr lang="en-US" baseline="0" dirty="0"/>
              <a:t>Tip 3</a:t>
            </a:r>
          </a:p>
          <a:p>
            <a:pPr marL="228600" indent="0" algn="l">
              <a:buFont typeface="+mj-lt"/>
              <a:buNone/>
            </a:pPr>
            <a:endParaRPr lang="en-US" baseline="0" dirty="0"/>
          </a:p>
          <a:p>
            <a:pPr marL="457200" indent="-228600" algn="l">
              <a:buFont typeface="+mj-lt"/>
              <a:buAutoNum type="arabicPeriod"/>
            </a:pPr>
            <a:r>
              <a:rPr lang="en-US" baseline="0" dirty="0"/>
              <a:t>Responsible </a:t>
            </a:r>
          </a:p>
          <a:p>
            <a:pPr marL="457200" indent="-228600" algn="l">
              <a:buFont typeface="+mj-lt"/>
              <a:buAutoNum type="arabicPeriod"/>
            </a:pPr>
            <a:r>
              <a:rPr lang="en-US" baseline="0" dirty="0"/>
              <a:t>Thoughtful</a:t>
            </a:r>
          </a:p>
          <a:p>
            <a:pPr marL="457200" indent="-228600" algn="l">
              <a:buFont typeface="+mj-lt"/>
              <a:buAutoNum type="arabicPeriod"/>
            </a:pPr>
            <a:r>
              <a:rPr lang="en-US" baseline="0" dirty="0"/>
              <a:t>High spirited </a:t>
            </a:r>
          </a:p>
        </p:txBody>
      </p:sp>
      <p:sp>
        <p:nvSpPr>
          <p:cNvPr id="4" name="Slide Number Placeholder 3"/>
          <p:cNvSpPr>
            <a:spLocks noGrp="1"/>
          </p:cNvSpPr>
          <p:nvPr>
            <p:ph type="sldNum" idx="10"/>
          </p:nvPr>
        </p:nvSpPr>
        <p:spPr/>
        <p:txBody>
          <a:bodyPr/>
          <a:lstStyle/>
          <a:p>
            <a:pPr algn="r"/>
            <a:fld id="{00000000-1234-1234-1234-123412341234}" type="slidenum">
              <a:rPr lang="en-US" sz="1200" smtClean="0">
                <a:solidFill>
                  <a:schemeClr val="dk1"/>
                </a:solidFill>
                <a:ea typeface="Calibri"/>
                <a:cs typeface="Calibri"/>
                <a:sym typeface="Calibri"/>
              </a:rPr>
              <a:pPr algn="r"/>
              <a:t>35</a:t>
            </a:fld>
            <a:endParaRPr lang="en-US" sz="1200" dirty="0">
              <a:solidFill>
                <a:schemeClr val="dk1"/>
              </a:solidFill>
              <a:ea typeface="Calibri"/>
              <a:cs typeface="Calibri"/>
              <a:sym typeface="Calibri"/>
            </a:endParaRPr>
          </a:p>
        </p:txBody>
      </p:sp>
    </p:spTree>
    <p:extLst>
      <p:ext uri="{BB962C8B-B14F-4D97-AF65-F5344CB8AC3E}">
        <p14:creationId xmlns:p14="http://schemas.microsoft.com/office/powerpoint/2010/main" val="419057031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0">
              <a:buNone/>
            </a:pPr>
            <a:r>
              <a:rPr lang="en-US" baseline="0" dirty="0"/>
              <a:t>Tip 1. </a:t>
            </a:r>
          </a:p>
          <a:p>
            <a:pPr>
              <a:buAutoNum type="arabicPeriod"/>
            </a:pPr>
            <a:r>
              <a:rPr lang="en-US" baseline="0" dirty="0"/>
              <a:t>open-minded</a:t>
            </a:r>
          </a:p>
          <a:p>
            <a:pPr>
              <a:buAutoNum type="arabicPeriod"/>
            </a:pPr>
            <a:r>
              <a:rPr lang="en-US" baseline="0" dirty="0"/>
              <a:t>Confident</a:t>
            </a:r>
          </a:p>
          <a:p>
            <a:pPr>
              <a:buAutoNum type="arabicPeriod"/>
            </a:pPr>
            <a:r>
              <a:rPr lang="en-US" baseline="0" dirty="0"/>
              <a:t>Honest </a:t>
            </a:r>
          </a:p>
          <a:p>
            <a:pPr>
              <a:buAutoNum type="arabicPeriod"/>
            </a:pPr>
            <a:r>
              <a:rPr lang="en-US" baseline="0" dirty="0"/>
              <a:t>Listening</a:t>
            </a:r>
          </a:p>
          <a:p>
            <a:pPr>
              <a:buAutoNum type="arabicPeriod"/>
            </a:pPr>
            <a:endParaRPr lang="en-US" baseline="0" dirty="0"/>
          </a:p>
          <a:p>
            <a:pPr marL="228600" indent="0">
              <a:buNone/>
            </a:pPr>
            <a:r>
              <a:rPr lang="en-US" baseline="0" dirty="0"/>
              <a:t>Tip 2.</a:t>
            </a:r>
          </a:p>
          <a:p>
            <a:pPr marL="228600" indent="0">
              <a:buNone/>
            </a:pPr>
            <a:endParaRPr lang="en-US" baseline="0" dirty="0"/>
          </a:p>
          <a:p>
            <a:pPr marL="457200" indent="-228600">
              <a:buFont typeface="+mj-lt"/>
              <a:buAutoNum type="arabicPeriod"/>
            </a:pPr>
            <a:r>
              <a:rPr lang="en-US" baseline="0" dirty="0" err="1"/>
              <a:t>Coragous</a:t>
            </a:r>
            <a:endParaRPr lang="en-US" baseline="0" dirty="0"/>
          </a:p>
          <a:p>
            <a:pPr marL="457200" indent="-228600">
              <a:buFont typeface="+mj-lt"/>
              <a:buAutoNum type="arabicPeriod"/>
            </a:pPr>
            <a:r>
              <a:rPr lang="en-US" baseline="0" dirty="0"/>
              <a:t>Not being scared</a:t>
            </a:r>
          </a:p>
          <a:p>
            <a:pPr marL="457200" indent="-228600">
              <a:buFont typeface="+mj-lt"/>
              <a:buAutoNum type="arabicPeriod"/>
            </a:pPr>
            <a:r>
              <a:rPr lang="en-US" baseline="0" dirty="0"/>
              <a:t>Never give up </a:t>
            </a:r>
          </a:p>
          <a:p>
            <a:pPr marL="457200" indent="-228600">
              <a:buFont typeface="+mj-lt"/>
              <a:buAutoNum type="arabicPeriod"/>
            </a:pPr>
            <a:r>
              <a:rPr lang="en-US" baseline="0" dirty="0"/>
              <a:t>Strong willed </a:t>
            </a:r>
          </a:p>
          <a:p>
            <a:pPr marL="457200" indent="-228600">
              <a:buFont typeface="+mj-lt"/>
              <a:buAutoNum type="arabicPeriod"/>
            </a:pPr>
            <a:endParaRPr lang="en-US" baseline="0" dirty="0"/>
          </a:p>
          <a:p>
            <a:pPr marL="228600" indent="0" algn="l">
              <a:buFont typeface="+mj-lt"/>
              <a:buNone/>
            </a:pPr>
            <a:r>
              <a:rPr lang="en-US" baseline="0" dirty="0"/>
              <a:t>Tip 3</a:t>
            </a:r>
          </a:p>
          <a:p>
            <a:pPr marL="228600" indent="0" algn="l">
              <a:buFont typeface="+mj-lt"/>
              <a:buNone/>
            </a:pPr>
            <a:endParaRPr lang="en-US" baseline="0" dirty="0"/>
          </a:p>
          <a:p>
            <a:pPr marL="457200" indent="-228600" algn="l">
              <a:buFont typeface="+mj-lt"/>
              <a:buAutoNum type="arabicPeriod"/>
            </a:pPr>
            <a:r>
              <a:rPr lang="en-US" baseline="0" dirty="0"/>
              <a:t>Responsible </a:t>
            </a:r>
          </a:p>
          <a:p>
            <a:pPr marL="457200" indent="-228600" algn="l">
              <a:buFont typeface="+mj-lt"/>
              <a:buAutoNum type="arabicPeriod"/>
            </a:pPr>
            <a:r>
              <a:rPr lang="en-US" baseline="0" dirty="0"/>
              <a:t>Thoughtful</a:t>
            </a:r>
          </a:p>
          <a:p>
            <a:pPr marL="457200" indent="-228600" algn="l">
              <a:buFont typeface="+mj-lt"/>
              <a:buAutoNum type="arabicPeriod"/>
            </a:pPr>
            <a:r>
              <a:rPr lang="en-US" baseline="0" dirty="0"/>
              <a:t>High spirited </a:t>
            </a:r>
          </a:p>
        </p:txBody>
      </p:sp>
      <p:sp>
        <p:nvSpPr>
          <p:cNvPr id="4" name="Slide Number Placeholder 3"/>
          <p:cNvSpPr>
            <a:spLocks noGrp="1"/>
          </p:cNvSpPr>
          <p:nvPr>
            <p:ph type="sldNum" idx="10"/>
          </p:nvPr>
        </p:nvSpPr>
        <p:spPr/>
        <p:txBody>
          <a:bodyPr/>
          <a:lstStyle/>
          <a:p>
            <a:pPr algn="r"/>
            <a:fld id="{00000000-1234-1234-1234-123412341234}" type="slidenum">
              <a:rPr lang="en-US" sz="1200" smtClean="0">
                <a:solidFill>
                  <a:schemeClr val="dk1"/>
                </a:solidFill>
                <a:ea typeface="Calibri"/>
                <a:cs typeface="Calibri"/>
                <a:sym typeface="Calibri"/>
              </a:rPr>
              <a:pPr algn="r"/>
              <a:t>36</a:t>
            </a:fld>
            <a:endParaRPr lang="en-US" sz="1200" dirty="0">
              <a:solidFill>
                <a:schemeClr val="dk1"/>
              </a:solidFill>
              <a:ea typeface="Calibri"/>
              <a:cs typeface="Calibri"/>
              <a:sym typeface="Calibri"/>
            </a:endParaRPr>
          </a:p>
        </p:txBody>
      </p:sp>
    </p:spTree>
    <p:extLst>
      <p:ext uri="{BB962C8B-B14F-4D97-AF65-F5344CB8AC3E}">
        <p14:creationId xmlns:p14="http://schemas.microsoft.com/office/powerpoint/2010/main" val="297543277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1"/>
        <p:cNvGrpSpPr/>
        <p:nvPr/>
      </p:nvGrpSpPr>
      <p:grpSpPr>
        <a:xfrm>
          <a:off x="0" y="0"/>
          <a:ext cx="0" cy="0"/>
          <a:chOff x="0" y="0"/>
          <a:chExt cx="0" cy="0"/>
        </a:xfrm>
      </p:grpSpPr>
      <p:sp>
        <p:nvSpPr>
          <p:cNvPr id="562" name="Google Shape;562;g8d3272b2c0_1_10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3" name="Google Shape;563;g8d3272b2c0_1_10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ka-GE" dirty="0">
                <a:latin typeface="Calibri Regular" charset="0"/>
              </a:rPr>
              <a:t>წინადადებაში </a:t>
            </a:r>
            <a:r>
              <a:rPr lang="en-US" dirty="0">
                <a:latin typeface="Calibri Regular" charset="0"/>
              </a:rPr>
              <a:t>shows</a:t>
            </a:r>
            <a:r>
              <a:rPr lang="ka-GE" dirty="0">
                <a:latin typeface="Calibri Regular" charset="0"/>
              </a:rPr>
              <a:t> ზმნა აჩვენებს გამოხატავს</a:t>
            </a:r>
            <a:r>
              <a:rPr lang="ka-GE" baseline="0" dirty="0">
                <a:latin typeface="Calibri Regular" charset="0"/>
              </a:rPr>
              <a:t> ახლანდელ მარტივ დროს.</a:t>
            </a:r>
          </a:p>
          <a:p>
            <a:pPr marL="0" lvl="0" indent="0" algn="l" rtl="0">
              <a:spcBef>
                <a:spcPts val="0"/>
              </a:spcBef>
              <a:spcAft>
                <a:spcPts val="0"/>
              </a:spcAft>
              <a:buNone/>
            </a:pPr>
            <a:endParaRPr lang="ka-GE" dirty="0">
              <a:latin typeface="Calibri Regular" charset="0"/>
            </a:endParaRPr>
          </a:p>
          <a:p>
            <a:pPr marL="0" lvl="0" indent="0" algn="l" rtl="0">
              <a:spcBef>
                <a:spcPts val="0"/>
              </a:spcBef>
              <a:spcAft>
                <a:spcPts val="0"/>
              </a:spcAft>
              <a:buNone/>
            </a:pPr>
            <a:r>
              <a:rPr lang="ka-GE" dirty="0">
                <a:latin typeface="Calibri Regular" charset="0"/>
              </a:rPr>
              <a:t>ახლანდელი</a:t>
            </a:r>
            <a:r>
              <a:rPr lang="ka-GE" baseline="0" dirty="0">
                <a:latin typeface="Calibri Regular" charset="0"/>
              </a:rPr>
              <a:t> მარტივი დრო გამოხატავს მოქმედებებს რომელიც მეორდება,  </a:t>
            </a:r>
          </a:p>
          <a:p>
            <a:pPr marL="0" lvl="0" indent="0" algn="l" rtl="0">
              <a:spcBef>
                <a:spcPts val="0"/>
              </a:spcBef>
              <a:spcAft>
                <a:spcPts val="0"/>
              </a:spcAft>
              <a:buNone/>
            </a:pPr>
            <a:endParaRPr lang="ka-GE" baseline="0" dirty="0">
              <a:latin typeface="Calibri Regular" charset="0"/>
            </a:endParaRPr>
          </a:p>
          <a:p>
            <a:pPr marL="0" lvl="0" indent="0" algn="l" rtl="0">
              <a:spcBef>
                <a:spcPts val="0"/>
              </a:spcBef>
              <a:spcAft>
                <a:spcPts val="0"/>
              </a:spcAft>
              <a:buNone/>
            </a:pPr>
            <a:r>
              <a:rPr lang="ka-GE" baseline="0" dirty="0">
                <a:latin typeface="Calibri Regular" charset="0"/>
              </a:rPr>
              <a:t>მუდმოვ სიტუაციებს, ყველასათვის ცნობილ ჭეშმარიტებებს, ჩვეულ მოქმედებებს. </a:t>
            </a:r>
            <a:endParaRPr dirty="0">
              <a:latin typeface="Calibri Regular" charset="0"/>
            </a:endParaRPr>
          </a:p>
        </p:txBody>
      </p:sp>
      <p:sp>
        <p:nvSpPr>
          <p:cNvPr id="564" name="Google Shape;564;g8d3272b2c0_1_101: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ea typeface="Calisto MT Regular" charset="0"/>
                <a:cs typeface="Calisto MT Regular" charset="0"/>
              </a:rPr>
              <a:pPr marL="0" lvl="0" indent="0" algn="r" rtl="0">
                <a:spcBef>
                  <a:spcPts val="0"/>
                </a:spcBef>
                <a:spcAft>
                  <a:spcPts val="0"/>
                </a:spcAft>
                <a:buClr>
                  <a:srgbClr val="000000"/>
                </a:buClr>
                <a:buFont typeface="Arial"/>
                <a:buNone/>
              </a:pPr>
              <a:t>37</a:t>
            </a:fld>
            <a:endParaRPr dirty="0">
              <a:ea typeface="Calisto MT Regular" charset="0"/>
              <a:cs typeface="Calisto MT Regular"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9"/>
        <p:cNvGrpSpPr/>
        <p:nvPr/>
      </p:nvGrpSpPr>
      <p:grpSpPr>
        <a:xfrm>
          <a:off x="0" y="0"/>
          <a:ext cx="0" cy="0"/>
          <a:chOff x="0" y="0"/>
          <a:chExt cx="0" cy="0"/>
        </a:xfrm>
      </p:grpSpPr>
      <p:sp>
        <p:nvSpPr>
          <p:cNvPr id="570" name="Google Shape;570;g8d3272b2c0_1_6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1" name="Google Shape;571;g8d3272b2c0_1_6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Calibri Regular" charset="0"/>
            </a:endParaRPr>
          </a:p>
        </p:txBody>
      </p:sp>
      <p:sp>
        <p:nvSpPr>
          <p:cNvPr id="572" name="Google Shape;572;g8d3272b2c0_1_61: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ea typeface="Calisto MT Regular" charset="0"/>
                <a:cs typeface="Calisto MT Regular" charset="0"/>
              </a:rPr>
              <a:pPr marL="0" lvl="0" indent="0" algn="r" rtl="0">
                <a:spcBef>
                  <a:spcPts val="0"/>
                </a:spcBef>
                <a:spcAft>
                  <a:spcPts val="0"/>
                </a:spcAft>
                <a:buClr>
                  <a:srgbClr val="000000"/>
                </a:buClr>
                <a:buFont typeface="Arial"/>
                <a:buNone/>
              </a:pPr>
              <a:t>38</a:t>
            </a:fld>
            <a:endParaRPr dirty="0">
              <a:ea typeface="Calisto MT Regular" charset="0"/>
              <a:cs typeface="Calisto MT Regular"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9"/>
        <p:cNvGrpSpPr/>
        <p:nvPr/>
      </p:nvGrpSpPr>
      <p:grpSpPr>
        <a:xfrm>
          <a:off x="0" y="0"/>
          <a:ext cx="0" cy="0"/>
          <a:chOff x="0" y="0"/>
          <a:chExt cx="0" cy="0"/>
        </a:xfrm>
      </p:grpSpPr>
      <p:sp>
        <p:nvSpPr>
          <p:cNvPr id="570" name="Google Shape;570;g8d3272b2c0_1_6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1" name="Google Shape;571;g8d3272b2c0_1_6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Calibri Regular" charset="0"/>
            </a:endParaRPr>
          </a:p>
        </p:txBody>
      </p:sp>
      <p:sp>
        <p:nvSpPr>
          <p:cNvPr id="572" name="Google Shape;572;g8d3272b2c0_1_61: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ea typeface="Calisto MT Regular" charset="0"/>
                <a:cs typeface="Calisto MT Regular" charset="0"/>
              </a:rPr>
              <a:pPr marL="0" lvl="0" indent="0" algn="r" rtl="0">
                <a:spcBef>
                  <a:spcPts val="0"/>
                </a:spcBef>
                <a:spcAft>
                  <a:spcPts val="0"/>
                </a:spcAft>
                <a:buClr>
                  <a:srgbClr val="000000"/>
                </a:buClr>
                <a:buFont typeface="Arial"/>
                <a:buNone/>
              </a:pPr>
              <a:t>39</a:t>
            </a:fld>
            <a:endParaRPr dirty="0">
              <a:ea typeface="Calisto MT Regular" charset="0"/>
              <a:cs typeface="Calisto MT Regular" charset="0"/>
            </a:endParaRPr>
          </a:p>
        </p:txBody>
      </p:sp>
    </p:spTree>
    <p:extLst>
      <p:ext uri="{BB962C8B-B14F-4D97-AF65-F5344CB8AC3E}">
        <p14:creationId xmlns:p14="http://schemas.microsoft.com/office/powerpoint/2010/main" val="285830745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9"/>
        <p:cNvGrpSpPr/>
        <p:nvPr/>
      </p:nvGrpSpPr>
      <p:grpSpPr>
        <a:xfrm>
          <a:off x="0" y="0"/>
          <a:ext cx="0" cy="0"/>
          <a:chOff x="0" y="0"/>
          <a:chExt cx="0" cy="0"/>
        </a:xfrm>
      </p:grpSpPr>
      <p:sp>
        <p:nvSpPr>
          <p:cNvPr id="610" name="Google Shape;610;g8d3272b2c0_1_10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1" name="Google Shape;611;g8d3272b2c0_1_109: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Calibri Regular" charset="0"/>
            </a:endParaRPr>
          </a:p>
        </p:txBody>
      </p:sp>
      <p:sp>
        <p:nvSpPr>
          <p:cNvPr id="612" name="Google Shape;612;g8d3272b2c0_1_109: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ea typeface="Calisto MT Regular" charset="0"/>
                <a:cs typeface="Calisto MT Regular" charset="0"/>
              </a:rPr>
              <a:pPr marL="0" lvl="0" indent="0" algn="r" rtl="0">
                <a:spcBef>
                  <a:spcPts val="0"/>
                </a:spcBef>
                <a:spcAft>
                  <a:spcPts val="0"/>
                </a:spcAft>
                <a:buClr>
                  <a:srgbClr val="000000"/>
                </a:buClr>
                <a:buFont typeface="Arial"/>
                <a:buNone/>
              </a:pPr>
              <a:t>40</a:t>
            </a:fld>
            <a:endParaRPr dirty="0">
              <a:ea typeface="Calisto MT Regular" charset="0"/>
              <a:cs typeface="Calisto MT Regular"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9"/>
        <p:cNvGrpSpPr/>
        <p:nvPr/>
      </p:nvGrpSpPr>
      <p:grpSpPr>
        <a:xfrm>
          <a:off x="0" y="0"/>
          <a:ext cx="0" cy="0"/>
          <a:chOff x="0" y="0"/>
          <a:chExt cx="0" cy="0"/>
        </a:xfrm>
      </p:grpSpPr>
      <p:sp>
        <p:nvSpPr>
          <p:cNvPr id="610" name="Google Shape;610;g8d3272b2c0_1_10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1" name="Google Shape;611;g8d3272b2c0_1_109: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Calibri Regular" charset="0"/>
            </a:endParaRPr>
          </a:p>
        </p:txBody>
      </p:sp>
      <p:sp>
        <p:nvSpPr>
          <p:cNvPr id="612" name="Google Shape;612;g8d3272b2c0_1_109: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ea typeface="Calisto MT Regular" charset="0"/>
                <a:cs typeface="Calisto MT Regular" charset="0"/>
              </a:rPr>
              <a:pPr marL="0" lvl="0" indent="0" algn="r" rtl="0">
                <a:spcBef>
                  <a:spcPts val="0"/>
                </a:spcBef>
                <a:spcAft>
                  <a:spcPts val="0"/>
                </a:spcAft>
                <a:buClr>
                  <a:srgbClr val="000000"/>
                </a:buClr>
                <a:buFont typeface="Arial"/>
                <a:buNone/>
              </a:pPr>
              <a:t>41</a:t>
            </a:fld>
            <a:endParaRPr dirty="0">
              <a:ea typeface="Calisto MT Regular" charset="0"/>
              <a:cs typeface="Calisto MT Regular" charset="0"/>
            </a:endParaRPr>
          </a:p>
        </p:txBody>
      </p:sp>
    </p:spTree>
    <p:extLst>
      <p:ext uri="{BB962C8B-B14F-4D97-AF65-F5344CB8AC3E}">
        <p14:creationId xmlns:p14="http://schemas.microsoft.com/office/powerpoint/2010/main" val="330029790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9"/>
        <p:cNvGrpSpPr/>
        <p:nvPr/>
      </p:nvGrpSpPr>
      <p:grpSpPr>
        <a:xfrm>
          <a:off x="0" y="0"/>
          <a:ext cx="0" cy="0"/>
          <a:chOff x="0" y="0"/>
          <a:chExt cx="0" cy="0"/>
        </a:xfrm>
      </p:grpSpPr>
      <p:sp>
        <p:nvSpPr>
          <p:cNvPr id="610" name="Google Shape;610;g8d3272b2c0_1_10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1" name="Google Shape;611;g8d3272b2c0_1_109: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Calibri Regular" charset="0"/>
            </a:endParaRPr>
          </a:p>
        </p:txBody>
      </p:sp>
      <p:sp>
        <p:nvSpPr>
          <p:cNvPr id="612" name="Google Shape;612;g8d3272b2c0_1_109: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ea typeface="Calisto MT Regular" charset="0"/>
                <a:cs typeface="Calisto MT Regular" charset="0"/>
              </a:rPr>
              <a:pPr marL="0" lvl="0" indent="0" algn="r" rtl="0">
                <a:spcBef>
                  <a:spcPts val="0"/>
                </a:spcBef>
                <a:spcAft>
                  <a:spcPts val="0"/>
                </a:spcAft>
                <a:buClr>
                  <a:srgbClr val="000000"/>
                </a:buClr>
                <a:buFont typeface="Arial"/>
                <a:buNone/>
              </a:pPr>
              <a:t>42</a:t>
            </a:fld>
            <a:endParaRPr dirty="0">
              <a:ea typeface="Calisto MT Regular" charset="0"/>
              <a:cs typeface="Calisto MT Regular" charset="0"/>
            </a:endParaRPr>
          </a:p>
        </p:txBody>
      </p:sp>
    </p:spTree>
    <p:extLst>
      <p:ext uri="{BB962C8B-B14F-4D97-AF65-F5344CB8AC3E}">
        <p14:creationId xmlns:p14="http://schemas.microsoft.com/office/powerpoint/2010/main" val="47614498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Google Shape;101;g8d3272b2c0_0_30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Sylfaen Regular" pitchFamily="18" charset="0"/>
            </a:endParaRPr>
          </a:p>
        </p:txBody>
      </p:sp>
      <p:sp>
        <p:nvSpPr>
          <p:cNvPr id="102" name="Google Shape;102;g8d3272b2c0_0_30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87390566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9"/>
        <p:cNvGrpSpPr/>
        <p:nvPr/>
      </p:nvGrpSpPr>
      <p:grpSpPr>
        <a:xfrm>
          <a:off x="0" y="0"/>
          <a:ext cx="0" cy="0"/>
          <a:chOff x="0" y="0"/>
          <a:chExt cx="0" cy="0"/>
        </a:xfrm>
      </p:grpSpPr>
      <p:sp>
        <p:nvSpPr>
          <p:cNvPr id="610" name="Google Shape;610;g8d3272b2c0_1_10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1" name="Google Shape;611;g8d3272b2c0_1_109: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Calibri Regular" charset="0"/>
            </a:endParaRPr>
          </a:p>
        </p:txBody>
      </p:sp>
      <p:sp>
        <p:nvSpPr>
          <p:cNvPr id="612" name="Google Shape;612;g8d3272b2c0_1_109: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ea typeface="Calisto MT Regular" charset="0"/>
                <a:cs typeface="Calisto MT Regular" charset="0"/>
              </a:rPr>
              <a:pPr marL="0" lvl="0" indent="0" algn="r" rtl="0">
                <a:spcBef>
                  <a:spcPts val="0"/>
                </a:spcBef>
                <a:spcAft>
                  <a:spcPts val="0"/>
                </a:spcAft>
                <a:buClr>
                  <a:srgbClr val="000000"/>
                </a:buClr>
                <a:buFont typeface="Arial"/>
                <a:buNone/>
              </a:pPr>
              <a:t>45</a:t>
            </a:fld>
            <a:endParaRPr dirty="0">
              <a:ea typeface="Calisto MT Regular" charset="0"/>
              <a:cs typeface="Calisto MT Regular" charset="0"/>
            </a:endParaRPr>
          </a:p>
        </p:txBody>
      </p:sp>
    </p:spTree>
    <p:extLst>
      <p:ext uri="{BB962C8B-B14F-4D97-AF65-F5344CB8AC3E}">
        <p14:creationId xmlns:p14="http://schemas.microsoft.com/office/powerpoint/2010/main" val="399357199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Google Shape;16;p5"/>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b="0" i="0">
                <a:latin typeface="Calibri Regular"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17" name="Google Shape;17;p5"/>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b="0" i="0">
                <a:latin typeface="Calibri Regular" charset="0"/>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dirty="0"/>
          </a:p>
        </p:txBody>
      </p:sp>
      <p:sp>
        <p:nvSpPr>
          <p:cNvPr id="18" name="Google Shape;18;p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b="0" i="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19" name="Google Shape;19;p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b="0" i="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20" name="Google Shape;20;p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b="0" i="0"/>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b="0" i="0">
                <a:latin typeface="Calibri Regular"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23" name="Google Shape;23;p6"/>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b="0" i="0">
                <a:latin typeface="Calibri Regular"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24" name="Google Shape;24;p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b="0" i="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25" name="Google Shape;25;p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b="0" i="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26" name="Google Shape;26;p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b="0" i="0"/>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7"/>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b="0" i="0">
                <a:latin typeface="Calibri Regular"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29" name="Google Shape;29;p7"/>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b="0" i="0">
                <a:solidFill>
                  <a:srgbClr val="888888"/>
                </a:solidFill>
                <a:latin typeface="Calibri Regular" charset="0"/>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dirty="0"/>
          </a:p>
        </p:txBody>
      </p:sp>
      <p:sp>
        <p:nvSpPr>
          <p:cNvPr id="30" name="Google Shape;30;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b="0" i="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31" name="Google Shape;31;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b="0" i="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32" name="Google Shape;32;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b="0" i="0"/>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b="0" i="0">
                <a:latin typeface="Calibri Regular"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35" name="Google Shape;35;p8"/>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b="0" i="0">
                <a:latin typeface="Calibri Regular"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36" name="Google Shape;36;p8"/>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b="0" i="0">
                <a:latin typeface="Calibri Regular"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37" name="Google Shape;37;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b="0" i="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38" name="Google Shape;38;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b="0" i="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39" name="Google Shape;39;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b="0" i="0"/>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9"/>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b="0" i="0">
                <a:latin typeface="Calibri Regular"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42" name="Google Shape;42;p9"/>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0" i="0">
                <a:latin typeface="Calibri Regular" charset="0"/>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dirty="0"/>
          </a:p>
        </p:txBody>
      </p:sp>
      <p:sp>
        <p:nvSpPr>
          <p:cNvPr id="43" name="Google Shape;43;p9"/>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b="0" i="0">
                <a:latin typeface="Calibri Regular"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44" name="Google Shape;44;p9"/>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0" i="0">
                <a:latin typeface="Calibri Regular" charset="0"/>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dirty="0"/>
          </a:p>
        </p:txBody>
      </p:sp>
      <p:sp>
        <p:nvSpPr>
          <p:cNvPr id="45" name="Google Shape;45;p9"/>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b="0" i="0">
                <a:latin typeface="Calibri Regular"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46" name="Google Shape;46;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b="0" i="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47" name="Google Shape;47;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b="0" i="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48" name="Google Shape;48;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b="0" i="0"/>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1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b="0" i="0">
                <a:latin typeface="Calibri Regular"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51" name="Google Shape;51;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b="0" i="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52" name="Google Shape;52;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b="0" i="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53" name="Google Shape;53;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b="0" i="0"/>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4"/>
        <p:cNvGrpSpPr/>
        <p:nvPr/>
      </p:nvGrpSpPr>
      <p:grpSpPr>
        <a:xfrm>
          <a:off x="0" y="0"/>
          <a:ext cx="0" cy="0"/>
          <a:chOff x="0" y="0"/>
          <a:chExt cx="0" cy="0"/>
        </a:xfrm>
      </p:grpSpPr>
      <p:sp>
        <p:nvSpPr>
          <p:cNvPr id="55" name="Google Shape;55;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b="0" i="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56" name="Google Shape;56;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b="0" i="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57" name="Google Shape;57;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b="0" i="0"/>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Google Shape;59;p12"/>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b="0" i="0">
                <a:latin typeface="Calibri Regular"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60" name="Google Shape;60;p12"/>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b="0" i="0">
                <a:latin typeface="Calibri Regular" charset="0"/>
              </a:defRPr>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dirty="0"/>
          </a:p>
        </p:txBody>
      </p:sp>
      <p:sp>
        <p:nvSpPr>
          <p:cNvPr id="61" name="Google Shape;61;p12"/>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b="0" i="0">
                <a:latin typeface="Calibri Regular" charset="0"/>
              </a:defRPr>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dirty="0"/>
          </a:p>
        </p:txBody>
      </p:sp>
      <p:sp>
        <p:nvSpPr>
          <p:cNvPr id="62" name="Google Shape;62;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b="0" i="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63" name="Google Shape;63;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b="0" i="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64" name="Google Shape;64;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b="0" i="0"/>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Google Shape;66;p13"/>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b="0" i="0">
                <a:latin typeface="Calibri Regular"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67" name="Google Shape;67;p13"/>
          <p:cNvSpPr>
            <a:spLocks noGrp="1"/>
          </p:cNvSpPr>
          <p:nvPr>
            <p:ph type="pic" idx="2"/>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R="0" lvl="0" algn="l" rtl="0">
              <a:lnSpc>
                <a:spcPct val="90000"/>
              </a:lnSpc>
              <a:spcBef>
                <a:spcPts val="1000"/>
              </a:spcBef>
              <a:spcAft>
                <a:spcPts val="0"/>
              </a:spcAft>
              <a:buClr>
                <a:schemeClr val="dk1"/>
              </a:buClr>
              <a:buSzPts val="3200"/>
              <a:buFont typeface="Arial"/>
              <a:buNone/>
              <a:defRPr sz="3200" b="0" i="0" u="none" strike="noStrike" cap="none">
                <a:solidFill>
                  <a:schemeClr val="dk1"/>
                </a:solidFill>
                <a:latin typeface="Calibri Regular" charset="0"/>
                <a:ea typeface="Calibri Regular" charset="0"/>
                <a:cs typeface="Calibri"/>
                <a:sym typeface="Calibri"/>
              </a:defRPr>
            </a:lvl1pPr>
            <a:lvl2pPr marR="0" lvl="1" algn="l" rtl="0">
              <a:lnSpc>
                <a:spcPct val="90000"/>
              </a:lnSpc>
              <a:spcBef>
                <a:spcPts val="500"/>
              </a:spcBef>
              <a:spcAft>
                <a:spcPts val="0"/>
              </a:spcAft>
              <a:buClr>
                <a:schemeClr val="dk1"/>
              </a:buClr>
              <a:buSzPts val="2800"/>
              <a:buFont typeface="Arial"/>
              <a:buNone/>
              <a:defRPr sz="2800" b="0" i="0" u="none" strike="noStrike" cap="none">
                <a:solidFill>
                  <a:schemeClr val="dk1"/>
                </a:solidFill>
                <a:latin typeface="Calibri"/>
                <a:ea typeface="Calibri"/>
                <a:cs typeface="Calibri"/>
                <a:sym typeface="Calibri"/>
              </a:defRPr>
            </a:lvl2pPr>
            <a:lvl3pPr marR="0" lvl="2" algn="l" rtl="0">
              <a:lnSpc>
                <a:spcPct val="90000"/>
              </a:lnSpc>
              <a:spcBef>
                <a:spcPts val="50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3pPr>
            <a:lvl4pPr marR="0" lvl="3"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4pPr>
            <a:lvl5pPr marR="0" lvl="4"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5pPr>
            <a:lvl6pPr marR="0" lvl="5"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dirty="0"/>
          </a:p>
        </p:txBody>
      </p:sp>
      <p:sp>
        <p:nvSpPr>
          <p:cNvPr id="68" name="Google Shape;68;p13"/>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b="0" i="0">
                <a:latin typeface="Calibri Regular" charset="0"/>
              </a:defRPr>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dirty="0"/>
          </a:p>
        </p:txBody>
      </p:sp>
      <p:sp>
        <p:nvSpPr>
          <p:cNvPr id="69" name="Google Shape;69;p1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b="0" i="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70" name="Google Shape;70;p1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b="0" i="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71" name="Google Shape;71;p1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b="0" i="0"/>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Google Shape;73;p1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b="0" i="0">
                <a:latin typeface="Calibri Regular"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74" name="Google Shape;74;p14"/>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b="0" i="0">
                <a:latin typeface="Calibri Regular"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75" name="Google Shape;75;p1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b="0" i="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76" name="Google Shape;76;p1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b="0" i="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77" name="Google Shape;77;p1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b="0" i="0"/>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Google Shape;79;p15"/>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b="0" i="0">
                <a:latin typeface="Calibri Regular"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80" name="Google Shape;80;p15"/>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b="0" i="0">
                <a:latin typeface="Calibri Regular"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81" name="Google Shape;81;p1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b="0" i="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82" name="Google Shape;82;p1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b="0" i="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83" name="Google Shape;83;p1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b="0" i="0"/>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Shape 9"/>
        <p:cNvGrpSpPr/>
        <p:nvPr/>
      </p:nvGrpSpPr>
      <p:grpSpPr>
        <a:xfrm>
          <a:off x="0" y="0"/>
          <a:ext cx="0" cy="0"/>
          <a:chOff x="0" y="0"/>
          <a:chExt cx="0" cy="0"/>
        </a:xfrm>
      </p:grpSpPr>
      <p:sp>
        <p:nvSpPr>
          <p:cNvPr id="10" name="Google Shape;10;p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dirty="0"/>
          </a:p>
        </p:txBody>
      </p:sp>
      <p:sp>
        <p:nvSpPr>
          <p:cNvPr id="11" name="Google Shape;11;p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dirty="0"/>
          </a:p>
        </p:txBody>
      </p:sp>
      <p:sp>
        <p:nvSpPr>
          <p:cNvPr id="12" name="Google Shape;12;p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Regular" charset="0"/>
                <a:ea typeface="Calibri Regular" charset="0"/>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lang="en-US" dirty="0"/>
          </a:p>
        </p:txBody>
      </p:sp>
      <p:sp>
        <p:nvSpPr>
          <p:cNvPr id="13" name="Google Shape;13;p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Regular" charset="0"/>
                <a:ea typeface="Calibri Regular" charset="0"/>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lang="en-US" dirty="0"/>
          </a:p>
        </p:txBody>
      </p:sp>
      <p:sp>
        <p:nvSpPr>
          <p:cNvPr id="14" name="Google Shape;14;p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Regular" charset="0"/>
                <a:ea typeface="Calibri Regular" charset="0"/>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fld id="{00000000-1234-1234-1234-123412341234}" type="slidenum">
              <a:rPr lang="en-US" smtClean="0"/>
              <a:pPr/>
              <a:t>‹#›</a:t>
            </a:fld>
            <a:endParaRPr lang="en-US" dirty="0"/>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Sylfaen Regular" pitchFamily="18" charset="0"/>
          <a:ea typeface="Sylfaen Regular" pitchFamily="18" charset="0"/>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Sylfaen Regular" pitchFamily="18" charset="0"/>
          <a:ea typeface="Sylfaen Regular" pitchFamily="18" charset="0"/>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jp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4.jp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jp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4.jp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4.jp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4.jp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4.jpg"/></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4.jpg"/></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4.jpg"/></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4.jpg"/></Relationships>
</file>

<file path=ppt/slides/_rels/slide1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4.jpg"/></Relationships>
</file>

<file path=ppt/slides/_rels/slide17.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Layout" Target="../slideLayouts/slideLayout7.xml"/><Relationship Id="rId4" Type="http://schemas.openxmlformats.org/officeDocument/2006/relationships/image" Target="../media/image4.jpg"/></Relationships>
</file>

<file path=ppt/slides/_rels/slide19.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4.jpg"/></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4.jpg"/></Relationships>
</file>

<file path=ppt/slides/_rels/slide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4.jpg"/></Relationships>
</file>

<file path=ppt/slides/_rels/slide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4.jpg"/></Relationships>
</file>

<file path=ppt/slides/_rels/slide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4.jpg"/></Relationships>
</file>

<file path=ppt/slides/_rels/slide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4.jpg"/></Relationships>
</file>

<file path=ppt/slides/_rels/slide2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4.jpg"/></Relationships>
</file>

<file path=ppt/slides/_rels/slide3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4.jpg"/></Relationships>
</file>

<file path=ppt/slides/_rels/slide3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4.jpg"/></Relationships>
</file>

<file path=ppt/slides/_rels/slide3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4.jpg"/></Relationships>
</file>

<file path=ppt/slides/_rels/slide3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4.jpg"/></Relationships>
</file>

<file path=ppt/slides/_rels/slide3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4.jpg"/></Relationships>
</file>

<file path=ppt/slides/_rels/slide3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4.jpg"/></Relationships>
</file>

<file path=ppt/slides/_rels/slide3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4.jpg"/></Relationships>
</file>

<file path=ppt/slides/_rels/slide4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4.jpg"/></Relationships>
</file>

<file path=ppt/slides/_rels/slide4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4.jpg"/></Relationships>
</file>

<file path=ppt/slides/_rels/slide4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4.jpg"/></Relationships>
</file>

<file path=ppt/slides/_rels/slide4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4.jpg"/></Relationships>
</file>

<file path=ppt/slides/_rels/slide4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4.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8"/>
        <p:cNvGrpSpPr/>
        <p:nvPr/>
      </p:nvGrpSpPr>
      <p:grpSpPr>
        <a:xfrm>
          <a:off x="0" y="0"/>
          <a:ext cx="0" cy="0"/>
          <a:chOff x="0" y="0"/>
          <a:chExt cx="0" cy="0"/>
        </a:xfrm>
      </p:grpSpPr>
      <p:pic>
        <p:nvPicPr>
          <p:cNvPr id="89" name="Google Shape;89;p1"/>
          <p:cNvPicPr preferRelativeResize="0"/>
          <p:nvPr/>
        </p:nvPicPr>
        <p:blipFill rotWithShape="1">
          <a:blip r:embed="rId3">
            <a:alphaModFix/>
          </a:blip>
          <a:srcRect/>
          <a:stretch/>
        </p:blipFill>
        <p:spPr>
          <a:xfrm>
            <a:off x="0" y="0"/>
            <a:ext cx="12192000" cy="68580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sp>
        <p:nvSpPr>
          <p:cNvPr id="97" name="Google Shape;97;p2"/>
          <p:cNvSpPr txBox="1"/>
          <p:nvPr/>
        </p:nvSpPr>
        <p:spPr>
          <a:xfrm>
            <a:off x="0" y="1932868"/>
            <a:ext cx="12207936" cy="2418122"/>
          </a:xfrm>
          <a:prstGeom prst="rect">
            <a:avLst/>
          </a:prstGeom>
          <a:noFill/>
          <a:ln>
            <a:noFill/>
          </a:ln>
        </p:spPr>
        <p:txBody>
          <a:bodyPr spcFirstLastPara="1" wrap="square" lIns="91425" tIns="45700" rIns="91425" bIns="45700" anchor="ctr" anchorCtr="0">
            <a:normAutofit/>
          </a:bodyPr>
          <a:lstStyle/>
          <a:p>
            <a:pPr marL="0" marR="0" lvl="0" indent="0" algn="ctr" rtl="0">
              <a:lnSpc>
                <a:spcPct val="90000"/>
              </a:lnSpc>
              <a:spcBef>
                <a:spcPts val="0"/>
              </a:spcBef>
              <a:spcAft>
                <a:spcPts val="0"/>
              </a:spcAft>
              <a:buClr>
                <a:schemeClr val="dk1"/>
              </a:buClr>
              <a:buSzPts val="6600"/>
              <a:buFont typeface="Calibri"/>
              <a:buNone/>
            </a:pPr>
            <a:r>
              <a:rPr lang="en-US" sz="6600" dirty="0">
                <a:solidFill>
                  <a:schemeClr val="bg1"/>
                </a:solidFill>
                <a:latin typeface="Calibri" panose="020F0502020204030204" pitchFamily="34" charset="0"/>
                <a:ea typeface="Calibri"/>
                <a:cs typeface="Calibri" panose="020F0502020204030204" pitchFamily="34" charset="0"/>
                <a:sym typeface="Calibri"/>
              </a:rPr>
              <a:t>Sociology|</a:t>
            </a:r>
            <a:r>
              <a:rPr lang="ka-GE" sz="6600" dirty="0">
                <a:solidFill>
                  <a:schemeClr val="bg1"/>
                </a:solidFill>
                <a:latin typeface="Calibri Regular" charset="0"/>
                <a:ea typeface="Calibri"/>
                <a:cs typeface="Calibri" panose="020F0502020204030204" pitchFamily="34" charset="0"/>
                <a:sym typeface="Calibri"/>
              </a:rPr>
              <a:t>სოციოლოგია</a:t>
            </a:r>
            <a:endParaRPr sz="5400" u="none" strike="noStrike" cap="none" dirty="0">
              <a:solidFill>
                <a:schemeClr val="bg1"/>
              </a:solidFill>
              <a:latin typeface="Calibri" panose="020F0502020204030204" pitchFamily="34" charset="0"/>
              <a:ea typeface="Calibri"/>
              <a:cs typeface="Calibri" panose="020F0502020204030204" pitchFamily="34" charset="0"/>
              <a:sym typeface="Calibri"/>
            </a:endParaRPr>
          </a:p>
        </p:txBody>
      </p:sp>
      <p:sp>
        <p:nvSpPr>
          <p:cNvPr id="2" name="Rectangle 1">
            <a:extLst>
              <a:ext uri="{FF2B5EF4-FFF2-40B4-BE49-F238E27FC236}">
                <a16:creationId xmlns:a16="http://schemas.microsoft.com/office/drawing/2014/main" id="{0E16A4AA-71E9-B34C-AAC8-D84F71CB1A1A}"/>
              </a:ext>
            </a:extLst>
          </p:cNvPr>
          <p:cNvSpPr/>
          <p:nvPr/>
        </p:nvSpPr>
        <p:spPr>
          <a:xfrm>
            <a:off x="2061247" y="4045527"/>
            <a:ext cx="8163408"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alisto MT Regular" charset="0"/>
            </a:endParaRPr>
          </a:p>
        </p:txBody>
      </p:sp>
      <p:sp>
        <p:nvSpPr>
          <p:cNvPr id="98" name="Google Shape;98;p2"/>
          <p:cNvSpPr txBox="1"/>
          <p:nvPr/>
        </p:nvSpPr>
        <p:spPr>
          <a:xfrm>
            <a:off x="0" y="3523109"/>
            <a:ext cx="12192000" cy="1655762"/>
          </a:xfrm>
          <a:prstGeom prst="rect">
            <a:avLst/>
          </a:prstGeom>
          <a:noFill/>
          <a:ln>
            <a:noFill/>
          </a:ln>
        </p:spPr>
        <p:txBody>
          <a:bodyPr spcFirstLastPara="1" wrap="square" lIns="91425" tIns="45700" rIns="91425" bIns="45700" anchor="t" anchorCtr="0">
            <a:normAutofit/>
          </a:bodyPr>
          <a:lstStyle/>
          <a:p>
            <a:pPr marL="0" marR="0" lvl="0" indent="0" algn="l" rtl="0">
              <a:lnSpc>
                <a:spcPct val="90000"/>
              </a:lnSpc>
              <a:spcBef>
                <a:spcPts val="0"/>
              </a:spcBef>
              <a:spcAft>
                <a:spcPts val="0"/>
              </a:spcAft>
              <a:buClr>
                <a:schemeClr val="dk1"/>
              </a:buClr>
              <a:buSzPts val="4400"/>
              <a:buFont typeface="Arial"/>
              <a:buNone/>
            </a:pPr>
            <a:endParaRPr sz="4400" u="none" strike="noStrike" cap="none" dirty="0">
              <a:solidFill>
                <a:schemeClr val="dk1"/>
              </a:solidFill>
              <a:latin typeface="Calibri Regular" charset="0"/>
              <a:ea typeface="Calibri"/>
              <a:cs typeface="Calibri"/>
              <a:sym typeface="Calibri"/>
            </a:endParaRPr>
          </a:p>
          <a:p>
            <a:pPr marL="0" marR="0" lvl="0" indent="0" algn="ctr" rtl="0">
              <a:lnSpc>
                <a:spcPct val="90000"/>
              </a:lnSpc>
              <a:spcBef>
                <a:spcPts val="1000"/>
              </a:spcBef>
              <a:spcAft>
                <a:spcPts val="0"/>
              </a:spcAft>
              <a:buClr>
                <a:schemeClr val="dk1"/>
              </a:buClr>
              <a:buSzPts val="3600"/>
              <a:buFont typeface="Arial"/>
              <a:buNone/>
            </a:pPr>
            <a:r>
              <a:rPr lang="en-US" sz="3600" u="none" strike="noStrike" cap="none" dirty="0">
                <a:solidFill>
                  <a:schemeClr val="bg1"/>
                </a:solidFill>
                <a:latin typeface="Calibri Regular" charset="0"/>
                <a:ea typeface="Calibri"/>
                <a:cs typeface="Calibri"/>
                <a:sym typeface="Calibri"/>
              </a:rPr>
              <a:t> </a:t>
            </a:r>
            <a:r>
              <a:rPr lang="en-US" sz="3600" dirty="0">
                <a:solidFill>
                  <a:schemeClr val="bg1"/>
                </a:solidFill>
                <a:latin typeface="Calibri" panose="020F0502020204030204" pitchFamily="34" charset="0"/>
                <a:ea typeface="Calibri"/>
                <a:cs typeface="Calibri" panose="020F0502020204030204" pitchFamily="34" charset="0"/>
                <a:sym typeface="Calibri"/>
              </a:rPr>
              <a:t>English for Specific Purposes | Level B1</a:t>
            </a:r>
            <a:endParaRPr sz="3600" u="none" strike="noStrike" cap="none" dirty="0">
              <a:solidFill>
                <a:schemeClr val="bg1"/>
              </a:solidFill>
              <a:latin typeface="Calibri" panose="020F0502020204030204" pitchFamily="34" charset="0"/>
              <a:ea typeface="Calibri"/>
              <a:cs typeface="Calibri" panose="020F0502020204030204" pitchFamily="34" charset="0"/>
              <a:sym typeface="Calibri"/>
            </a:endParaRPr>
          </a:p>
        </p:txBody>
      </p:sp>
      <p:pic>
        <p:nvPicPr>
          <p:cNvPr id="7" name="Google Shape;90;p1">
            <a:extLst>
              <a:ext uri="{FF2B5EF4-FFF2-40B4-BE49-F238E27FC236}">
                <a16:creationId xmlns:a16="http://schemas.microsoft.com/office/drawing/2014/main" id="{B3777C88-76AA-3242-8985-AD7899327453}"/>
              </a:ext>
            </a:extLst>
          </p:cNvPr>
          <p:cNvPicPr preferRelativeResize="0"/>
          <p:nvPr/>
        </p:nvPicPr>
        <p:blipFill rotWithShape="1">
          <a:blip r:embed="rId3">
            <a:alphaModFix/>
          </a:blip>
          <a:srcRect/>
          <a:stretch/>
        </p:blipFill>
        <p:spPr>
          <a:xfrm>
            <a:off x="979207" y="725338"/>
            <a:ext cx="2164081" cy="968991"/>
          </a:xfrm>
          <a:prstGeom prst="rect">
            <a:avLst/>
          </a:prstGeom>
          <a:noFill/>
          <a:ln>
            <a:noFill/>
          </a:ln>
        </p:spPr>
      </p:pic>
      <p:pic>
        <p:nvPicPr>
          <p:cNvPr id="8" name="Picture 7">
            <a:extLst>
              <a:ext uri="{FF2B5EF4-FFF2-40B4-BE49-F238E27FC236}">
                <a16:creationId xmlns:a16="http://schemas.microsoft.com/office/drawing/2014/main" id="{7E98D3A2-DB0F-424E-8C42-C2DFC8EC764D}"/>
              </a:ext>
            </a:extLst>
          </p:cNvPr>
          <p:cNvPicPr>
            <a:picLocks noChangeAspect="1"/>
          </p:cNvPicPr>
          <p:nvPr/>
        </p:nvPicPr>
        <p:blipFill>
          <a:blip r:embed="rId4"/>
          <a:stretch>
            <a:fillRect/>
          </a:stretch>
        </p:blipFill>
        <p:spPr>
          <a:xfrm>
            <a:off x="3143289" y="725338"/>
            <a:ext cx="2376972" cy="968991"/>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grpSp>
        <p:nvGrpSpPr>
          <p:cNvPr id="107" name="Google Shape;107;g8d3272b2c0_0_301"/>
          <p:cNvGrpSpPr/>
          <p:nvPr/>
        </p:nvGrpSpPr>
        <p:grpSpPr>
          <a:xfrm>
            <a:off x="-4635304" y="883231"/>
            <a:ext cx="10666988" cy="7238968"/>
            <a:chOff x="-4943656" y="-757771"/>
            <a:chExt cx="10073010" cy="5889900"/>
          </a:xfrm>
        </p:grpSpPr>
        <p:sp>
          <p:nvSpPr>
            <p:cNvPr id="108" name="Google Shape;108;g8d3272b2c0_0_301"/>
            <p:cNvSpPr/>
            <p:nvPr/>
          </p:nvSpPr>
          <p:spPr>
            <a:xfrm>
              <a:off x="-4943656" y="-757771"/>
              <a:ext cx="5889900" cy="5889900"/>
            </a:xfrm>
            <a:prstGeom prst="blockArc">
              <a:avLst>
                <a:gd name="adj1" fmla="val 18900000"/>
                <a:gd name="adj2" fmla="val 2173954"/>
                <a:gd name="adj3" fmla="val 0"/>
              </a:avLst>
            </a:prstGeom>
            <a:noFill/>
            <a:ln w="12700" cap="flat" cmpd="sng">
              <a:solidFill>
                <a:srgbClr val="345A99"/>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Calibri Regular" charset="0"/>
                <a:ea typeface="Calisto MT Regular" charset="0"/>
                <a:cs typeface="Calisto MT Regular" charset="0"/>
              </a:endParaRPr>
            </a:p>
          </p:txBody>
        </p:sp>
        <p:sp>
          <p:nvSpPr>
            <p:cNvPr id="109" name="Google Shape;109;g8d3272b2c0_0_301"/>
            <p:cNvSpPr/>
            <p:nvPr/>
          </p:nvSpPr>
          <p:spPr>
            <a:xfrm>
              <a:off x="306853" y="198853"/>
              <a:ext cx="4822500" cy="397500"/>
            </a:xfrm>
            <a:prstGeom prst="rect">
              <a:avLst/>
            </a:prstGeom>
            <a:solidFill>
              <a:srgbClr val="4372C3"/>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Calibri Regular" charset="0"/>
                <a:ea typeface="Calisto MT Regular" charset="0"/>
                <a:cs typeface="Calisto MT Regular" charset="0"/>
              </a:endParaRPr>
            </a:p>
          </p:txBody>
        </p:sp>
        <p:sp>
          <p:nvSpPr>
            <p:cNvPr id="110" name="Google Shape;110;g8d3272b2c0_0_301"/>
            <p:cNvSpPr txBox="1"/>
            <p:nvPr/>
          </p:nvSpPr>
          <p:spPr>
            <a:xfrm>
              <a:off x="306853" y="198853"/>
              <a:ext cx="4822500" cy="397500"/>
            </a:xfrm>
            <a:prstGeom prst="rect">
              <a:avLst/>
            </a:prstGeom>
            <a:noFill/>
            <a:ln>
              <a:noFill/>
            </a:ln>
          </p:spPr>
          <p:txBody>
            <a:bodyPr spcFirstLastPara="1" wrap="square" lIns="315525" tIns="38100" rIns="38100" bIns="38100" anchor="ctr" anchorCtr="0">
              <a:noAutofit/>
            </a:bodyPr>
            <a:lstStyle/>
            <a:p>
              <a:pPr marL="0" marR="0" lvl="0" indent="0" algn="l" rtl="0">
                <a:lnSpc>
                  <a:spcPct val="90000"/>
                </a:lnSpc>
                <a:spcBef>
                  <a:spcPts val="0"/>
                </a:spcBef>
                <a:spcAft>
                  <a:spcPts val="0"/>
                </a:spcAft>
                <a:buNone/>
              </a:pPr>
              <a:r>
                <a:rPr lang="en-US" sz="1500" b="1" dirty="0">
                  <a:solidFill>
                    <a:schemeClr val="lt1"/>
                  </a:solidFill>
                  <a:latin typeface="Calibri" panose="020F0502020204030204" pitchFamily="34" charset="0"/>
                  <a:ea typeface="Calibri"/>
                  <a:cs typeface="Calibri" panose="020F0502020204030204" pitchFamily="34" charset="0"/>
                  <a:sym typeface="Calibri"/>
                </a:rPr>
                <a:t>Introduction - </a:t>
              </a:r>
              <a:r>
                <a:rPr lang="en-US" sz="1500" b="1" dirty="0" err="1">
                  <a:solidFill>
                    <a:schemeClr val="lt1"/>
                  </a:solidFill>
                  <a:latin typeface="Calibri" panose="020F0502020204030204" pitchFamily="34" charset="0"/>
                  <a:ea typeface="Calibri"/>
                  <a:cs typeface="Calibri" panose="020F0502020204030204" pitchFamily="34" charset="0"/>
                  <a:sym typeface="Calibri"/>
                </a:rPr>
                <a:t>შესავალი</a:t>
              </a:r>
              <a:r>
                <a:rPr lang="en-US" sz="1500" b="1" dirty="0">
                  <a:solidFill>
                    <a:schemeClr val="lt1"/>
                  </a:solidFill>
                  <a:latin typeface="Calibri" panose="020F0502020204030204" pitchFamily="34" charset="0"/>
                  <a:ea typeface="Calibri"/>
                  <a:cs typeface="Calibri" panose="020F0502020204030204" pitchFamily="34" charset="0"/>
                  <a:sym typeface="Calibri"/>
                </a:rPr>
                <a:t> </a:t>
              </a:r>
              <a:endParaRPr sz="1500" b="1" u="none" strike="noStrike" cap="none" dirty="0">
                <a:solidFill>
                  <a:schemeClr val="lt1"/>
                </a:solidFill>
                <a:latin typeface="Calibri" panose="020F0502020204030204" pitchFamily="34" charset="0"/>
                <a:ea typeface="Calibri"/>
                <a:cs typeface="Calibri" panose="020F0502020204030204" pitchFamily="34" charset="0"/>
                <a:sym typeface="Calibri"/>
              </a:endParaRPr>
            </a:p>
          </p:txBody>
        </p:sp>
        <p:sp>
          <p:nvSpPr>
            <p:cNvPr id="111" name="Google Shape;111;g8d3272b2c0_0_301"/>
            <p:cNvSpPr/>
            <p:nvPr/>
          </p:nvSpPr>
          <p:spPr>
            <a:xfrm>
              <a:off x="58396" y="149161"/>
              <a:ext cx="496800" cy="496800"/>
            </a:xfrm>
            <a:prstGeom prst="ellipse">
              <a:avLst/>
            </a:prstGeom>
            <a:solidFill>
              <a:schemeClr val="lt1"/>
            </a:solidFill>
            <a:ln w="12700" cap="flat" cmpd="sng">
              <a:solidFill>
                <a:srgbClr val="4372C3"/>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Calibri Regular" charset="0"/>
                <a:ea typeface="Calisto MT Regular" charset="0"/>
                <a:cs typeface="Calisto MT Regular" charset="0"/>
              </a:endParaRPr>
            </a:p>
          </p:txBody>
        </p:sp>
        <p:sp>
          <p:nvSpPr>
            <p:cNvPr id="112" name="Google Shape;112;g8d3272b2c0_0_301"/>
            <p:cNvSpPr/>
            <p:nvPr/>
          </p:nvSpPr>
          <p:spPr>
            <a:xfrm>
              <a:off x="666854" y="795501"/>
              <a:ext cx="4462500" cy="397500"/>
            </a:xfrm>
            <a:prstGeom prst="rect">
              <a:avLst/>
            </a:prstGeom>
            <a:solidFill>
              <a:srgbClr val="4372C3"/>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Calibri Regular" charset="0"/>
                <a:ea typeface="Calisto MT Regular" charset="0"/>
                <a:cs typeface="Calisto MT Regular" charset="0"/>
              </a:endParaRPr>
            </a:p>
          </p:txBody>
        </p:sp>
        <p:sp>
          <p:nvSpPr>
            <p:cNvPr id="113" name="Google Shape;113;g8d3272b2c0_0_301"/>
            <p:cNvSpPr txBox="1"/>
            <p:nvPr/>
          </p:nvSpPr>
          <p:spPr>
            <a:xfrm>
              <a:off x="666854" y="795501"/>
              <a:ext cx="4462500" cy="397500"/>
            </a:xfrm>
            <a:prstGeom prst="rect">
              <a:avLst/>
            </a:prstGeom>
            <a:noFill/>
            <a:ln>
              <a:noFill/>
            </a:ln>
          </p:spPr>
          <p:txBody>
            <a:bodyPr spcFirstLastPara="1" wrap="square" lIns="315525" tIns="38100" rIns="38100" bIns="38100" anchor="ctr" anchorCtr="0">
              <a:noAutofit/>
            </a:bodyPr>
            <a:lstStyle/>
            <a:p>
              <a:pPr marL="0" marR="0" lvl="0" indent="0" algn="l" rtl="0">
                <a:lnSpc>
                  <a:spcPct val="90000"/>
                </a:lnSpc>
                <a:spcBef>
                  <a:spcPts val="0"/>
                </a:spcBef>
                <a:spcAft>
                  <a:spcPts val="0"/>
                </a:spcAft>
                <a:buNone/>
              </a:pPr>
              <a:r>
                <a:rPr lang="en-US" sz="1500" b="1" dirty="0">
                  <a:solidFill>
                    <a:schemeClr val="lt1"/>
                  </a:solidFill>
                  <a:latin typeface="Calibri" panose="020F0502020204030204" pitchFamily="34" charset="0"/>
                  <a:ea typeface="Calibri"/>
                  <a:cs typeface="Calibri" panose="020F0502020204030204" pitchFamily="34" charset="0"/>
                  <a:sym typeface="Calibri"/>
                </a:rPr>
                <a:t>Vocabulary - </a:t>
              </a:r>
              <a:r>
                <a:rPr lang="en-US" sz="1500" b="1" dirty="0" err="1">
                  <a:solidFill>
                    <a:schemeClr val="lt1"/>
                  </a:solidFill>
                  <a:latin typeface="Calibri" panose="020F0502020204030204" pitchFamily="34" charset="0"/>
                  <a:ea typeface="Calibri"/>
                  <a:cs typeface="Calibri" panose="020F0502020204030204" pitchFamily="34" charset="0"/>
                  <a:sym typeface="Calibri"/>
                </a:rPr>
                <a:t>ლექსიკა</a:t>
              </a:r>
              <a:endParaRPr sz="1500" b="1" u="none" strike="noStrike" cap="none" dirty="0">
                <a:solidFill>
                  <a:schemeClr val="lt1"/>
                </a:solidFill>
                <a:latin typeface="Calibri" panose="020F0502020204030204" pitchFamily="34" charset="0"/>
                <a:ea typeface="Calibri"/>
                <a:cs typeface="Calibri" panose="020F0502020204030204" pitchFamily="34" charset="0"/>
                <a:sym typeface="Calibri"/>
              </a:endParaRPr>
            </a:p>
          </p:txBody>
        </p:sp>
        <p:sp>
          <p:nvSpPr>
            <p:cNvPr id="114" name="Google Shape;114;g8d3272b2c0_0_301"/>
            <p:cNvSpPr/>
            <p:nvPr/>
          </p:nvSpPr>
          <p:spPr>
            <a:xfrm>
              <a:off x="418397" y="745809"/>
              <a:ext cx="496800" cy="496800"/>
            </a:xfrm>
            <a:prstGeom prst="ellipse">
              <a:avLst/>
            </a:prstGeom>
            <a:solidFill>
              <a:schemeClr val="lt1"/>
            </a:solidFill>
            <a:ln w="12700" cap="flat" cmpd="sng">
              <a:solidFill>
                <a:srgbClr val="4372C3"/>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Calibri Regular" charset="0"/>
                <a:ea typeface="Calisto MT Regular" charset="0"/>
                <a:cs typeface="Calisto MT Regular" charset="0"/>
              </a:endParaRPr>
            </a:p>
          </p:txBody>
        </p:sp>
        <p:sp>
          <p:nvSpPr>
            <p:cNvPr id="115" name="Google Shape;115;g8d3272b2c0_0_301"/>
            <p:cNvSpPr/>
            <p:nvPr/>
          </p:nvSpPr>
          <p:spPr>
            <a:xfrm>
              <a:off x="864133" y="1391711"/>
              <a:ext cx="4265100" cy="397500"/>
            </a:xfrm>
            <a:prstGeom prst="rect">
              <a:avLst/>
            </a:prstGeom>
            <a:solidFill>
              <a:srgbClr val="4372C3"/>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Calibri Regular" charset="0"/>
                <a:ea typeface="Calisto MT Regular" charset="0"/>
                <a:cs typeface="Calisto MT Regular" charset="0"/>
              </a:endParaRPr>
            </a:p>
          </p:txBody>
        </p:sp>
        <p:sp>
          <p:nvSpPr>
            <p:cNvPr id="116" name="Google Shape;116;g8d3272b2c0_0_301"/>
            <p:cNvSpPr txBox="1"/>
            <p:nvPr/>
          </p:nvSpPr>
          <p:spPr>
            <a:xfrm>
              <a:off x="864133" y="1391711"/>
              <a:ext cx="4265100" cy="397500"/>
            </a:xfrm>
            <a:prstGeom prst="rect">
              <a:avLst/>
            </a:prstGeom>
            <a:noFill/>
            <a:ln>
              <a:noFill/>
            </a:ln>
          </p:spPr>
          <p:txBody>
            <a:bodyPr spcFirstLastPara="1" wrap="square" lIns="315525" tIns="38100" rIns="38100" bIns="38100" anchor="ctr" anchorCtr="0">
              <a:noAutofit/>
            </a:bodyPr>
            <a:lstStyle/>
            <a:p>
              <a:pPr marL="0" marR="0" lvl="0" indent="0" algn="l" rtl="0">
                <a:lnSpc>
                  <a:spcPct val="90000"/>
                </a:lnSpc>
                <a:spcBef>
                  <a:spcPts val="0"/>
                </a:spcBef>
                <a:spcAft>
                  <a:spcPts val="0"/>
                </a:spcAft>
                <a:buNone/>
              </a:pPr>
              <a:r>
                <a:rPr lang="en-US" sz="1500" b="1" dirty="0">
                  <a:solidFill>
                    <a:schemeClr val="lt1"/>
                  </a:solidFill>
                  <a:latin typeface="Calibri" panose="020F0502020204030204" pitchFamily="34" charset="0"/>
                  <a:ea typeface="Calibri"/>
                  <a:cs typeface="Calibri" panose="020F0502020204030204" pitchFamily="34" charset="0"/>
                  <a:sym typeface="Calibri"/>
                </a:rPr>
                <a:t>Reading </a:t>
              </a:r>
              <a:r>
                <a:rPr lang="en-US" sz="1500" b="1" dirty="0" smtClean="0">
                  <a:solidFill>
                    <a:schemeClr val="lt1"/>
                  </a:solidFill>
                  <a:latin typeface="Calibri" panose="020F0502020204030204" pitchFamily="34" charset="0"/>
                  <a:ea typeface="Calibri"/>
                  <a:cs typeface="Calibri" panose="020F0502020204030204" pitchFamily="34" charset="0"/>
                  <a:sym typeface="Calibri"/>
                </a:rPr>
                <a:t>Comprehension </a:t>
              </a:r>
              <a:r>
                <a:rPr lang="en-US" sz="1500" b="1" dirty="0">
                  <a:solidFill>
                    <a:schemeClr val="lt1"/>
                  </a:solidFill>
                  <a:latin typeface="Calibri" panose="020F0502020204030204" pitchFamily="34" charset="0"/>
                  <a:ea typeface="Calibri"/>
                  <a:cs typeface="Calibri" panose="020F0502020204030204" pitchFamily="34" charset="0"/>
                  <a:sym typeface="Calibri"/>
                </a:rPr>
                <a:t>- </a:t>
              </a:r>
              <a:r>
                <a:rPr lang="ka-GE" sz="1500" b="1" dirty="0">
                  <a:solidFill>
                    <a:schemeClr val="lt1"/>
                  </a:solidFill>
                  <a:latin typeface="Calibri" panose="020F0502020204030204" pitchFamily="34" charset="0"/>
                  <a:ea typeface="Calibri"/>
                  <a:cs typeface="Calibri" panose="020F0502020204030204" pitchFamily="34" charset="0"/>
                  <a:sym typeface="Calibri"/>
                </a:rPr>
                <a:t>წაკითხულის გააზრება</a:t>
              </a:r>
              <a:r>
                <a:rPr lang="en-US" sz="1500" b="1" dirty="0">
                  <a:solidFill>
                    <a:schemeClr val="lt1"/>
                  </a:solidFill>
                  <a:latin typeface="Calibri" panose="020F0502020204030204" pitchFamily="34" charset="0"/>
                  <a:ea typeface="Calibri"/>
                  <a:cs typeface="Calibri" panose="020F0502020204030204" pitchFamily="34" charset="0"/>
                  <a:sym typeface="Calibri"/>
                </a:rPr>
                <a:t> </a:t>
              </a:r>
              <a:endParaRPr sz="1500" b="1" u="none" strike="noStrike" cap="none" dirty="0">
                <a:solidFill>
                  <a:schemeClr val="lt1"/>
                </a:solidFill>
                <a:latin typeface="Calibri" panose="020F0502020204030204" pitchFamily="34" charset="0"/>
                <a:ea typeface="Calibri"/>
                <a:cs typeface="Calibri" panose="020F0502020204030204" pitchFamily="34" charset="0"/>
                <a:sym typeface="Calibri"/>
              </a:endParaRPr>
            </a:p>
          </p:txBody>
        </p:sp>
        <p:sp>
          <p:nvSpPr>
            <p:cNvPr id="117" name="Google Shape;117;g8d3272b2c0_0_301"/>
            <p:cNvSpPr/>
            <p:nvPr/>
          </p:nvSpPr>
          <p:spPr>
            <a:xfrm>
              <a:off x="615675" y="1342019"/>
              <a:ext cx="496800" cy="496800"/>
            </a:xfrm>
            <a:prstGeom prst="ellipse">
              <a:avLst/>
            </a:prstGeom>
            <a:solidFill>
              <a:schemeClr val="lt1"/>
            </a:solidFill>
            <a:ln w="12700" cap="flat" cmpd="sng">
              <a:solidFill>
                <a:srgbClr val="4372C3"/>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Calibri Regular" charset="0"/>
                <a:ea typeface="Calisto MT Regular" charset="0"/>
                <a:cs typeface="Calisto MT Regular" charset="0"/>
              </a:endParaRPr>
            </a:p>
          </p:txBody>
        </p:sp>
        <p:sp>
          <p:nvSpPr>
            <p:cNvPr id="118" name="Google Shape;118;g8d3272b2c0_0_301"/>
            <p:cNvSpPr/>
            <p:nvPr/>
          </p:nvSpPr>
          <p:spPr>
            <a:xfrm>
              <a:off x="927122" y="1988359"/>
              <a:ext cx="4202100" cy="397500"/>
            </a:xfrm>
            <a:prstGeom prst="rect">
              <a:avLst/>
            </a:prstGeom>
            <a:solidFill>
              <a:srgbClr val="4372C3"/>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Calibri Regular" charset="0"/>
                <a:ea typeface="Calisto MT Regular" charset="0"/>
                <a:cs typeface="Calisto MT Regular" charset="0"/>
              </a:endParaRPr>
            </a:p>
          </p:txBody>
        </p:sp>
        <p:sp>
          <p:nvSpPr>
            <p:cNvPr id="119" name="Google Shape;119;g8d3272b2c0_0_301"/>
            <p:cNvSpPr txBox="1"/>
            <p:nvPr/>
          </p:nvSpPr>
          <p:spPr>
            <a:xfrm>
              <a:off x="927122" y="1988359"/>
              <a:ext cx="4202100" cy="397500"/>
            </a:xfrm>
            <a:prstGeom prst="rect">
              <a:avLst/>
            </a:prstGeom>
            <a:noFill/>
            <a:ln>
              <a:noFill/>
            </a:ln>
          </p:spPr>
          <p:txBody>
            <a:bodyPr spcFirstLastPara="1" wrap="square" lIns="315525" tIns="38100" rIns="38100" bIns="38100" anchor="ctr" anchorCtr="0">
              <a:noAutofit/>
            </a:bodyPr>
            <a:lstStyle/>
            <a:p>
              <a:pPr marL="0" marR="0" lvl="0" indent="0" algn="l" rtl="0">
                <a:lnSpc>
                  <a:spcPct val="90000"/>
                </a:lnSpc>
                <a:spcBef>
                  <a:spcPts val="0"/>
                </a:spcBef>
                <a:spcAft>
                  <a:spcPts val="0"/>
                </a:spcAft>
                <a:buNone/>
              </a:pPr>
              <a:r>
                <a:rPr lang="en-US" sz="1500" b="1" u="none" strike="noStrike" cap="none" dirty="0">
                  <a:solidFill>
                    <a:schemeClr val="lt1"/>
                  </a:solidFill>
                  <a:latin typeface="Calibri" panose="020F0502020204030204" pitchFamily="34" charset="0"/>
                  <a:ea typeface="Calibri"/>
                  <a:cs typeface="Calibri" panose="020F0502020204030204" pitchFamily="34" charset="0"/>
                  <a:sym typeface="Calibri"/>
                </a:rPr>
                <a:t>Grammar - </a:t>
              </a:r>
              <a:r>
                <a:rPr lang="ka-GE" sz="1500" b="1" u="none" strike="noStrike" cap="none" dirty="0">
                  <a:solidFill>
                    <a:schemeClr val="lt1"/>
                  </a:solidFill>
                  <a:latin typeface="Calibri" panose="020F0502020204030204" pitchFamily="34" charset="0"/>
                  <a:ea typeface="Calibri"/>
                  <a:cs typeface="Calibri" panose="020F0502020204030204" pitchFamily="34" charset="0"/>
                  <a:sym typeface="Calibri"/>
                </a:rPr>
                <a:t>გრამატიკა</a:t>
              </a:r>
              <a:endParaRPr sz="1500" b="1" u="none" strike="noStrike" cap="none" dirty="0">
                <a:solidFill>
                  <a:schemeClr val="lt1"/>
                </a:solidFill>
                <a:latin typeface="Calibri" panose="020F0502020204030204" pitchFamily="34" charset="0"/>
                <a:ea typeface="Calibri"/>
                <a:cs typeface="Calibri" panose="020F0502020204030204" pitchFamily="34" charset="0"/>
                <a:sym typeface="Calibri"/>
              </a:endParaRPr>
            </a:p>
          </p:txBody>
        </p:sp>
        <p:sp>
          <p:nvSpPr>
            <p:cNvPr id="120" name="Google Shape;120;g8d3272b2c0_0_301"/>
            <p:cNvSpPr/>
            <p:nvPr/>
          </p:nvSpPr>
          <p:spPr>
            <a:xfrm>
              <a:off x="678664" y="1938667"/>
              <a:ext cx="496800" cy="496800"/>
            </a:xfrm>
            <a:prstGeom prst="ellipse">
              <a:avLst/>
            </a:prstGeom>
            <a:solidFill>
              <a:schemeClr val="lt1"/>
            </a:solidFill>
            <a:ln w="12700" cap="flat" cmpd="sng">
              <a:solidFill>
                <a:srgbClr val="4372C3"/>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Calibri Regular" charset="0"/>
                <a:ea typeface="Calisto MT Regular" charset="0"/>
                <a:cs typeface="Calisto MT Regular" charset="0"/>
              </a:endParaRPr>
            </a:p>
          </p:txBody>
        </p:sp>
        <p:sp>
          <p:nvSpPr>
            <p:cNvPr id="121" name="Google Shape;121;g8d3272b2c0_0_301"/>
            <p:cNvSpPr/>
            <p:nvPr/>
          </p:nvSpPr>
          <p:spPr>
            <a:xfrm>
              <a:off x="864133" y="2585006"/>
              <a:ext cx="4265100" cy="397500"/>
            </a:xfrm>
            <a:prstGeom prst="rect">
              <a:avLst/>
            </a:prstGeom>
            <a:solidFill>
              <a:srgbClr val="4372C3"/>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Calibri Regular" charset="0"/>
                <a:ea typeface="Calisto MT Regular" charset="0"/>
                <a:cs typeface="Calisto MT Regular" charset="0"/>
              </a:endParaRPr>
            </a:p>
          </p:txBody>
        </p:sp>
        <p:sp>
          <p:nvSpPr>
            <p:cNvPr id="122" name="Google Shape;122;g8d3272b2c0_0_301"/>
            <p:cNvSpPr txBox="1"/>
            <p:nvPr/>
          </p:nvSpPr>
          <p:spPr>
            <a:xfrm>
              <a:off x="864133" y="2585006"/>
              <a:ext cx="4265100" cy="397500"/>
            </a:xfrm>
            <a:prstGeom prst="rect">
              <a:avLst/>
            </a:prstGeom>
            <a:noFill/>
            <a:ln>
              <a:noFill/>
            </a:ln>
          </p:spPr>
          <p:txBody>
            <a:bodyPr spcFirstLastPara="1" wrap="square" lIns="315525" tIns="38100" rIns="38100" bIns="38100" anchor="ctr" anchorCtr="0">
              <a:noAutofit/>
            </a:bodyPr>
            <a:lstStyle/>
            <a:p>
              <a:pPr marL="0" marR="0" lvl="0" indent="0" algn="l" rtl="0">
                <a:lnSpc>
                  <a:spcPct val="90000"/>
                </a:lnSpc>
                <a:spcBef>
                  <a:spcPts val="0"/>
                </a:spcBef>
                <a:spcAft>
                  <a:spcPts val="0"/>
                </a:spcAft>
                <a:buNone/>
              </a:pPr>
              <a:r>
                <a:rPr lang="en-US" sz="1500" b="1" u="none" strike="noStrike" cap="none" dirty="0">
                  <a:solidFill>
                    <a:schemeClr val="lt1"/>
                  </a:solidFill>
                  <a:latin typeface="Calibri" panose="020F0502020204030204" pitchFamily="34" charset="0"/>
                  <a:ea typeface="Calibri"/>
                  <a:cs typeface="Calibri" panose="020F0502020204030204" pitchFamily="34" charset="0"/>
                  <a:sym typeface="Calibri"/>
                </a:rPr>
                <a:t>Summary</a:t>
              </a:r>
              <a:r>
                <a:rPr lang="ka-GE" sz="1500" b="1" u="none" strike="noStrike" cap="none" dirty="0">
                  <a:solidFill>
                    <a:schemeClr val="lt1"/>
                  </a:solidFill>
                  <a:latin typeface="Calibri" panose="020F0502020204030204" pitchFamily="34" charset="0"/>
                  <a:ea typeface="Calibri"/>
                  <a:cs typeface="Calibri" panose="020F0502020204030204" pitchFamily="34" charset="0"/>
                  <a:sym typeface="Calibri"/>
                </a:rPr>
                <a:t>- შეჯამება</a:t>
              </a:r>
              <a:endParaRPr sz="1500" b="1" u="none" strike="noStrike" cap="none" dirty="0">
                <a:solidFill>
                  <a:schemeClr val="lt1"/>
                </a:solidFill>
                <a:latin typeface="Calibri" panose="020F0502020204030204" pitchFamily="34" charset="0"/>
                <a:ea typeface="Calibri"/>
                <a:cs typeface="Calibri" panose="020F0502020204030204" pitchFamily="34" charset="0"/>
                <a:sym typeface="Calibri"/>
              </a:endParaRPr>
            </a:p>
          </p:txBody>
        </p:sp>
        <p:sp>
          <p:nvSpPr>
            <p:cNvPr id="123" name="Google Shape;123;g8d3272b2c0_0_301"/>
            <p:cNvSpPr/>
            <p:nvPr/>
          </p:nvSpPr>
          <p:spPr>
            <a:xfrm>
              <a:off x="607509" y="2525396"/>
              <a:ext cx="496800" cy="496800"/>
            </a:xfrm>
            <a:prstGeom prst="ellipse">
              <a:avLst/>
            </a:prstGeom>
            <a:solidFill>
              <a:schemeClr val="lt1"/>
            </a:solidFill>
            <a:ln w="12700" cap="flat" cmpd="sng">
              <a:solidFill>
                <a:srgbClr val="4372C3"/>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Calibri Regular" charset="0"/>
                <a:ea typeface="Calisto MT Regular" charset="0"/>
                <a:cs typeface="Calisto MT Regular" charset="0"/>
              </a:endParaRPr>
            </a:p>
          </p:txBody>
        </p:sp>
        <p:sp>
          <p:nvSpPr>
            <p:cNvPr id="127" name="Google Shape;127;g8d3272b2c0_0_301"/>
            <p:cNvSpPr/>
            <p:nvPr/>
          </p:nvSpPr>
          <p:spPr>
            <a:xfrm>
              <a:off x="666798" y="3121606"/>
              <a:ext cx="4462426" cy="397500"/>
            </a:xfrm>
            <a:prstGeom prst="rect">
              <a:avLst/>
            </a:prstGeom>
            <a:solidFill>
              <a:srgbClr val="4372C3"/>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Calibri Regular" charset="0"/>
                <a:ea typeface="Calisto MT Regular" charset="0"/>
                <a:cs typeface="Calisto MT Regular" charset="0"/>
              </a:endParaRPr>
            </a:p>
          </p:txBody>
        </p:sp>
        <p:sp>
          <p:nvSpPr>
            <p:cNvPr id="128" name="Google Shape;128;g8d3272b2c0_0_301"/>
            <p:cNvSpPr txBox="1"/>
            <p:nvPr/>
          </p:nvSpPr>
          <p:spPr>
            <a:xfrm>
              <a:off x="946244" y="3131366"/>
              <a:ext cx="3776597" cy="397500"/>
            </a:xfrm>
            <a:prstGeom prst="rect">
              <a:avLst/>
            </a:prstGeom>
            <a:noFill/>
            <a:ln>
              <a:noFill/>
            </a:ln>
          </p:spPr>
          <p:txBody>
            <a:bodyPr spcFirstLastPara="1" wrap="square" lIns="315525" tIns="38100" rIns="38100" bIns="38100" anchor="ctr" anchorCtr="0">
              <a:noAutofit/>
            </a:bodyPr>
            <a:lstStyle/>
            <a:p>
              <a:pPr marL="0" marR="0" lvl="0" indent="0" algn="l" rtl="0">
                <a:lnSpc>
                  <a:spcPct val="90000"/>
                </a:lnSpc>
                <a:spcBef>
                  <a:spcPts val="0"/>
                </a:spcBef>
                <a:spcAft>
                  <a:spcPts val="0"/>
                </a:spcAft>
                <a:buNone/>
              </a:pPr>
              <a:r>
                <a:rPr lang="en-US" sz="1500" b="1" u="none" strike="noStrike" cap="none" dirty="0">
                  <a:solidFill>
                    <a:schemeClr val="lt1"/>
                  </a:solidFill>
                  <a:latin typeface="Calibri" panose="020F0502020204030204" pitchFamily="34" charset="0"/>
                  <a:ea typeface="Calibri"/>
                  <a:cs typeface="Calibri" panose="020F0502020204030204" pitchFamily="34" charset="0"/>
                  <a:sym typeface="Calibri"/>
                </a:rPr>
                <a:t>Homework</a:t>
              </a:r>
              <a:r>
                <a:rPr lang="ka-GE" sz="1500" b="1" u="none" strike="noStrike" cap="none" dirty="0">
                  <a:solidFill>
                    <a:schemeClr val="lt1"/>
                  </a:solidFill>
                  <a:latin typeface="Calibri" panose="020F0502020204030204" pitchFamily="34" charset="0"/>
                  <a:ea typeface="Calibri"/>
                  <a:cs typeface="Calibri" panose="020F0502020204030204" pitchFamily="34" charset="0"/>
                  <a:sym typeface="Calibri"/>
                </a:rPr>
                <a:t>- საშინაო დავალება</a:t>
              </a:r>
              <a:r>
                <a:rPr lang="en-US" sz="1500" b="1" u="none" strike="noStrike" cap="none" dirty="0">
                  <a:solidFill>
                    <a:schemeClr val="lt1"/>
                  </a:solidFill>
                  <a:latin typeface="Calibri" panose="020F0502020204030204" pitchFamily="34" charset="0"/>
                  <a:ea typeface="Calibri"/>
                  <a:cs typeface="Calibri" panose="020F0502020204030204" pitchFamily="34" charset="0"/>
                  <a:sym typeface="Calibri"/>
                </a:rPr>
                <a:t> </a:t>
              </a:r>
              <a:endParaRPr sz="1500" b="1" u="none" strike="noStrike" cap="none" dirty="0">
                <a:solidFill>
                  <a:schemeClr val="lt1"/>
                </a:solidFill>
                <a:latin typeface="Calibri" panose="020F0502020204030204" pitchFamily="34" charset="0"/>
                <a:ea typeface="Calibri"/>
                <a:cs typeface="Calibri" panose="020F0502020204030204" pitchFamily="34" charset="0"/>
                <a:sym typeface="Calibri"/>
              </a:endParaRPr>
            </a:p>
          </p:txBody>
        </p:sp>
        <p:sp>
          <p:nvSpPr>
            <p:cNvPr id="129" name="Google Shape;129;g8d3272b2c0_0_301"/>
            <p:cNvSpPr/>
            <p:nvPr/>
          </p:nvSpPr>
          <p:spPr>
            <a:xfrm>
              <a:off x="425985" y="3053040"/>
              <a:ext cx="496800" cy="496800"/>
            </a:xfrm>
            <a:prstGeom prst="ellipse">
              <a:avLst/>
            </a:prstGeom>
            <a:solidFill>
              <a:schemeClr val="lt1"/>
            </a:solidFill>
            <a:ln w="12700" cap="flat" cmpd="sng">
              <a:solidFill>
                <a:srgbClr val="4372C3"/>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Calibri Regular" charset="0"/>
                <a:ea typeface="Calisto MT Regular" charset="0"/>
                <a:cs typeface="Calisto MT Regular" charset="0"/>
              </a:endParaRPr>
            </a:p>
          </p:txBody>
        </p:sp>
      </p:grpSp>
      <p:sp>
        <p:nvSpPr>
          <p:cNvPr id="130" name="Google Shape;130;g8d3272b2c0_0_301"/>
          <p:cNvSpPr txBox="1"/>
          <p:nvPr/>
        </p:nvSpPr>
        <p:spPr>
          <a:xfrm>
            <a:off x="6621783" y="1925063"/>
            <a:ext cx="5141592" cy="2751600"/>
          </a:xfrm>
          <a:prstGeom prst="rect">
            <a:avLst/>
          </a:prstGeom>
          <a:noFill/>
          <a:ln>
            <a:noFill/>
          </a:ln>
        </p:spPr>
        <p:txBody>
          <a:bodyPr spcFirstLastPara="1" wrap="square" lIns="91425" tIns="91425" rIns="91425" bIns="91425" anchor="ctr" anchorCtr="0">
            <a:noAutofit/>
          </a:bodyPr>
          <a:lstStyle/>
          <a:p>
            <a:pPr lvl="0" algn="ctr"/>
            <a:r>
              <a:rPr lang="en-US" sz="3600" dirty="0">
                <a:solidFill>
                  <a:schemeClr val="bg1"/>
                </a:solidFill>
                <a:latin typeface="Calibri" panose="020F0502020204030204" pitchFamily="34" charset="0"/>
                <a:ea typeface="Calibri"/>
                <a:cs typeface="Calibri" panose="020F0502020204030204" pitchFamily="34" charset="0"/>
                <a:sym typeface="Calibri"/>
              </a:rPr>
              <a:t>Living </a:t>
            </a:r>
            <a:r>
              <a:rPr lang="en-US" sz="3600" dirty="0" smtClean="0">
                <a:solidFill>
                  <a:schemeClr val="bg1"/>
                </a:solidFill>
                <a:latin typeface="Calibri" panose="020F0502020204030204" pitchFamily="34" charset="0"/>
                <a:ea typeface="Calibri"/>
                <a:cs typeface="Calibri" panose="020F0502020204030204" pitchFamily="34" charset="0"/>
                <a:sym typeface="Calibri"/>
              </a:rPr>
              <a:t>by the </a:t>
            </a:r>
            <a:r>
              <a:rPr lang="en-US" sz="3600" dirty="0">
                <a:solidFill>
                  <a:schemeClr val="bg1"/>
                </a:solidFill>
                <a:latin typeface="Calibri" panose="020F0502020204030204" pitchFamily="34" charset="0"/>
                <a:ea typeface="Calibri"/>
                <a:cs typeface="Calibri" panose="020F0502020204030204" pitchFamily="34" charset="0"/>
                <a:sym typeface="Calibri"/>
              </a:rPr>
              <a:t>Rules</a:t>
            </a:r>
          </a:p>
          <a:p>
            <a:pPr lvl="0" algn="ctr"/>
            <a:r>
              <a:rPr lang="ka-GE" sz="3600" dirty="0">
                <a:solidFill>
                  <a:schemeClr val="bg1"/>
                </a:solidFill>
                <a:latin typeface="Calibri" panose="020F0502020204030204" pitchFamily="34" charset="0"/>
                <a:ea typeface="Calibri"/>
                <a:cs typeface="Calibri" panose="020F0502020204030204" pitchFamily="34" charset="0"/>
                <a:sym typeface="Calibri"/>
              </a:rPr>
              <a:t>წესებით ცხოვრება</a:t>
            </a:r>
            <a:endParaRPr sz="3600" dirty="0">
              <a:solidFill>
                <a:schemeClr val="bg1"/>
              </a:solidFill>
              <a:latin typeface="Calibri" panose="020F0502020204030204" pitchFamily="34" charset="0"/>
              <a:ea typeface="Calibri"/>
              <a:cs typeface="Calibri" panose="020F0502020204030204" pitchFamily="34" charset="0"/>
              <a:sym typeface="Calibri"/>
            </a:endParaRPr>
          </a:p>
        </p:txBody>
      </p:sp>
      <p:sp>
        <p:nvSpPr>
          <p:cNvPr id="2" name="Rectangle 1"/>
          <p:cNvSpPr/>
          <p:nvPr/>
        </p:nvSpPr>
        <p:spPr>
          <a:xfrm>
            <a:off x="6727971" y="453790"/>
            <a:ext cx="4714614" cy="104350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Google Shape;106;g8d3272b2c0_0_301"/>
          <p:cNvSpPr txBox="1">
            <a:spLocks noGrp="1"/>
          </p:cNvSpPr>
          <p:nvPr>
            <p:ph type="title"/>
          </p:nvPr>
        </p:nvSpPr>
        <p:spPr>
          <a:xfrm>
            <a:off x="5899329" y="358294"/>
            <a:ext cx="6586500" cy="1234500"/>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dk1"/>
              </a:buClr>
              <a:buSzPts val="3500"/>
              <a:buFont typeface="Calibri"/>
              <a:buNone/>
            </a:pPr>
            <a:r>
              <a:rPr lang="en-US" sz="3600" dirty="0">
                <a:solidFill>
                  <a:schemeClr val="bg1"/>
                </a:solidFill>
                <a:latin typeface="Calibri" panose="020F0502020204030204" pitchFamily="34" charset="0"/>
                <a:cs typeface="Calibri" panose="020F0502020204030204" pitchFamily="34" charset="0"/>
              </a:rPr>
              <a:t>Agenda  </a:t>
            </a:r>
            <a:r>
              <a:rPr lang="en-US" sz="3600" dirty="0">
                <a:solidFill>
                  <a:schemeClr val="bg1"/>
                </a:solidFill>
                <a:latin typeface="Calibri Regular" charset="0"/>
              </a:rPr>
              <a:t>                      </a:t>
            </a:r>
            <a:endParaRPr sz="3600" dirty="0">
              <a:solidFill>
                <a:schemeClr val="bg1"/>
              </a:solidFill>
              <a:latin typeface="Calibri Regular" charset="0"/>
            </a:endParaRPr>
          </a:p>
          <a:p>
            <a:pPr marL="0" lvl="0" indent="0" algn="ctr" rtl="0">
              <a:lnSpc>
                <a:spcPct val="90000"/>
              </a:lnSpc>
              <a:spcBef>
                <a:spcPts val="0"/>
              </a:spcBef>
              <a:spcAft>
                <a:spcPts val="0"/>
              </a:spcAft>
              <a:buClr>
                <a:schemeClr val="dk1"/>
              </a:buClr>
              <a:buSzPts val="3500"/>
              <a:buFont typeface="Calibri"/>
              <a:buNone/>
            </a:pPr>
            <a:r>
              <a:rPr lang="en-US" sz="3600" dirty="0" err="1">
                <a:solidFill>
                  <a:schemeClr val="bg1"/>
                </a:solidFill>
                <a:latin typeface="Calibri" panose="020F0502020204030204" pitchFamily="34" charset="0"/>
                <a:cs typeface="Calibri" panose="020F0502020204030204" pitchFamily="34" charset="0"/>
              </a:rPr>
              <a:t>გაკვეთილის</a:t>
            </a:r>
            <a:r>
              <a:rPr lang="en-US" sz="3600" dirty="0">
                <a:solidFill>
                  <a:schemeClr val="bg1"/>
                </a:solidFill>
                <a:latin typeface="Calibri" panose="020F0502020204030204" pitchFamily="34" charset="0"/>
                <a:cs typeface="Calibri" panose="020F0502020204030204" pitchFamily="34" charset="0"/>
              </a:rPr>
              <a:t> </a:t>
            </a:r>
            <a:r>
              <a:rPr lang="en-US" sz="3600" dirty="0" err="1">
                <a:solidFill>
                  <a:schemeClr val="bg1"/>
                </a:solidFill>
                <a:latin typeface="Calibri" panose="020F0502020204030204" pitchFamily="34" charset="0"/>
                <a:cs typeface="Calibri" panose="020F0502020204030204" pitchFamily="34" charset="0"/>
              </a:rPr>
              <a:t>გეგმა</a:t>
            </a:r>
            <a:endParaRPr sz="3600" dirty="0">
              <a:solidFill>
                <a:schemeClr val="bg1"/>
              </a:solidFill>
              <a:latin typeface="Calibri" panose="020F0502020204030204" pitchFamily="34" charset="0"/>
              <a:cs typeface="Calibri" panose="020F0502020204030204" pitchFamily="34" charset="0"/>
              <a:sym typeface="Calibri"/>
            </a:endParaRPr>
          </a:p>
        </p:txBody>
      </p:sp>
      <p:pic>
        <p:nvPicPr>
          <p:cNvPr id="25" name="Google Shape;90;p1">
            <a:extLst>
              <a:ext uri="{FF2B5EF4-FFF2-40B4-BE49-F238E27FC236}">
                <a16:creationId xmlns:a16="http://schemas.microsoft.com/office/drawing/2014/main" id="{B3777C88-76AA-3242-8985-AD7899327453}"/>
              </a:ext>
            </a:extLst>
          </p:cNvPr>
          <p:cNvPicPr preferRelativeResize="0"/>
          <p:nvPr/>
        </p:nvPicPr>
        <p:blipFill rotWithShape="1">
          <a:blip r:embed="rId3">
            <a:alphaModFix/>
          </a:blip>
          <a:srcRect/>
          <a:stretch/>
        </p:blipFill>
        <p:spPr>
          <a:xfrm>
            <a:off x="762602" y="538515"/>
            <a:ext cx="2164081" cy="968991"/>
          </a:xfrm>
          <a:prstGeom prst="rect">
            <a:avLst/>
          </a:prstGeom>
          <a:noFill/>
          <a:ln>
            <a:noFill/>
          </a:ln>
        </p:spPr>
      </p:pic>
      <p:pic>
        <p:nvPicPr>
          <p:cNvPr id="26" name="Picture 25">
            <a:extLst>
              <a:ext uri="{FF2B5EF4-FFF2-40B4-BE49-F238E27FC236}">
                <a16:creationId xmlns:a16="http://schemas.microsoft.com/office/drawing/2014/main" id="{7E98D3A2-DB0F-424E-8C42-C2DFC8EC764D}"/>
              </a:ext>
            </a:extLst>
          </p:cNvPr>
          <p:cNvPicPr>
            <a:picLocks noChangeAspect="1"/>
          </p:cNvPicPr>
          <p:nvPr/>
        </p:nvPicPr>
        <p:blipFill>
          <a:blip r:embed="rId4"/>
          <a:stretch>
            <a:fillRect/>
          </a:stretch>
        </p:blipFill>
        <p:spPr>
          <a:xfrm>
            <a:off x="2926684" y="538515"/>
            <a:ext cx="2376972" cy="968991"/>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34"/>
        <p:cNvGrpSpPr/>
        <p:nvPr/>
      </p:nvGrpSpPr>
      <p:grpSpPr>
        <a:xfrm>
          <a:off x="0" y="0"/>
          <a:ext cx="0" cy="0"/>
          <a:chOff x="0" y="0"/>
          <a:chExt cx="0" cy="0"/>
        </a:xfrm>
      </p:grpSpPr>
      <p:sp>
        <p:nvSpPr>
          <p:cNvPr id="5" name="Rectangle 4"/>
          <p:cNvSpPr/>
          <p:nvPr/>
        </p:nvSpPr>
        <p:spPr>
          <a:xfrm>
            <a:off x="7038363" y="725337"/>
            <a:ext cx="4202885" cy="9689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8" name="Google Shape;138;p3"/>
          <p:cNvSpPr txBox="1">
            <a:spLocks noGrp="1"/>
          </p:cNvSpPr>
          <p:nvPr>
            <p:ph type="title"/>
          </p:nvPr>
        </p:nvSpPr>
        <p:spPr>
          <a:xfrm>
            <a:off x="7110848" y="828083"/>
            <a:ext cx="4130400" cy="763500"/>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dk1"/>
              </a:buClr>
              <a:buSzPts val="4400"/>
              <a:buFont typeface="Calibri"/>
              <a:buNone/>
            </a:pPr>
            <a:r>
              <a:rPr lang="en-US" sz="3200" dirty="0">
                <a:solidFill>
                  <a:schemeClr val="bg1"/>
                </a:solidFill>
                <a:latin typeface="Calibri" pitchFamily="34" charset="0"/>
                <a:cs typeface="Calibri" pitchFamily="34" charset="0"/>
              </a:rPr>
              <a:t>Introduction</a:t>
            </a:r>
            <a:r>
              <a:rPr lang="en-US" sz="3200" dirty="0">
                <a:solidFill>
                  <a:schemeClr val="bg1"/>
                </a:solidFill>
              </a:rPr>
              <a:t/>
            </a:r>
            <a:br>
              <a:rPr lang="en-US" sz="3200" dirty="0">
                <a:solidFill>
                  <a:schemeClr val="bg1"/>
                </a:solidFill>
              </a:rPr>
            </a:br>
            <a:r>
              <a:rPr lang="ka-GE" sz="3200" dirty="0">
                <a:solidFill>
                  <a:schemeClr val="bg1"/>
                </a:solidFill>
                <a:latin typeface="Calibri" pitchFamily="34" charset="0"/>
                <a:cs typeface="Calibri" pitchFamily="34" charset="0"/>
              </a:rPr>
              <a:t>შესავალი</a:t>
            </a:r>
            <a:endParaRPr sz="3200" dirty="0">
              <a:solidFill>
                <a:schemeClr val="bg1"/>
              </a:solidFill>
              <a:latin typeface="Calibri" pitchFamily="34" charset="0"/>
              <a:cs typeface="Calibri" pitchFamily="34" charset="0"/>
            </a:endParaRPr>
          </a:p>
        </p:txBody>
      </p:sp>
      <p:sp>
        <p:nvSpPr>
          <p:cNvPr id="4" name="Rectangle 3">
            <a:extLst>
              <a:ext uri="{FF2B5EF4-FFF2-40B4-BE49-F238E27FC236}">
                <a16:creationId xmlns:a16="http://schemas.microsoft.com/office/drawing/2014/main" id="{6AD9A7B7-2E7A-4C45-8448-1D4A0B159BF3}"/>
              </a:ext>
            </a:extLst>
          </p:cNvPr>
          <p:cNvSpPr/>
          <p:nvPr/>
        </p:nvSpPr>
        <p:spPr>
          <a:xfrm>
            <a:off x="979207" y="2820112"/>
            <a:ext cx="6774974" cy="143066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4450" lvl="0">
              <a:lnSpc>
                <a:spcPct val="115000"/>
              </a:lnSpc>
              <a:buClr>
                <a:srgbClr val="1C4587"/>
              </a:buClr>
              <a:buSzPts val="2900"/>
            </a:pPr>
            <a:r>
              <a:rPr lang="en-US" sz="3200" dirty="0">
                <a:solidFill>
                  <a:schemeClr val="bg1"/>
                </a:solidFill>
                <a:latin typeface="Calibri" panose="020F0502020204030204" pitchFamily="34" charset="0"/>
                <a:ea typeface="Times New Roman"/>
                <a:cs typeface="Calibri" panose="020F0502020204030204" pitchFamily="34" charset="0"/>
                <a:sym typeface="Times New Roman"/>
              </a:rPr>
              <a:t>What are social skills?</a:t>
            </a:r>
          </a:p>
        </p:txBody>
      </p:sp>
      <p:pic>
        <p:nvPicPr>
          <p:cNvPr id="7" name="Google Shape;90;p1">
            <a:extLst>
              <a:ext uri="{FF2B5EF4-FFF2-40B4-BE49-F238E27FC236}">
                <a16:creationId xmlns:a16="http://schemas.microsoft.com/office/drawing/2014/main" id="{5F91BBF8-4280-E84D-AC36-E0FB43FF28A2}"/>
              </a:ext>
            </a:extLst>
          </p:cNvPr>
          <p:cNvPicPr preferRelativeResize="0"/>
          <p:nvPr/>
        </p:nvPicPr>
        <p:blipFill rotWithShape="1">
          <a:blip r:embed="rId3">
            <a:alphaModFix/>
          </a:blip>
          <a:srcRect/>
          <a:stretch/>
        </p:blipFill>
        <p:spPr>
          <a:xfrm>
            <a:off x="979207" y="725338"/>
            <a:ext cx="2164081" cy="968991"/>
          </a:xfrm>
          <a:prstGeom prst="rect">
            <a:avLst/>
          </a:prstGeom>
          <a:noFill/>
          <a:ln>
            <a:noFill/>
          </a:ln>
        </p:spPr>
      </p:pic>
      <p:pic>
        <p:nvPicPr>
          <p:cNvPr id="8" name="Picture 7">
            <a:extLst>
              <a:ext uri="{FF2B5EF4-FFF2-40B4-BE49-F238E27FC236}">
                <a16:creationId xmlns:a16="http://schemas.microsoft.com/office/drawing/2014/main" id="{B467AF7E-AEF5-7240-BF10-F478703462D6}"/>
              </a:ext>
            </a:extLst>
          </p:cNvPr>
          <p:cNvPicPr>
            <a:picLocks noChangeAspect="1"/>
          </p:cNvPicPr>
          <p:nvPr/>
        </p:nvPicPr>
        <p:blipFill>
          <a:blip r:embed="rId4"/>
          <a:stretch>
            <a:fillRect/>
          </a:stretch>
        </p:blipFill>
        <p:spPr>
          <a:xfrm>
            <a:off x="3143289" y="725338"/>
            <a:ext cx="2376972" cy="968991"/>
          </a:xfrm>
          <a:prstGeom prst="rect">
            <a:avLst/>
          </a:prstGeom>
        </p:spPr>
      </p:pic>
      <p:sp>
        <p:nvSpPr>
          <p:cNvPr id="2" name="Rectangle 1">
            <a:extLst>
              <a:ext uri="{FF2B5EF4-FFF2-40B4-BE49-F238E27FC236}">
                <a16:creationId xmlns:a16="http://schemas.microsoft.com/office/drawing/2014/main" id="{C43062DF-C63C-4C65-A713-225D28618EFD}"/>
              </a:ext>
            </a:extLst>
          </p:cNvPr>
          <p:cNvSpPr/>
          <p:nvPr/>
        </p:nvSpPr>
        <p:spPr>
          <a:xfrm>
            <a:off x="979207" y="4678532"/>
            <a:ext cx="6774974" cy="153583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dirty="0">
                <a:latin typeface="Calibri" panose="020F0502020204030204" pitchFamily="34" charset="0"/>
                <a:cs typeface="Calibri" panose="020F0502020204030204" pitchFamily="34" charset="0"/>
              </a:rPr>
              <a:t>Which social skills do you have?</a:t>
            </a:r>
          </a:p>
        </p:txBody>
      </p:sp>
      <p:pic>
        <p:nvPicPr>
          <p:cNvPr id="11" name="Picture 10">
            <a:extLst>
              <a:ext uri="{FF2B5EF4-FFF2-40B4-BE49-F238E27FC236}">
                <a16:creationId xmlns:a16="http://schemas.microsoft.com/office/drawing/2014/main" id="{9E5EAE54-03ED-4120-8164-A29A2FF06569}"/>
              </a:ext>
            </a:extLst>
          </p:cNvPr>
          <p:cNvPicPr>
            <a:picLocks noChangeAspect="1"/>
          </p:cNvPicPr>
          <p:nvPr/>
        </p:nvPicPr>
        <p:blipFill>
          <a:blip r:embed="rId5"/>
          <a:stretch>
            <a:fillRect/>
          </a:stretch>
        </p:blipFill>
        <p:spPr>
          <a:xfrm>
            <a:off x="8350406" y="2820112"/>
            <a:ext cx="3258487" cy="3394257"/>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1000"/>
                                        <p:tgtEl>
                                          <p:spTgt spid="2"/>
                                        </p:tgtEl>
                                      </p:cBhvr>
                                    </p:animEffect>
                                    <p:anim calcmode="lin" valueType="num">
                                      <p:cBhvr>
                                        <p:cTn id="15" dur="1000" fill="hold"/>
                                        <p:tgtEl>
                                          <p:spTgt spid="2"/>
                                        </p:tgtEl>
                                        <p:attrNameLst>
                                          <p:attrName>ppt_x</p:attrName>
                                        </p:attrNameLst>
                                      </p:cBhvr>
                                      <p:tavLst>
                                        <p:tav tm="0">
                                          <p:val>
                                            <p:strVal val="#ppt_x"/>
                                          </p:val>
                                        </p:tav>
                                        <p:tav tm="100000">
                                          <p:val>
                                            <p:strVal val="#ppt_x"/>
                                          </p:val>
                                        </p:tav>
                                      </p:tavLst>
                                    </p:anim>
                                    <p:anim calcmode="lin" valueType="num">
                                      <p:cBhvr>
                                        <p:cTn id="16"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34"/>
        <p:cNvGrpSpPr/>
        <p:nvPr/>
      </p:nvGrpSpPr>
      <p:grpSpPr>
        <a:xfrm>
          <a:off x="0" y="0"/>
          <a:ext cx="0" cy="0"/>
          <a:chOff x="0" y="0"/>
          <a:chExt cx="0" cy="0"/>
        </a:xfrm>
      </p:grpSpPr>
      <p:pic>
        <p:nvPicPr>
          <p:cNvPr id="7" name="Google Shape;90;p1">
            <a:extLst>
              <a:ext uri="{FF2B5EF4-FFF2-40B4-BE49-F238E27FC236}">
                <a16:creationId xmlns:a16="http://schemas.microsoft.com/office/drawing/2014/main" id="{5F91BBF8-4280-E84D-AC36-E0FB43FF28A2}"/>
              </a:ext>
            </a:extLst>
          </p:cNvPr>
          <p:cNvPicPr preferRelativeResize="0"/>
          <p:nvPr/>
        </p:nvPicPr>
        <p:blipFill rotWithShape="1">
          <a:blip r:embed="rId3">
            <a:alphaModFix/>
          </a:blip>
          <a:srcRect/>
          <a:stretch/>
        </p:blipFill>
        <p:spPr>
          <a:xfrm>
            <a:off x="929218" y="434213"/>
            <a:ext cx="2164081" cy="968991"/>
          </a:xfrm>
          <a:prstGeom prst="rect">
            <a:avLst/>
          </a:prstGeom>
          <a:noFill/>
          <a:ln>
            <a:noFill/>
          </a:ln>
        </p:spPr>
      </p:pic>
      <p:pic>
        <p:nvPicPr>
          <p:cNvPr id="8" name="Picture 7">
            <a:extLst>
              <a:ext uri="{FF2B5EF4-FFF2-40B4-BE49-F238E27FC236}">
                <a16:creationId xmlns:a16="http://schemas.microsoft.com/office/drawing/2014/main" id="{B467AF7E-AEF5-7240-BF10-F478703462D6}"/>
              </a:ext>
            </a:extLst>
          </p:cNvPr>
          <p:cNvPicPr>
            <a:picLocks noChangeAspect="1"/>
          </p:cNvPicPr>
          <p:nvPr/>
        </p:nvPicPr>
        <p:blipFill>
          <a:blip r:embed="rId4"/>
          <a:stretch>
            <a:fillRect/>
          </a:stretch>
        </p:blipFill>
        <p:spPr>
          <a:xfrm>
            <a:off x="3093300" y="434213"/>
            <a:ext cx="2376972" cy="968991"/>
          </a:xfrm>
          <a:prstGeom prst="rect">
            <a:avLst/>
          </a:prstGeom>
        </p:spPr>
      </p:pic>
      <p:grpSp>
        <p:nvGrpSpPr>
          <p:cNvPr id="10" name="Google Shape;147;g8d3272b2c0_0_186"/>
          <p:cNvGrpSpPr/>
          <p:nvPr/>
        </p:nvGrpSpPr>
        <p:grpSpPr>
          <a:xfrm>
            <a:off x="1072341" y="1479661"/>
            <a:ext cx="9505469" cy="5320407"/>
            <a:chOff x="-772252" y="-650224"/>
            <a:chExt cx="10481578" cy="6446250"/>
          </a:xfrm>
        </p:grpSpPr>
        <p:sp>
          <p:nvSpPr>
            <p:cNvPr id="11" name="Google Shape;148;g8d3272b2c0_0_186"/>
            <p:cNvSpPr/>
            <p:nvPr/>
          </p:nvSpPr>
          <p:spPr>
            <a:xfrm>
              <a:off x="3747339" y="1677370"/>
              <a:ext cx="1919179" cy="1687267"/>
            </a:xfrm>
            <a:prstGeom prst="ellipse">
              <a:avLst/>
            </a:prstGeom>
            <a:solidFill>
              <a:srgbClr val="4372C3"/>
            </a:solidFill>
            <a:ln w="12700" cap="flat" cmpd="sng">
              <a:solidFill>
                <a:srgbClr val="FFFFFF"/>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latin typeface="Calibri Regular" charset="0"/>
                <a:ea typeface="Calisto MT Regular" charset="0"/>
                <a:cs typeface="Calisto MT Regular" charset="0"/>
              </a:endParaRPr>
            </a:p>
          </p:txBody>
        </p:sp>
        <p:sp>
          <p:nvSpPr>
            <p:cNvPr id="12" name="Google Shape;149;g8d3272b2c0_0_186"/>
            <p:cNvSpPr txBox="1"/>
            <p:nvPr/>
          </p:nvSpPr>
          <p:spPr>
            <a:xfrm>
              <a:off x="3976658" y="1971864"/>
              <a:ext cx="1531091" cy="1134600"/>
            </a:xfrm>
            <a:prstGeom prst="rect">
              <a:avLst/>
            </a:prstGeom>
            <a:noFill/>
            <a:ln>
              <a:noFill/>
            </a:ln>
          </p:spPr>
          <p:txBody>
            <a:bodyPr spcFirstLastPara="1" wrap="square" lIns="10775" tIns="10775" rIns="10775" bIns="10775" anchor="ctr" anchorCtr="0">
              <a:noAutofit/>
            </a:bodyPr>
            <a:lstStyle/>
            <a:p>
              <a:pPr marL="0" marR="0" lvl="0" indent="0" algn="ctr" rtl="0">
                <a:lnSpc>
                  <a:spcPct val="90000"/>
                </a:lnSpc>
                <a:spcBef>
                  <a:spcPts val="0"/>
                </a:spcBef>
                <a:spcAft>
                  <a:spcPts val="0"/>
                </a:spcAft>
                <a:buNone/>
              </a:pPr>
              <a:r>
                <a:rPr lang="en-US" sz="2200" b="1" u="none" strike="noStrike" cap="none" dirty="0">
                  <a:solidFill>
                    <a:srgbClr val="FFFFFF"/>
                  </a:solidFill>
                  <a:latin typeface="Calibri" panose="020F0502020204030204" pitchFamily="34" charset="0"/>
                  <a:ea typeface="Calibri"/>
                  <a:cs typeface="Calibri" panose="020F0502020204030204" pitchFamily="34" charset="0"/>
                  <a:sym typeface="Calibri"/>
                </a:rPr>
                <a:t>Vocabulary</a:t>
              </a:r>
              <a:endParaRPr sz="2200" dirty="0">
                <a:latin typeface="Calibri" panose="020F0502020204030204" pitchFamily="34" charset="0"/>
                <a:ea typeface="Calisto MT Regular" charset="0"/>
                <a:cs typeface="Calibri" panose="020F0502020204030204" pitchFamily="34" charset="0"/>
              </a:endParaRPr>
            </a:p>
            <a:p>
              <a:pPr marL="0" marR="0" lvl="0" indent="0" algn="ctr" rtl="0">
                <a:lnSpc>
                  <a:spcPct val="90000"/>
                </a:lnSpc>
                <a:spcBef>
                  <a:spcPts val="595"/>
                </a:spcBef>
                <a:spcAft>
                  <a:spcPts val="0"/>
                </a:spcAft>
                <a:buNone/>
              </a:pPr>
              <a:r>
                <a:rPr lang="en-US" sz="2200" b="1" u="none" strike="noStrike" cap="none" dirty="0" err="1">
                  <a:solidFill>
                    <a:srgbClr val="FFFFFF"/>
                  </a:solidFill>
                  <a:latin typeface="Calibri" panose="020F0502020204030204" pitchFamily="34" charset="0"/>
                  <a:ea typeface="Calibri"/>
                  <a:cs typeface="Calibri" panose="020F0502020204030204" pitchFamily="34" charset="0"/>
                  <a:sym typeface="Calibri"/>
                </a:rPr>
                <a:t>ლექსიკა</a:t>
              </a:r>
              <a:endParaRPr sz="2200" dirty="0">
                <a:latin typeface="Calibri" panose="020F0502020204030204" pitchFamily="34" charset="0"/>
                <a:ea typeface="Calisto MT Regular" charset="0"/>
                <a:cs typeface="Calibri" panose="020F0502020204030204" pitchFamily="34" charset="0"/>
              </a:endParaRPr>
            </a:p>
          </p:txBody>
        </p:sp>
        <p:sp>
          <p:nvSpPr>
            <p:cNvPr id="13" name="Google Shape;150;g8d3272b2c0_0_186"/>
            <p:cNvSpPr/>
            <p:nvPr/>
          </p:nvSpPr>
          <p:spPr>
            <a:xfrm rot="15988958">
              <a:off x="4355938" y="1562228"/>
              <a:ext cx="501447" cy="50414"/>
            </a:xfrm>
            <a:custGeom>
              <a:avLst/>
              <a:gdLst/>
              <a:ahLst/>
              <a:cxnLst/>
              <a:rect l="l" t="t" r="r" b="b"/>
              <a:pathLst>
                <a:path w="120000" h="120000" extrusionOk="0">
                  <a:moveTo>
                    <a:pt x="0" y="59998"/>
                  </a:moveTo>
                  <a:lnTo>
                    <a:pt x="120000" y="59998"/>
                  </a:lnTo>
                </a:path>
              </a:pathLst>
            </a:custGeom>
            <a:noFill/>
            <a:ln w="12700" cap="flat" cmpd="sng">
              <a:solidFill>
                <a:srgbClr val="345A99"/>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latin typeface="Calibri Regular" charset="0"/>
                <a:ea typeface="Calisto MT Regular" charset="0"/>
                <a:cs typeface="Calisto MT Regular" charset="0"/>
              </a:endParaRPr>
            </a:p>
          </p:txBody>
        </p:sp>
        <p:sp>
          <p:nvSpPr>
            <p:cNvPr id="14" name="Google Shape;151;g8d3272b2c0_0_186"/>
            <p:cNvSpPr txBox="1"/>
            <p:nvPr/>
          </p:nvSpPr>
          <p:spPr>
            <a:xfrm rot="5196305">
              <a:off x="4607339" y="1672363"/>
              <a:ext cx="35462" cy="35462"/>
            </a:xfrm>
            <a:prstGeom prst="rect">
              <a:avLst/>
            </a:prstGeom>
            <a:noFill/>
            <a:ln>
              <a:noFill/>
            </a:ln>
          </p:spPr>
          <p:txBody>
            <a:bodyPr spcFirstLastPara="1" wrap="square" lIns="12700" tIns="0" rIns="12700" bIns="0" anchor="ctr" anchorCtr="0">
              <a:noAutofit/>
            </a:bodyPr>
            <a:lstStyle/>
            <a:p>
              <a:pPr marL="0" marR="0" lvl="0" indent="0" algn="ctr" rtl="0">
                <a:lnSpc>
                  <a:spcPct val="90000"/>
                </a:lnSpc>
                <a:spcBef>
                  <a:spcPts val="0"/>
                </a:spcBef>
                <a:spcAft>
                  <a:spcPts val="0"/>
                </a:spcAft>
                <a:buNone/>
              </a:pPr>
              <a:endParaRPr sz="2400" u="none" strike="noStrike" cap="none" dirty="0">
                <a:solidFill>
                  <a:srgbClr val="000000"/>
                </a:solidFill>
                <a:latin typeface="Calibri Regular" charset="0"/>
                <a:ea typeface="Calibri"/>
                <a:cs typeface="Calibri"/>
                <a:sym typeface="Calibri"/>
              </a:endParaRPr>
            </a:p>
          </p:txBody>
        </p:sp>
        <p:sp>
          <p:nvSpPr>
            <p:cNvPr id="15" name="Google Shape;152;g8d3272b2c0_0_186"/>
            <p:cNvSpPr/>
            <p:nvPr/>
          </p:nvSpPr>
          <p:spPr>
            <a:xfrm>
              <a:off x="3263956" y="-650224"/>
              <a:ext cx="2589849" cy="2161768"/>
            </a:xfrm>
            <a:prstGeom prst="ellipse">
              <a:avLst/>
            </a:prstGeom>
            <a:solidFill>
              <a:srgbClr val="4372C3"/>
            </a:solidFill>
            <a:ln w="12700" cap="flat" cmpd="sng">
              <a:solidFill>
                <a:srgbClr val="FFFFFF"/>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latin typeface="Calibri Regular" charset="0"/>
                <a:ea typeface="Calisto MT Regular" charset="0"/>
                <a:cs typeface="Calisto MT Regular" charset="0"/>
              </a:endParaRPr>
            </a:p>
          </p:txBody>
        </p:sp>
        <p:sp>
          <p:nvSpPr>
            <p:cNvPr id="16" name="Google Shape;153;g8d3272b2c0_0_186"/>
            <p:cNvSpPr txBox="1"/>
            <p:nvPr/>
          </p:nvSpPr>
          <p:spPr>
            <a:xfrm>
              <a:off x="3171275" y="-191395"/>
              <a:ext cx="2860139" cy="1108213"/>
            </a:xfrm>
            <a:prstGeom prst="rect">
              <a:avLst/>
            </a:prstGeom>
            <a:noFill/>
            <a:ln>
              <a:noFill/>
            </a:ln>
          </p:spPr>
          <p:txBody>
            <a:bodyPr spcFirstLastPara="1" wrap="square" lIns="11425" tIns="11425" rIns="11425" bIns="11425" anchor="ctr" anchorCtr="0">
              <a:noAutofit/>
            </a:bodyPr>
            <a:lstStyle/>
            <a:p>
              <a:pPr marL="0" marR="0" lvl="0" indent="0" algn="ctr" rtl="0">
                <a:lnSpc>
                  <a:spcPct val="90000"/>
                </a:lnSpc>
                <a:spcBef>
                  <a:spcPts val="630"/>
                </a:spcBef>
                <a:spcAft>
                  <a:spcPts val="0"/>
                </a:spcAft>
                <a:buClr>
                  <a:srgbClr val="000000"/>
                </a:buClr>
                <a:buFont typeface="Arial"/>
                <a:buNone/>
              </a:pPr>
              <a:r>
                <a:rPr lang="en-US" sz="2200" b="1" dirty="0" smtClean="0">
                  <a:solidFill>
                    <a:srgbClr val="FFFFFF"/>
                  </a:solidFill>
                  <a:latin typeface="Calibri" panose="020F0502020204030204" pitchFamily="34" charset="0"/>
                  <a:ea typeface="Calibri"/>
                  <a:cs typeface="Calibri" panose="020F0502020204030204" pitchFamily="34" charset="0"/>
                  <a:sym typeface="Calibri"/>
                </a:rPr>
                <a:t>punishment</a:t>
              </a:r>
              <a:endParaRPr lang="en-US" sz="2200" b="1" dirty="0">
                <a:solidFill>
                  <a:srgbClr val="FFFFFF"/>
                </a:solidFill>
                <a:latin typeface="Calibri" panose="020F0502020204030204" pitchFamily="34" charset="0"/>
                <a:ea typeface="Calibri"/>
                <a:cs typeface="Calibri" panose="020F0502020204030204" pitchFamily="34" charset="0"/>
                <a:sym typeface="Calibri"/>
              </a:endParaRPr>
            </a:p>
            <a:p>
              <a:pPr marL="0" marR="0" lvl="0" indent="0" algn="ctr" rtl="0">
                <a:lnSpc>
                  <a:spcPct val="90000"/>
                </a:lnSpc>
                <a:spcBef>
                  <a:spcPts val="630"/>
                </a:spcBef>
                <a:spcAft>
                  <a:spcPts val="0"/>
                </a:spcAft>
                <a:buClr>
                  <a:srgbClr val="000000"/>
                </a:buClr>
                <a:buFont typeface="Arial"/>
                <a:buNone/>
              </a:pPr>
              <a:r>
                <a:rPr lang="en-US" sz="2200" b="1" dirty="0">
                  <a:solidFill>
                    <a:srgbClr val="FFFFFF"/>
                  </a:solidFill>
                  <a:latin typeface="Calibri" panose="020F0502020204030204" pitchFamily="34" charset="0"/>
                  <a:ea typeface="Calibri"/>
                  <a:cs typeface="Calibri" panose="020F0502020204030204" pitchFamily="34" charset="0"/>
                  <a:sym typeface="Calibri"/>
                </a:rPr>
                <a:t>(n.)</a:t>
              </a:r>
              <a:endParaRPr lang="ka-GE" sz="2200" b="1" dirty="0">
                <a:solidFill>
                  <a:srgbClr val="FFFFFF"/>
                </a:solidFill>
                <a:latin typeface="Calibri" panose="020F0502020204030204" pitchFamily="34" charset="0"/>
                <a:ea typeface="Calibri"/>
                <a:cs typeface="Calibri" panose="020F0502020204030204" pitchFamily="34" charset="0"/>
                <a:sym typeface="Calibri"/>
              </a:endParaRPr>
            </a:p>
            <a:p>
              <a:pPr lvl="0" algn="ctr"/>
              <a:r>
                <a:rPr lang="ka-GE" sz="2000" dirty="0">
                  <a:solidFill>
                    <a:srgbClr val="FFFFFF"/>
                  </a:solidFill>
                  <a:latin typeface="Calibri" panose="020F0502020204030204" pitchFamily="34" charset="0"/>
                  <a:ea typeface="Calibri"/>
                  <a:cs typeface="Calibri" panose="020F0502020204030204" pitchFamily="34" charset="0"/>
                  <a:sym typeface="Calibri"/>
                </a:rPr>
                <a:t>სასჯელი</a:t>
              </a:r>
            </a:p>
          </p:txBody>
        </p:sp>
        <p:sp>
          <p:nvSpPr>
            <p:cNvPr id="17" name="Google Shape;154;g8d3272b2c0_0_186"/>
            <p:cNvSpPr/>
            <p:nvPr/>
          </p:nvSpPr>
          <p:spPr>
            <a:xfrm rot="19514876">
              <a:off x="5525686" y="1944280"/>
              <a:ext cx="1446161" cy="56896"/>
            </a:xfrm>
            <a:custGeom>
              <a:avLst/>
              <a:gdLst/>
              <a:ahLst/>
              <a:cxnLst/>
              <a:rect l="l" t="t" r="r" b="b"/>
              <a:pathLst>
                <a:path w="120000" h="120000" extrusionOk="0">
                  <a:moveTo>
                    <a:pt x="0" y="59998"/>
                  </a:moveTo>
                  <a:lnTo>
                    <a:pt x="120000" y="59998"/>
                  </a:lnTo>
                </a:path>
              </a:pathLst>
            </a:custGeom>
            <a:noFill/>
            <a:ln w="12700" cap="flat" cmpd="sng">
              <a:solidFill>
                <a:srgbClr val="345A99"/>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latin typeface="Calibri Regular" charset="0"/>
                <a:ea typeface="Calisto MT Regular" charset="0"/>
                <a:cs typeface="Calisto MT Regular" charset="0"/>
              </a:endParaRPr>
            </a:p>
          </p:txBody>
        </p:sp>
        <p:sp>
          <p:nvSpPr>
            <p:cNvPr id="18" name="Google Shape;155;g8d3272b2c0_0_186"/>
            <p:cNvSpPr txBox="1"/>
            <p:nvPr/>
          </p:nvSpPr>
          <p:spPr>
            <a:xfrm rot="-2466378">
              <a:off x="5868095" y="1745714"/>
              <a:ext cx="81222" cy="81222"/>
            </a:xfrm>
            <a:prstGeom prst="rect">
              <a:avLst/>
            </a:prstGeom>
            <a:noFill/>
            <a:ln>
              <a:noFill/>
            </a:ln>
          </p:spPr>
          <p:txBody>
            <a:bodyPr spcFirstLastPara="1" wrap="square" lIns="12700" tIns="0" rIns="12700" bIns="0" anchor="ctr" anchorCtr="0">
              <a:noAutofit/>
            </a:bodyPr>
            <a:lstStyle/>
            <a:p>
              <a:pPr marL="0" marR="0" lvl="0" indent="0" algn="ctr" rtl="0">
                <a:lnSpc>
                  <a:spcPct val="90000"/>
                </a:lnSpc>
                <a:spcBef>
                  <a:spcPts val="0"/>
                </a:spcBef>
                <a:spcAft>
                  <a:spcPts val="0"/>
                </a:spcAft>
                <a:buNone/>
              </a:pPr>
              <a:endParaRPr sz="2400" u="none" strike="noStrike" cap="none" dirty="0">
                <a:solidFill>
                  <a:srgbClr val="000000"/>
                </a:solidFill>
                <a:latin typeface="Calibri Regular" charset="0"/>
                <a:ea typeface="Calibri"/>
                <a:cs typeface="Calibri"/>
                <a:sym typeface="Calibri"/>
              </a:endParaRPr>
            </a:p>
          </p:txBody>
        </p:sp>
        <p:sp>
          <p:nvSpPr>
            <p:cNvPr id="19" name="Google Shape;156;g8d3272b2c0_0_186"/>
            <p:cNvSpPr/>
            <p:nvPr/>
          </p:nvSpPr>
          <p:spPr>
            <a:xfrm>
              <a:off x="6962264" y="487006"/>
              <a:ext cx="2633623" cy="2240774"/>
            </a:xfrm>
            <a:prstGeom prst="ellipse">
              <a:avLst/>
            </a:prstGeom>
            <a:solidFill>
              <a:srgbClr val="4372C3"/>
            </a:solidFill>
            <a:ln w="12700" cap="flat" cmpd="sng">
              <a:solidFill>
                <a:srgbClr val="FFFFFF"/>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latin typeface="Calibri Regular" charset="0"/>
                <a:ea typeface="Calisto MT Regular" charset="0"/>
                <a:cs typeface="Calisto MT Regular" charset="0"/>
              </a:endParaRPr>
            </a:p>
          </p:txBody>
        </p:sp>
        <p:sp>
          <p:nvSpPr>
            <p:cNvPr id="20" name="Google Shape;157;g8d3272b2c0_0_186"/>
            <p:cNvSpPr txBox="1"/>
            <p:nvPr/>
          </p:nvSpPr>
          <p:spPr>
            <a:xfrm>
              <a:off x="7157350" y="1152629"/>
              <a:ext cx="2268169" cy="854492"/>
            </a:xfrm>
            <a:prstGeom prst="rect">
              <a:avLst/>
            </a:prstGeom>
            <a:solidFill>
              <a:schemeClr val="accent1"/>
            </a:solidFill>
            <a:ln>
              <a:noFill/>
            </a:ln>
          </p:spPr>
          <p:txBody>
            <a:bodyPr spcFirstLastPara="1" wrap="square" lIns="11425" tIns="11425" rIns="11425" bIns="11425" anchor="ctr" anchorCtr="0">
              <a:noAutofit/>
            </a:bodyPr>
            <a:lstStyle/>
            <a:p>
              <a:pPr marL="0" lvl="0" indent="0" algn="ctr" rtl="0">
                <a:spcBef>
                  <a:spcPts val="0"/>
                </a:spcBef>
                <a:spcAft>
                  <a:spcPts val="0"/>
                </a:spcAft>
                <a:buClr>
                  <a:schemeClr val="dk1"/>
                </a:buClr>
                <a:buSzPts val="1100"/>
                <a:buFont typeface="Arial"/>
                <a:buNone/>
              </a:pPr>
              <a:r>
                <a:rPr lang="en-US" sz="2200" b="1" dirty="0" smtClean="0">
                  <a:solidFill>
                    <a:srgbClr val="FFFFFF"/>
                  </a:solidFill>
                  <a:latin typeface="Calibri" panose="020F0502020204030204" pitchFamily="34" charset="0"/>
                  <a:ea typeface="Calibri"/>
                  <a:cs typeface="Calibri" panose="020F0502020204030204" pitchFamily="34" charset="0"/>
                  <a:sym typeface="Calibri"/>
                </a:rPr>
                <a:t>reward</a:t>
              </a:r>
              <a:endParaRPr lang="en-US" sz="2200" b="1" dirty="0">
                <a:solidFill>
                  <a:srgbClr val="FFFFFF"/>
                </a:solidFill>
                <a:latin typeface="Calibri" panose="020F0502020204030204" pitchFamily="34" charset="0"/>
                <a:ea typeface="Calibri"/>
                <a:cs typeface="Calibri" panose="020F0502020204030204" pitchFamily="34" charset="0"/>
                <a:sym typeface="Calibri"/>
              </a:endParaRPr>
            </a:p>
            <a:p>
              <a:pPr marL="0" lvl="0" indent="0" algn="ctr" rtl="0">
                <a:spcBef>
                  <a:spcPts val="0"/>
                </a:spcBef>
                <a:spcAft>
                  <a:spcPts val="0"/>
                </a:spcAft>
                <a:buClr>
                  <a:schemeClr val="dk1"/>
                </a:buClr>
                <a:buSzPts val="1100"/>
                <a:buFont typeface="Arial"/>
                <a:buNone/>
              </a:pPr>
              <a:r>
                <a:rPr lang="en-US" sz="2200" b="1" dirty="0">
                  <a:solidFill>
                    <a:srgbClr val="FFFFFF"/>
                  </a:solidFill>
                  <a:latin typeface="Calibri" panose="020F0502020204030204" pitchFamily="34" charset="0"/>
                  <a:ea typeface="Calibri"/>
                  <a:cs typeface="Calibri" panose="020F0502020204030204" pitchFamily="34" charset="0"/>
                  <a:sym typeface="Calibri"/>
                </a:rPr>
                <a:t>(v.)</a:t>
              </a:r>
              <a:endParaRPr lang="ka-GE" sz="2200" b="1" dirty="0">
                <a:solidFill>
                  <a:srgbClr val="FFFFFF"/>
                </a:solidFill>
                <a:latin typeface="Calibri" panose="020F0502020204030204" pitchFamily="34" charset="0"/>
                <a:ea typeface="Calibri"/>
                <a:cs typeface="Calibri" panose="020F0502020204030204" pitchFamily="34" charset="0"/>
                <a:sym typeface="Calibri"/>
              </a:endParaRPr>
            </a:p>
            <a:p>
              <a:pPr marL="0" lvl="0" indent="0" algn="ctr" rtl="0">
                <a:spcBef>
                  <a:spcPts val="0"/>
                </a:spcBef>
                <a:spcAft>
                  <a:spcPts val="0"/>
                </a:spcAft>
                <a:buClr>
                  <a:schemeClr val="dk1"/>
                </a:buClr>
                <a:buSzPts val="1100"/>
                <a:buFont typeface="Arial"/>
                <a:buNone/>
              </a:pPr>
              <a:r>
                <a:rPr lang="ka-GE" sz="2200" b="1" dirty="0">
                  <a:solidFill>
                    <a:srgbClr val="FFFFFF"/>
                  </a:solidFill>
                  <a:latin typeface="Calibri" panose="020F0502020204030204" pitchFamily="34" charset="0"/>
                  <a:ea typeface="Calibri"/>
                  <a:cs typeface="Calibri" panose="020F0502020204030204" pitchFamily="34" charset="0"/>
                  <a:sym typeface="Calibri"/>
                </a:rPr>
                <a:t>დაჯილდოება</a:t>
              </a:r>
            </a:p>
          </p:txBody>
        </p:sp>
        <p:sp>
          <p:nvSpPr>
            <p:cNvPr id="21" name="Google Shape;159;g8d3272b2c0_0_186"/>
            <p:cNvSpPr txBox="1"/>
            <p:nvPr/>
          </p:nvSpPr>
          <p:spPr>
            <a:xfrm rot="-246013">
              <a:off x="6281636" y="2686160"/>
              <a:ext cx="83915" cy="83915"/>
            </a:xfrm>
            <a:prstGeom prst="rect">
              <a:avLst/>
            </a:prstGeom>
            <a:noFill/>
            <a:ln>
              <a:noFill/>
            </a:ln>
          </p:spPr>
          <p:txBody>
            <a:bodyPr spcFirstLastPara="1" wrap="square" lIns="12700" tIns="0" rIns="12700" bIns="0" anchor="ctr" anchorCtr="0">
              <a:noAutofit/>
            </a:bodyPr>
            <a:lstStyle/>
            <a:p>
              <a:pPr marL="0" marR="0" lvl="0" indent="0" algn="ctr" rtl="0">
                <a:lnSpc>
                  <a:spcPct val="90000"/>
                </a:lnSpc>
                <a:spcBef>
                  <a:spcPts val="0"/>
                </a:spcBef>
                <a:spcAft>
                  <a:spcPts val="0"/>
                </a:spcAft>
                <a:buNone/>
              </a:pPr>
              <a:endParaRPr sz="2400" u="none" strike="noStrike" cap="none" dirty="0">
                <a:solidFill>
                  <a:srgbClr val="000000"/>
                </a:solidFill>
                <a:latin typeface="Calibri Regular" charset="0"/>
                <a:ea typeface="Calibri"/>
                <a:cs typeface="Calibri"/>
                <a:sym typeface="Calibri"/>
              </a:endParaRPr>
            </a:p>
          </p:txBody>
        </p:sp>
        <p:sp>
          <p:nvSpPr>
            <p:cNvPr id="22" name="Google Shape;163;g8d3272b2c0_0_186"/>
            <p:cNvSpPr txBox="1"/>
            <p:nvPr/>
          </p:nvSpPr>
          <p:spPr>
            <a:xfrm rot="2113695">
              <a:off x="5940677" y="3711274"/>
              <a:ext cx="77492" cy="77492"/>
            </a:xfrm>
            <a:prstGeom prst="rect">
              <a:avLst/>
            </a:prstGeom>
            <a:noFill/>
            <a:ln>
              <a:noFill/>
            </a:ln>
          </p:spPr>
          <p:txBody>
            <a:bodyPr spcFirstLastPara="1" wrap="square" lIns="12700" tIns="0" rIns="12700" bIns="0" anchor="ctr" anchorCtr="0">
              <a:noAutofit/>
            </a:bodyPr>
            <a:lstStyle/>
            <a:p>
              <a:pPr marL="0" marR="0" lvl="0" indent="0" algn="ctr" rtl="0">
                <a:lnSpc>
                  <a:spcPct val="90000"/>
                </a:lnSpc>
                <a:spcBef>
                  <a:spcPts val="0"/>
                </a:spcBef>
                <a:spcAft>
                  <a:spcPts val="0"/>
                </a:spcAft>
                <a:buNone/>
              </a:pPr>
              <a:endParaRPr sz="2400" u="none" strike="noStrike" cap="none" dirty="0">
                <a:solidFill>
                  <a:srgbClr val="000000"/>
                </a:solidFill>
                <a:latin typeface="Calibri Regular" charset="0"/>
                <a:ea typeface="Calibri"/>
                <a:cs typeface="Calibri"/>
                <a:sym typeface="Calibri"/>
              </a:endParaRPr>
            </a:p>
          </p:txBody>
        </p:sp>
        <p:sp>
          <p:nvSpPr>
            <p:cNvPr id="23" name="Google Shape;166;g8d3272b2c0_0_186"/>
            <p:cNvSpPr/>
            <p:nvPr/>
          </p:nvSpPr>
          <p:spPr>
            <a:xfrm rot="5186587">
              <a:off x="4480552" y="3617014"/>
              <a:ext cx="556241" cy="50414"/>
            </a:xfrm>
            <a:custGeom>
              <a:avLst/>
              <a:gdLst/>
              <a:ahLst/>
              <a:cxnLst/>
              <a:rect l="l" t="t" r="r" b="b"/>
              <a:pathLst>
                <a:path w="120000" h="120000" extrusionOk="0">
                  <a:moveTo>
                    <a:pt x="0" y="59998"/>
                  </a:moveTo>
                  <a:lnTo>
                    <a:pt x="120000" y="59998"/>
                  </a:lnTo>
                </a:path>
              </a:pathLst>
            </a:custGeom>
            <a:noFill/>
            <a:ln w="12700" cap="flat" cmpd="sng">
              <a:solidFill>
                <a:srgbClr val="345A99"/>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latin typeface="Calibri Regular" charset="0"/>
                <a:ea typeface="Calisto MT Regular" charset="0"/>
                <a:cs typeface="Calisto MT Regular" charset="0"/>
              </a:endParaRPr>
            </a:p>
          </p:txBody>
        </p:sp>
        <p:sp>
          <p:nvSpPr>
            <p:cNvPr id="24" name="Google Shape;167;g8d3272b2c0_0_186"/>
            <p:cNvSpPr txBox="1"/>
            <p:nvPr/>
          </p:nvSpPr>
          <p:spPr>
            <a:xfrm rot="5176116">
              <a:off x="4746973" y="3776269"/>
              <a:ext cx="13829" cy="13829"/>
            </a:xfrm>
            <a:prstGeom prst="rect">
              <a:avLst/>
            </a:prstGeom>
            <a:noFill/>
            <a:ln>
              <a:noFill/>
            </a:ln>
          </p:spPr>
          <p:txBody>
            <a:bodyPr spcFirstLastPara="1" wrap="square" lIns="12700" tIns="0" rIns="12700" bIns="0" anchor="ctr" anchorCtr="0">
              <a:noAutofit/>
            </a:bodyPr>
            <a:lstStyle/>
            <a:p>
              <a:pPr marL="0" marR="0" lvl="0" indent="0" algn="ctr" rtl="0">
                <a:lnSpc>
                  <a:spcPct val="90000"/>
                </a:lnSpc>
                <a:spcBef>
                  <a:spcPts val="0"/>
                </a:spcBef>
                <a:spcAft>
                  <a:spcPts val="0"/>
                </a:spcAft>
                <a:buNone/>
              </a:pPr>
              <a:endParaRPr sz="2400" u="none" strike="noStrike" cap="none" dirty="0">
                <a:solidFill>
                  <a:srgbClr val="000000"/>
                </a:solidFill>
                <a:latin typeface="Calibri Regular" charset="0"/>
                <a:ea typeface="Calibri"/>
                <a:cs typeface="Calibri"/>
                <a:sym typeface="Calibri"/>
              </a:endParaRPr>
            </a:p>
          </p:txBody>
        </p:sp>
        <p:sp>
          <p:nvSpPr>
            <p:cNvPr id="25" name="Google Shape;168;g8d3272b2c0_0_186"/>
            <p:cNvSpPr/>
            <p:nvPr/>
          </p:nvSpPr>
          <p:spPr>
            <a:xfrm>
              <a:off x="3121749" y="3693813"/>
              <a:ext cx="3137302" cy="2102213"/>
            </a:xfrm>
            <a:prstGeom prst="ellipse">
              <a:avLst/>
            </a:prstGeom>
            <a:solidFill>
              <a:srgbClr val="4372C3"/>
            </a:solidFill>
            <a:ln w="12700" cap="flat" cmpd="sng">
              <a:solidFill>
                <a:srgbClr val="FFFFFF"/>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ka-GE" sz="2400" b="1" dirty="0">
                  <a:solidFill>
                    <a:schemeClr val="bg1"/>
                  </a:solidFill>
                  <a:latin typeface="Calibri Regular" charset="0"/>
                  <a:ea typeface="Calisto MT Regular" charset="0"/>
                  <a:cs typeface="Calisto MT Regular" charset="0"/>
                </a:rPr>
                <a:t>   </a:t>
              </a:r>
              <a:r>
                <a:rPr lang="en-US" sz="2400" b="1" dirty="0" smtClean="0">
                  <a:solidFill>
                    <a:schemeClr val="bg1"/>
                  </a:solidFill>
                  <a:latin typeface="Calibri" panose="020F0502020204030204" pitchFamily="34" charset="0"/>
                  <a:ea typeface="Calisto MT Regular" charset="0"/>
                  <a:cs typeface="Calibri" panose="020F0502020204030204" pitchFamily="34" charset="0"/>
                </a:rPr>
                <a:t>compromise</a:t>
              </a:r>
              <a:endParaRPr lang="en-US" sz="2400" b="1" dirty="0">
                <a:solidFill>
                  <a:schemeClr val="bg1"/>
                </a:solidFill>
                <a:latin typeface="Calibri" panose="020F0502020204030204" pitchFamily="34" charset="0"/>
                <a:ea typeface="Calisto MT Regular" charset="0"/>
                <a:cs typeface="Calibri" panose="020F0502020204030204" pitchFamily="34" charset="0"/>
              </a:endParaRPr>
            </a:p>
            <a:p>
              <a:pPr marL="0" lvl="0" indent="0" algn="ctr" rtl="0">
                <a:spcBef>
                  <a:spcPts val="0"/>
                </a:spcBef>
                <a:spcAft>
                  <a:spcPts val="0"/>
                </a:spcAft>
                <a:buNone/>
              </a:pPr>
              <a:r>
                <a:rPr lang="en-US" sz="2400" b="1" dirty="0">
                  <a:solidFill>
                    <a:schemeClr val="bg1"/>
                  </a:solidFill>
                  <a:latin typeface="Calibri" panose="020F0502020204030204" pitchFamily="34" charset="0"/>
                  <a:ea typeface="Calisto MT Regular" charset="0"/>
                  <a:cs typeface="Calibri" panose="020F0502020204030204" pitchFamily="34" charset="0"/>
                </a:rPr>
                <a:t> </a:t>
              </a:r>
              <a:r>
                <a:rPr lang="en-US" sz="2400" b="1" dirty="0" smtClean="0">
                  <a:solidFill>
                    <a:schemeClr val="bg1"/>
                  </a:solidFill>
                  <a:latin typeface="Calibri" panose="020F0502020204030204" pitchFamily="34" charset="0"/>
                  <a:ea typeface="Calisto MT Regular" charset="0"/>
                  <a:cs typeface="Calibri" panose="020F0502020204030204" pitchFamily="34" charset="0"/>
                </a:rPr>
                <a:t>(</a:t>
              </a:r>
              <a:r>
                <a:rPr lang="en-US" sz="2400" b="1" dirty="0">
                  <a:solidFill>
                    <a:schemeClr val="bg1"/>
                  </a:solidFill>
                  <a:latin typeface="Calibri" panose="020F0502020204030204" pitchFamily="34" charset="0"/>
                  <a:ea typeface="Calisto MT Regular" charset="0"/>
                  <a:cs typeface="Calibri" panose="020F0502020204030204" pitchFamily="34" charset="0"/>
                </a:rPr>
                <a:t>v.)</a:t>
              </a:r>
              <a:endParaRPr lang="ka-GE" sz="2400" b="1" dirty="0">
                <a:solidFill>
                  <a:schemeClr val="bg1"/>
                </a:solidFill>
                <a:latin typeface="Calibri Regular" charset="0"/>
                <a:ea typeface="Calisto MT Regular" charset="0"/>
                <a:cs typeface="Calibri" panose="020F0502020204030204" pitchFamily="34" charset="0"/>
              </a:endParaRPr>
            </a:p>
            <a:p>
              <a:pPr marL="0" lvl="0" indent="0" algn="ctr" rtl="0">
                <a:spcBef>
                  <a:spcPts val="0"/>
                </a:spcBef>
                <a:spcAft>
                  <a:spcPts val="0"/>
                </a:spcAft>
                <a:buNone/>
              </a:pPr>
              <a:r>
                <a:rPr sz="2000" dirty="0" err="1">
                  <a:solidFill>
                    <a:schemeClr val="bg1"/>
                  </a:solidFill>
                  <a:latin typeface="Calibri" panose="020F0502020204030204" pitchFamily="34" charset="0"/>
                  <a:ea typeface="Calisto MT Regular" charset="0"/>
                  <a:cs typeface="Calibri" panose="020F0502020204030204" pitchFamily="34" charset="0"/>
                </a:rPr>
                <a:t>კომპრომისი</a:t>
              </a:r>
              <a:r>
                <a:rPr sz="2000" dirty="0">
                  <a:solidFill>
                    <a:schemeClr val="bg1"/>
                  </a:solidFill>
                  <a:latin typeface="Calibri" panose="020F0502020204030204" pitchFamily="34" charset="0"/>
                  <a:ea typeface="Calisto MT Regular" charset="0"/>
                  <a:cs typeface="Calibri" panose="020F0502020204030204" pitchFamily="34" charset="0"/>
                </a:rPr>
                <a:t>,</a:t>
              </a:r>
              <a:r>
                <a:rPr lang="en-US" sz="2000" dirty="0">
                  <a:solidFill>
                    <a:schemeClr val="bg1"/>
                  </a:solidFill>
                  <a:latin typeface="Calibri" panose="020F0502020204030204" pitchFamily="34" charset="0"/>
                  <a:ea typeface="Calisto MT Regular" charset="0"/>
                  <a:cs typeface="Calibri" panose="020F0502020204030204" pitchFamily="34" charset="0"/>
                </a:rPr>
                <a:t> </a:t>
              </a:r>
              <a:r>
                <a:rPr lang="ka-GE" sz="2000" dirty="0" smtClean="0">
                  <a:solidFill>
                    <a:schemeClr val="bg1"/>
                  </a:solidFill>
                  <a:latin typeface="Calibri" panose="020F0502020204030204" pitchFamily="34" charset="0"/>
                  <a:ea typeface="Calisto MT Regular" charset="0"/>
                  <a:cs typeface="Calibri" panose="020F0502020204030204" pitchFamily="34" charset="0"/>
                </a:rPr>
                <a:t>დ</a:t>
              </a:r>
              <a:r>
                <a:rPr sz="2000" dirty="0" err="1" smtClean="0">
                  <a:solidFill>
                    <a:schemeClr val="bg1"/>
                  </a:solidFill>
                  <a:latin typeface="Calibri" panose="020F0502020204030204" pitchFamily="34" charset="0"/>
                  <a:ea typeface="Calisto MT Regular" charset="0"/>
                  <a:cs typeface="Calibri" panose="020F0502020204030204" pitchFamily="34" charset="0"/>
                </a:rPr>
                <a:t>ათმობა</a:t>
              </a:r>
              <a:endParaRPr sz="2000" dirty="0">
                <a:solidFill>
                  <a:schemeClr val="bg1"/>
                </a:solidFill>
                <a:latin typeface="Calibri" panose="020F0502020204030204" pitchFamily="34" charset="0"/>
                <a:ea typeface="Calisto MT Regular" charset="0"/>
                <a:cs typeface="Calibri" panose="020F0502020204030204" pitchFamily="34" charset="0"/>
              </a:endParaRPr>
            </a:p>
          </p:txBody>
        </p:sp>
        <p:sp>
          <p:nvSpPr>
            <p:cNvPr id="27" name="Google Shape;170;g8d3272b2c0_0_186"/>
            <p:cNvSpPr/>
            <p:nvPr/>
          </p:nvSpPr>
          <p:spPr>
            <a:xfrm rot="9722507">
              <a:off x="2027857" y="3352594"/>
              <a:ext cx="1947465" cy="60164"/>
            </a:xfrm>
            <a:custGeom>
              <a:avLst/>
              <a:gdLst/>
              <a:ahLst/>
              <a:cxnLst/>
              <a:rect l="l" t="t" r="r" b="b"/>
              <a:pathLst>
                <a:path w="120000" h="120000" extrusionOk="0">
                  <a:moveTo>
                    <a:pt x="0" y="59998"/>
                  </a:moveTo>
                  <a:lnTo>
                    <a:pt x="120000" y="59998"/>
                  </a:lnTo>
                </a:path>
              </a:pathLst>
            </a:custGeom>
            <a:noFill/>
            <a:ln w="12700" cap="flat" cmpd="sng">
              <a:solidFill>
                <a:srgbClr val="345A99"/>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latin typeface="Calibri Regular" charset="0"/>
                <a:ea typeface="Calisto MT Regular" charset="0"/>
                <a:cs typeface="Calisto MT Regular" charset="0"/>
              </a:endParaRPr>
            </a:p>
          </p:txBody>
        </p:sp>
        <p:sp>
          <p:nvSpPr>
            <p:cNvPr id="28" name="Google Shape;171;g8d3272b2c0_0_186"/>
            <p:cNvSpPr txBox="1"/>
            <p:nvPr/>
          </p:nvSpPr>
          <p:spPr>
            <a:xfrm rot="-1759631">
              <a:off x="3157491" y="3636472"/>
              <a:ext cx="91875" cy="91875"/>
            </a:xfrm>
            <a:prstGeom prst="rect">
              <a:avLst/>
            </a:prstGeom>
            <a:noFill/>
            <a:ln>
              <a:noFill/>
            </a:ln>
          </p:spPr>
          <p:txBody>
            <a:bodyPr spcFirstLastPara="1" wrap="square" lIns="12700" tIns="0" rIns="12700" bIns="0" anchor="ctr" anchorCtr="0">
              <a:noAutofit/>
            </a:bodyPr>
            <a:lstStyle/>
            <a:p>
              <a:pPr marL="0" marR="0" lvl="0" indent="0" algn="ctr" rtl="0">
                <a:lnSpc>
                  <a:spcPct val="90000"/>
                </a:lnSpc>
                <a:spcBef>
                  <a:spcPts val="0"/>
                </a:spcBef>
                <a:spcAft>
                  <a:spcPts val="0"/>
                </a:spcAft>
                <a:buNone/>
              </a:pPr>
              <a:endParaRPr sz="2400" u="none" strike="noStrike" cap="none" dirty="0">
                <a:solidFill>
                  <a:srgbClr val="000000"/>
                </a:solidFill>
                <a:latin typeface="Calibri Regular" charset="0"/>
                <a:ea typeface="Calibri"/>
                <a:cs typeface="Calibri"/>
                <a:sym typeface="Calibri"/>
              </a:endParaRPr>
            </a:p>
          </p:txBody>
        </p:sp>
        <p:sp>
          <p:nvSpPr>
            <p:cNvPr id="29" name="Google Shape;172;g8d3272b2c0_0_186"/>
            <p:cNvSpPr/>
            <p:nvPr/>
          </p:nvSpPr>
          <p:spPr>
            <a:xfrm>
              <a:off x="106418" y="2600687"/>
              <a:ext cx="2471675" cy="2083065"/>
            </a:xfrm>
            <a:prstGeom prst="ellipse">
              <a:avLst/>
            </a:prstGeom>
            <a:solidFill>
              <a:srgbClr val="4372C3"/>
            </a:solidFill>
            <a:ln w="12700" cap="flat" cmpd="sng">
              <a:solidFill>
                <a:srgbClr val="FFFFFF"/>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latin typeface="Calibri Regular" charset="0"/>
                <a:ea typeface="Calisto MT Regular" charset="0"/>
                <a:cs typeface="Calisto MT Regular" charset="0"/>
              </a:endParaRPr>
            </a:p>
          </p:txBody>
        </p:sp>
        <p:sp>
          <p:nvSpPr>
            <p:cNvPr id="30" name="Google Shape;173;g8d3272b2c0_0_186"/>
            <p:cNvSpPr txBox="1"/>
            <p:nvPr/>
          </p:nvSpPr>
          <p:spPr>
            <a:xfrm>
              <a:off x="243174" y="3162439"/>
              <a:ext cx="2121270" cy="907800"/>
            </a:xfrm>
            <a:prstGeom prst="rect">
              <a:avLst/>
            </a:prstGeom>
            <a:noFill/>
            <a:ln>
              <a:noFill/>
            </a:ln>
          </p:spPr>
          <p:txBody>
            <a:bodyPr spcFirstLastPara="1" wrap="square" lIns="11425" tIns="11425" rIns="11425" bIns="11425" anchor="ctr" anchorCtr="0">
              <a:noAutofit/>
            </a:bodyPr>
            <a:lstStyle/>
            <a:p>
              <a:pPr marL="0" marR="0" lvl="0" indent="0" algn="ctr" rtl="0">
                <a:lnSpc>
                  <a:spcPct val="90000"/>
                </a:lnSpc>
                <a:spcBef>
                  <a:spcPts val="0"/>
                </a:spcBef>
                <a:spcAft>
                  <a:spcPts val="0"/>
                </a:spcAft>
                <a:buNone/>
              </a:pPr>
              <a:r>
                <a:rPr lang="en-US" sz="2200" b="1" u="none" strike="noStrike" cap="none" dirty="0" smtClean="0">
                  <a:solidFill>
                    <a:srgbClr val="FFFFFF"/>
                  </a:solidFill>
                  <a:latin typeface="Calibri" panose="020F0502020204030204" pitchFamily="34" charset="0"/>
                  <a:ea typeface="Calibri"/>
                  <a:cs typeface="Calibri" panose="020F0502020204030204" pitchFamily="34" charset="0"/>
                  <a:sym typeface="Calibri"/>
                </a:rPr>
                <a:t>deceive</a:t>
              </a:r>
              <a:endParaRPr lang="en-US" sz="2200" b="1" u="none" strike="noStrike" cap="none" dirty="0">
                <a:solidFill>
                  <a:srgbClr val="FFFFFF"/>
                </a:solidFill>
                <a:latin typeface="Calibri" panose="020F0502020204030204" pitchFamily="34" charset="0"/>
                <a:ea typeface="Calibri"/>
                <a:cs typeface="Calibri" panose="020F0502020204030204" pitchFamily="34" charset="0"/>
                <a:sym typeface="Calibri"/>
              </a:endParaRPr>
            </a:p>
            <a:p>
              <a:pPr marL="0" marR="0" lvl="0" indent="0" algn="ctr" rtl="0">
                <a:lnSpc>
                  <a:spcPct val="90000"/>
                </a:lnSpc>
                <a:spcBef>
                  <a:spcPts val="0"/>
                </a:spcBef>
                <a:spcAft>
                  <a:spcPts val="0"/>
                </a:spcAft>
                <a:buNone/>
              </a:pPr>
              <a:r>
                <a:rPr lang="en-US" sz="2200" b="1" dirty="0">
                  <a:solidFill>
                    <a:srgbClr val="FFFFFF"/>
                  </a:solidFill>
                  <a:latin typeface="Calibri" panose="020F0502020204030204" pitchFamily="34" charset="0"/>
                  <a:ea typeface="Calibri"/>
                  <a:cs typeface="Calibri" panose="020F0502020204030204" pitchFamily="34" charset="0"/>
                  <a:sym typeface="Calibri"/>
                </a:rPr>
                <a:t>(v.)</a:t>
              </a:r>
              <a:endParaRPr lang="ka-GE" sz="2200" b="1" dirty="0">
                <a:solidFill>
                  <a:srgbClr val="FFFFFF"/>
                </a:solidFill>
                <a:latin typeface="Calibri" panose="020F0502020204030204" pitchFamily="34" charset="0"/>
                <a:ea typeface="Calibri"/>
                <a:cs typeface="Calibri" panose="020F0502020204030204" pitchFamily="34" charset="0"/>
                <a:sym typeface="Calibri"/>
              </a:endParaRPr>
            </a:p>
            <a:p>
              <a:pPr marL="0" marR="0" lvl="0" indent="0" algn="ctr" rtl="0">
                <a:lnSpc>
                  <a:spcPct val="90000"/>
                </a:lnSpc>
                <a:spcBef>
                  <a:spcPts val="0"/>
                </a:spcBef>
                <a:spcAft>
                  <a:spcPts val="0"/>
                </a:spcAft>
                <a:buNone/>
              </a:pPr>
              <a:r>
                <a:rPr lang="ka-GE" sz="2000" b="1" u="none" strike="noStrike" cap="none" dirty="0">
                  <a:solidFill>
                    <a:srgbClr val="FFFFFF"/>
                  </a:solidFill>
                  <a:latin typeface="Calibri" panose="020F0502020204030204" pitchFamily="34" charset="0"/>
                  <a:ea typeface="Calibri"/>
                  <a:cs typeface="Calibri" panose="020F0502020204030204" pitchFamily="34" charset="0"/>
                  <a:sym typeface="Calibri"/>
                </a:rPr>
                <a:t>მოტყუება</a:t>
              </a:r>
              <a:endParaRPr sz="2000" b="1" u="none" strike="noStrike" cap="none" dirty="0">
                <a:solidFill>
                  <a:srgbClr val="FFFFFF"/>
                </a:solidFill>
                <a:latin typeface="Calibri" panose="020F0502020204030204" pitchFamily="34" charset="0"/>
                <a:ea typeface="Calibri"/>
                <a:cs typeface="Calibri" panose="020F0502020204030204" pitchFamily="34" charset="0"/>
                <a:sym typeface="Calibri"/>
              </a:endParaRPr>
            </a:p>
          </p:txBody>
        </p:sp>
        <p:sp>
          <p:nvSpPr>
            <p:cNvPr id="31" name="Google Shape;174;g8d3272b2c0_0_186"/>
            <p:cNvSpPr/>
            <p:nvPr/>
          </p:nvSpPr>
          <p:spPr>
            <a:xfrm rot="12278115">
              <a:off x="5441481" y="3291284"/>
              <a:ext cx="1640950" cy="55394"/>
            </a:xfrm>
            <a:custGeom>
              <a:avLst/>
              <a:gdLst/>
              <a:ahLst/>
              <a:cxnLst/>
              <a:rect l="l" t="t" r="r" b="b"/>
              <a:pathLst>
                <a:path w="120000" h="120000" extrusionOk="0">
                  <a:moveTo>
                    <a:pt x="0" y="59998"/>
                  </a:moveTo>
                  <a:lnTo>
                    <a:pt x="120000" y="59998"/>
                  </a:lnTo>
                </a:path>
              </a:pathLst>
            </a:custGeom>
            <a:noFill/>
            <a:ln w="12700" cap="flat" cmpd="sng">
              <a:solidFill>
                <a:srgbClr val="345A99"/>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latin typeface="Calibri Regular" charset="0"/>
                <a:ea typeface="Calisto MT Regular" charset="0"/>
                <a:cs typeface="Calisto MT Regular" charset="0"/>
              </a:endParaRPr>
            </a:p>
          </p:txBody>
        </p:sp>
        <p:sp>
          <p:nvSpPr>
            <p:cNvPr id="32" name="Google Shape;175;g8d3272b2c0_0_186"/>
            <p:cNvSpPr txBox="1"/>
            <p:nvPr/>
          </p:nvSpPr>
          <p:spPr>
            <a:xfrm rot="162391">
              <a:off x="3037428" y="2729877"/>
              <a:ext cx="82592" cy="82592"/>
            </a:xfrm>
            <a:prstGeom prst="rect">
              <a:avLst/>
            </a:prstGeom>
            <a:noFill/>
            <a:ln>
              <a:noFill/>
            </a:ln>
          </p:spPr>
          <p:txBody>
            <a:bodyPr spcFirstLastPara="1" wrap="square" lIns="12700" tIns="0" rIns="12700" bIns="0" anchor="ctr" anchorCtr="0">
              <a:noAutofit/>
            </a:bodyPr>
            <a:lstStyle/>
            <a:p>
              <a:pPr marL="0" marR="0" lvl="0" indent="0" algn="ctr" rtl="0">
                <a:lnSpc>
                  <a:spcPct val="90000"/>
                </a:lnSpc>
                <a:spcBef>
                  <a:spcPts val="0"/>
                </a:spcBef>
                <a:spcAft>
                  <a:spcPts val="0"/>
                </a:spcAft>
                <a:buNone/>
              </a:pPr>
              <a:endParaRPr sz="2400" u="none" strike="noStrike" cap="none" dirty="0">
                <a:solidFill>
                  <a:srgbClr val="000000"/>
                </a:solidFill>
                <a:latin typeface="Calibri Regular" charset="0"/>
                <a:ea typeface="Calibri"/>
                <a:cs typeface="Calibri"/>
                <a:sym typeface="Calibri"/>
              </a:endParaRPr>
            </a:p>
          </p:txBody>
        </p:sp>
        <p:sp>
          <p:nvSpPr>
            <p:cNvPr id="33" name="Google Shape;176;g8d3272b2c0_0_186"/>
            <p:cNvSpPr/>
            <p:nvPr/>
          </p:nvSpPr>
          <p:spPr>
            <a:xfrm>
              <a:off x="6962264" y="2918015"/>
              <a:ext cx="2747062" cy="2374112"/>
            </a:xfrm>
            <a:prstGeom prst="ellipse">
              <a:avLst/>
            </a:prstGeom>
            <a:solidFill>
              <a:srgbClr val="4372C3"/>
            </a:solidFill>
            <a:ln w="12700" cap="flat" cmpd="sng">
              <a:solidFill>
                <a:srgbClr val="FFFFFF"/>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latin typeface="Calibri Regular" charset="0"/>
                <a:ea typeface="Calisto MT Regular" charset="0"/>
                <a:cs typeface="Calisto MT Regular" charset="0"/>
              </a:endParaRPr>
            </a:p>
          </p:txBody>
        </p:sp>
        <p:sp>
          <p:nvSpPr>
            <p:cNvPr id="34" name="Google Shape;177;g8d3272b2c0_0_186"/>
            <p:cNvSpPr txBox="1"/>
            <p:nvPr/>
          </p:nvSpPr>
          <p:spPr>
            <a:xfrm>
              <a:off x="6967746" y="3747183"/>
              <a:ext cx="2741580" cy="907799"/>
            </a:xfrm>
            <a:prstGeom prst="rect">
              <a:avLst/>
            </a:prstGeom>
            <a:noFill/>
            <a:ln>
              <a:noFill/>
            </a:ln>
          </p:spPr>
          <p:txBody>
            <a:bodyPr spcFirstLastPara="1" wrap="square" lIns="11425" tIns="11425" rIns="11425" bIns="11425" anchor="ctr" anchorCtr="0">
              <a:noAutofit/>
            </a:bodyPr>
            <a:lstStyle/>
            <a:p>
              <a:pPr marL="0" marR="0" lvl="0" indent="0" algn="ctr" rtl="0">
                <a:lnSpc>
                  <a:spcPct val="90000"/>
                </a:lnSpc>
                <a:spcBef>
                  <a:spcPts val="630"/>
                </a:spcBef>
                <a:spcAft>
                  <a:spcPts val="0"/>
                </a:spcAft>
                <a:buNone/>
              </a:pPr>
              <a:endParaRPr lang="en-US" sz="2000" b="1" dirty="0">
                <a:solidFill>
                  <a:srgbClr val="FFFFFF"/>
                </a:solidFill>
                <a:latin typeface="Calibri" panose="020F0502020204030204" pitchFamily="34" charset="0"/>
                <a:ea typeface="Calibri"/>
                <a:cs typeface="Calibri" panose="020F0502020204030204" pitchFamily="34" charset="0"/>
                <a:sym typeface="Calibri"/>
              </a:endParaRPr>
            </a:p>
            <a:p>
              <a:pPr marL="0" marR="0" lvl="0" indent="0" algn="ctr" rtl="0">
                <a:lnSpc>
                  <a:spcPct val="90000"/>
                </a:lnSpc>
                <a:spcBef>
                  <a:spcPts val="630"/>
                </a:spcBef>
                <a:spcAft>
                  <a:spcPts val="0"/>
                </a:spcAft>
                <a:buNone/>
              </a:pPr>
              <a:endParaRPr lang="en-US" sz="2000" b="1" dirty="0">
                <a:solidFill>
                  <a:srgbClr val="FFFFFF"/>
                </a:solidFill>
                <a:latin typeface="Calibri" panose="020F0502020204030204" pitchFamily="34" charset="0"/>
                <a:ea typeface="Calibri"/>
                <a:cs typeface="Calibri" panose="020F0502020204030204" pitchFamily="34" charset="0"/>
                <a:sym typeface="Calibri"/>
              </a:endParaRPr>
            </a:p>
            <a:p>
              <a:pPr marL="0" marR="0" lvl="0" indent="0" algn="ctr" rtl="0">
                <a:lnSpc>
                  <a:spcPct val="90000"/>
                </a:lnSpc>
                <a:spcBef>
                  <a:spcPts val="630"/>
                </a:spcBef>
                <a:spcAft>
                  <a:spcPts val="0"/>
                </a:spcAft>
                <a:buNone/>
              </a:pPr>
              <a:r>
                <a:rPr lang="en-US" sz="2000" b="1" dirty="0" smtClean="0">
                  <a:solidFill>
                    <a:srgbClr val="FFFFFF"/>
                  </a:solidFill>
                  <a:latin typeface="Calibri" panose="020F0502020204030204" pitchFamily="34" charset="0"/>
                  <a:ea typeface="Calibri"/>
                  <a:cs typeface="Calibri" panose="020F0502020204030204" pitchFamily="34" charset="0"/>
                  <a:sym typeface="Calibri"/>
                </a:rPr>
                <a:t>cooperate</a:t>
              </a:r>
              <a:endParaRPr lang="en-US" sz="2000" b="1" dirty="0">
                <a:solidFill>
                  <a:srgbClr val="FFFFFF"/>
                </a:solidFill>
                <a:latin typeface="Calibri" panose="020F0502020204030204" pitchFamily="34" charset="0"/>
                <a:ea typeface="Calibri"/>
                <a:cs typeface="Calibri" panose="020F0502020204030204" pitchFamily="34" charset="0"/>
                <a:sym typeface="Calibri"/>
              </a:endParaRPr>
            </a:p>
            <a:p>
              <a:pPr marL="0" marR="0" lvl="0" indent="0" algn="ctr" rtl="0">
                <a:lnSpc>
                  <a:spcPct val="90000"/>
                </a:lnSpc>
                <a:spcBef>
                  <a:spcPts val="630"/>
                </a:spcBef>
                <a:spcAft>
                  <a:spcPts val="0"/>
                </a:spcAft>
                <a:buNone/>
              </a:pPr>
              <a:r>
                <a:rPr lang="en-US" sz="2000" b="1" dirty="0">
                  <a:solidFill>
                    <a:srgbClr val="FFFFFF"/>
                  </a:solidFill>
                  <a:latin typeface="Calibri" panose="020F0502020204030204" pitchFamily="34" charset="0"/>
                  <a:ea typeface="Calibri"/>
                  <a:cs typeface="Calibri" panose="020F0502020204030204" pitchFamily="34" charset="0"/>
                  <a:sym typeface="Calibri"/>
                </a:rPr>
                <a:t>(v.)</a:t>
              </a:r>
            </a:p>
            <a:p>
              <a:pPr marL="0" marR="0" lvl="0" indent="0" algn="ctr" rtl="0">
                <a:lnSpc>
                  <a:spcPct val="90000"/>
                </a:lnSpc>
                <a:spcBef>
                  <a:spcPts val="630"/>
                </a:spcBef>
                <a:spcAft>
                  <a:spcPts val="0"/>
                </a:spcAft>
                <a:buNone/>
              </a:pPr>
              <a:r>
                <a:rPr lang="ka-GE" sz="2000" b="1" dirty="0">
                  <a:solidFill>
                    <a:srgbClr val="FFFFFF"/>
                  </a:solidFill>
                  <a:latin typeface="Calibri" panose="020F0502020204030204" pitchFamily="34" charset="0"/>
                  <a:ea typeface="Calibri"/>
                  <a:cs typeface="Calibri" panose="020F0502020204030204" pitchFamily="34" charset="0"/>
                  <a:sym typeface="Calibri"/>
                </a:rPr>
                <a:t>თანამშრომლობა</a:t>
              </a:r>
              <a:endParaRPr lang="en-US" sz="2000" b="1" dirty="0">
                <a:solidFill>
                  <a:srgbClr val="FFFFFF"/>
                </a:solidFill>
                <a:latin typeface="Calibri" panose="020F0502020204030204" pitchFamily="34" charset="0"/>
                <a:ea typeface="Calibri"/>
                <a:cs typeface="Calibri" panose="020F0502020204030204" pitchFamily="34" charset="0"/>
                <a:sym typeface="Calibri"/>
              </a:endParaRPr>
            </a:p>
            <a:p>
              <a:pPr marL="0" marR="0" lvl="0" indent="0" algn="ctr" rtl="0">
                <a:lnSpc>
                  <a:spcPct val="90000"/>
                </a:lnSpc>
                <a:spcBef>
                  <a:spcPts val="630"/>
                </a:spcBef>
                <a:spcAft>
                  <a:spcPts val="0"/>
                </a:spcAft>
                <a:buNone/>
              </a:pPr>
              <a:endParaRPr lang="en-US" sz="2000" b="1" dirty="0">
                <a:solidFill>
                  <a:srgbClr val="FFFFFF"/>
                </a:solidFill>
                <a:latin typeface="Calibri" panose="020F0502020204030204" pitchFamily="34" charset="0"/>
                <a:ea typeface="Calibri"/>
                <a:cs typeface="Calibri" panose="020F0502020204030204" pitchFamily="34" charset="0"/>
                <a:sym typeface="Calibri"/>
              </a:endParaRPr>
            </a:p>
            <a:p>
              <a:pPr marL="0" marR="0" lvl="0" indent="0" algn="ctr" rtl="0">
                <a:lnSpc>
                  <a:spcPct val="90000"/>
                </a:lnSpc>
                <a:spcBef>
                  <a:spcPts val="630"/>
                </a:spcBef>
                <a:spcAft>
                  <a:spcPts val="0"/>
                </a:spcAft>
                <a:buNone/>
              </a:pPr>
              <a:endParaRPr lang="en-US" sz="2000" b="1" dirty="0">
                <a:solidFill>
                  <a:srgbClr val="FFFFFF"/>
                </a:solidFill>
                <a:latin typeface="Calibri" panose="020F0502020204030204" pitchFamily="34" charset="0"/>
                <a:ea typeface="Calibri"/>
                <a:cs typeface="Calibri" panose="020F0502020204030204" pitchFamily="34" charset="0"/>
                <a:sym typeface="Calibri"/>
              </a:endParaRPr>
            </a:p>
            <a:p>
              <a:pPr marL="0" marR="0" lvl="0" indent="0" algn="ctr" rtl="0">
                <a:lnSpc>
                  <a:spcPct val="90000"/>
                </a:lnSpc>
                <a:spcBef>
                  <a:spcPts val="630"/>
                </a:spcBef>
                <a:spcAft>
                  <a:spcPts val="0"/>
                </a:spcAft>
                <a:buNone/>
              </a:pPr>
              <a:endParaRPr lang="en-US" sz="2000" b="1" dirty="0">
                <a:solidFill>
                  <a:srgbClr val="FFFFFF"/>
                </a:solidFill>
                <a:latin typeface="Calibri" panose="020F0502020204030204" pitchFamily="34" charset="0"/>
                <a:ea typeface="Calibri"/>
                <a:cs typeface="Calibri" panose="020F0502020204030204" pitchFamily="34" charset="0"/>
                <a:sym typeface="Calibri"/>
              </a:endParaRPr>
            </a:p>
          </p:txBody>
        </p:sp>
        <p:sp>
          <p:nvSpPr>
            <p:cNvPr id="35" name="Google Shape;178;g8d3272b2c0_0_186"/>
            <p:cNvSpPr/>
            <p:nvPr/>
          </p:nvSpPr>
          <p:spPr>
            <a:xfrm rot="12155486" flipV="1">
              <a:off x="2036806" y="1851624"/>
              <a:ext cx="1835276" cy="55394"/>
            </a:xfrm>
            <a:custGeom>
              <a:avLst/>
              <a:gdLst/>
              <a:ahLst/>
              <a:cxnLst/>
              <a:rect l="l" t="t" r="r" b="b"/>
              <a:pathLst>
                <a:path w="120000" h="120000" extrusionOk="0">
                  <a:moveTo>
                    <a:pt x="0" y="59998"/>
                  </a:moveTo>
                  <a:lnTo>
                    <a:pt x="120000" y="59998"/>
                  </a:lnTo>
                </a:path>
              </a:pathLst>
            </a:custGeom>
            <a:noFill/>
            <a:ln w="12700" cap="flat" cmpd="sng">
              <a:solidFill>
                <a:srgbClr val="345A99"/>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latin typeface="Calibri Regular" charset="0"/>
                <a:ea typeface="Calisto MT Regular" charset="0"/>
                <a:cs typeface="Calisto MT Regular" charset="0"/>
              </a:endParaRPr>
            </a:p>
          </p:txBody>
        </p:sp>
        <p:sp>
          <p:nvSpPr>
            <p:cNvPr id="36" name="Google Shape;179;g8d3272b2c0_0_186"/>
            <p:cNvSpPr txBox="1"/>
            <p:nvPr/>
          </p:nvSpPr>
          <p:spPr>
            <a:xfrm rot="2082986">
              <a:off x="3053634" y="1686894"/>
              <a:ext cx="102192" cy="102192"/>
            </a:xfrm>
            <a:prstGeom prst="rect">
              <a:avLst/>
            </a:prstGeom>
            <a:noFill/>
            <a:ln>
              <a:noFill/>
            </a:ln>
          </p:spPr>
          <p:txBody>
            <a:bodyPr spcFirstLastPara="1" wrap="square" lIns="12700" tIns="0" rIns="12700" bIns="0" anchor="ctr" anchorCtr="0">
              <a:noAutofit/>
            </a:bodyPr>
            <a:lstStyle/>
            <a:p>
              <a:pPr marL="0" marR="0" lvl="0" indent="0" algn="ctr" rtl="0">
                <a:lnSpc>
                  <a:spcPct val="90000"/>
                </a:lnSpc>
                <a:spcBef>
                  <a:spcPts val="0"/>
                </a:spcBef>
                <a:spcAft>
                  <a:spcPts val="0"/>
                </a:spcAft>
                <a:buNone/>
              </a:pPr>
              <a:endParaRPr sz="2400" u="none" strike="noStrike" cap="none" dirty="0">
                <a:solidFill>
                  <a:srgbClr val="000000"/>
                </a:solidFill>
                <a:latin typeface="Calibri Regular" charset="0"/>
                <a:ea typeface="Calibri"/>
                <a:cs typeface="Calibri"/>
                <a:sym typeface="Calibri"/>
              </a:endParaRPr>
            </a:p>
          </p:txBody>
        </p:sp>
        <p:sp>
          <p:nvSpPr>
            <p:cNvPr id="37" name="Google Shape;180;g8d3272b2c0_0_186"/>
            <p:cNvSpPr/>
            <p:nvPr/>
          </p:nvSpPr>
          <p:spPr>
            <a:xfrm>
              <a:off x="-772252" y="-26787"/>
              <a:ext cx="3142187" cy="2298408"/>
            </a:xfrm>
            <a:prstGeom prst="ellipse">
              <a:avLst/>
            </a:prstGeom>
            <a:solidFill>
              <a:srgbClr val="4372C3"/>
            </a:solidFill>
            <a:ln w="12700" cap="flat" cmpd="sng">
              <a:solidFill>
                <a:srgbClr val="FFFFFF"/>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ka-GE" sz="2400" dirty="0">
                  <a:solidFill>
                    <a:schemeClr val="bg1"/>
                  </a:solidFill>
                  <a:latin typeface="Calibri Regular" charset="0"/>
                  <a:ea typeface="Calisto MT Regular" charset="0"/>
                  <a:cs typeface="Calisto MT Regular" charset="0"/>
                </a:rPr>
                <a:t>  </a:t>
              </a:r>
              <a:r>
                <a:rPr lang="ka-GE" sz="2400" dirty="0" smtClean="0">
                  <a:solidFill>
                    <a:schemeClr val="bg1"/>
                  </a:solidFill>
                  <a:latin typeface="Calibri Regular" charset="0"/>
                  <a:ea typeface="Calisto MT Regular" charset="0"/>
                  <a:cs typeface="Calisto MT Regular" charset="0"/>
                </a:rPr>
                <a:t> </a:t>
              </a:r>
              <a:r>
                <a:rPr lang="en-US" sz="2400" b="1" dirty="0" smtClean="0">
                  <a:solidFill>
                    <a:schemeClr val="bg1"/>
                  </a:solidFill>
                  <a:latin typeface="Calibri" panose="020F0502020204030204" pitchFamily="34" charset="0"/>
                  <a:ea typeface="Calisto MT Regular" charset="0"/>
                  <a:cs typeface="Calibri" panose="020F0502020204030204" pitchFamily="34" charset="0"/>
                </a:rPr>
                <a:t>negotiate </a:t>
              </a:r>
              <a:endParaRPr lang="en-US" sz="2400" b="1" dirty="0">
                <a:solidFill>
                  <a:schemeClr val="bg1"/>
                </a:solidFill>
                <a:latin typeface="Calibri" panose="020F0502020204030204" pitchFamily="34" charset="0"/>
                <a:ea typeface="Calisto MT Regular" charset="0"/>
                <a:cs typeface="Calibri" panose="020F0502020204030204" pitchFamily="34" charset="0"/>
              </a:endParaRPr>
            </a:p>
            <a:p>
              <a:pPr marL="0" lvl="0" indent="0" algn="ctr" rtl="0">
                <a:spcBef>
                  <a:spcPts val="0"/>
                </a:spcBef>
                <a:spcAft>
                  <a:spcPts val="0"/>
                </a:spcAft>
                <a:buNone/>
              </a:pPr>
              <a:r>
                <a:rPr lang="ka-GE" sz="2400" b="1" dirty="0">
                  <a:solidFill>
                    <a:schemeClr val="bg1"/>
                  </a:solidFill>
                  <a:latin typeface="Calibri Regular" charset="0"/>
                  <a:ea typeface="Calisto MT Regular" charset="0"/>
                  <a:cs typeface="Calibri" panose="020F0502020204030204" pitchFamily="34" charset="0"/>
                </a:rPr>
                <a:t>  </a:t>
              </a:r>
              <a:r>
                <a:rPr lang="en-US" sz="2400" b="1" dirty="0" smtClean="0">
                  <a:solidFill>
                    <a:schemeClr val="bg1"/>
                  </a:solidFill>
                  <a:latin typeface="Calibri" panose="020F0502020204030204" pitchFamily="34" charset="0"/>
                  <a:ea typeface="Calisto MT Regular" charset="0"/>
                  <a:cs typeface="Calibri" panose="020F0502020204030204" pitchFamily="34" charset="0"/>
                </a:rPr>
                <a:t>(</a:t>
              </a:r>
              <a:r>
                <a:rPr lang="en-US" sz="2400" b="1" dirty="0">
                  <a:solidFill>
                    <a:schemeClr val="bg1"/>
                  </a:solidFill>
                  <a:latin typeface="Calibri" panose="020F0502020204030204" pitchFamily="34" charset="0"/>
                  <a:ea typeface="Calisto MT Regular" charset="0"/>
                  <a:cs typeface="Calibri" panose="020F0502020204030204" pitchFamily="34" charset="0"/>
                </a:rPr>
                <a:t>v.)</a:t>
              </a:r>
              <a:endParaRPr lang="ka-GE" sz="2400" b="1" dirty="0">
                <a:solidFill>
                  <a:schemeClr val="bg1"/>
                </a:solidFill>
                <a:latin typeface="Calibri Regular" charset="0"/>
                <a:ea typeface="Calisto MT Regular" charset="0"/>
                <a:cs typeface="Calibri" panose="020F0502020204030204" pitchFamily="34" charset="0"/>
              </a:endParaRPr>
            </a:p>
            <a:p>
              <a:pPr marL="0" lvl="0" indent="0" algn="ctr" rtl="0">
                <a:spcBef>
                  <a:spcPts val="0"/>
                </a:spcBef>
                <a:spcAft>
                  <a:spcPts val="0"/>
                </a:spcAft>
                <a:buNone/>
              </a:pPr>
              <a:r>
                <a:rPr lang="ka-GE" sz="2000" dirty="0">
                  <a:solidFill>
                    <a:schemeClr val="bg1"/>
                  </a:solidFill>
                  <a:latin typeface="Calibri Regular" charset="0"/>
                  <a:ea typeface="Calisto MT Regular" charset="0"/>
                  <a:cs typeface="Calibri" panose="020F0502020204030204" pitchFamily="34" charset="0"/>
                </a:rPr>
                <a:t>მოლაპარაკების წარმოება</a:t>
              </a:r>
              <a:endParaRPr lang="en-US" sz="2000" dirty="0">
                <a:solidFill>
                  <a:schemeClr val="bg1"/>
                </a:solidFill>
                <a:latin typeface="Calibri" panose="020F0502020204030204" pitchFamily="34" charset="0"/>
                <a:ea typeface="Calisto MT Regular" charset="0"/>
                <a:cs typeface="Calibri" panose="020F0502020204030204" pitchFamily="34" charset="0"/>
              </a:endParaRPr>
            </a:p>
          </p:txBody>
        </p:sp>
      </p:grpSp>
      <p:sp>
        <p:nvSpPr>
          <p:cNvPr id="39" name="Rectangle 38">
            <a:extLst>
              <a:ext uri="{FF2B5EF4-FFF2-40B4-BE49-F238E27FC236}">
                <a16:creationId xmlns:a16="http://schemas.microsoft.com/office/drawing/2014/main" id="{748FA8E3-2CE3-3647-992D-018F0126A7B0}"/>
              </a:ext>
            </a:extLst>
          </p:cNvPr>
          <p:cNvSpPr/>
          <p:nvPr/>
        </p:nvSpPr>
        <p:spPr>
          <a:xfrm>
            <a:off x="7842817" y="449415"/>
            <a:ext cx="3769686" cy="96899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alisto MT Regular" charset="0"/>
            </a:endParaRPr>
          </a:p>
        </p:txBody>
      </p:sp>
      <p:sp>
        <p:nvSpPr>
          <p:cNvPr id="9" name="Rectangle 8"/>
          <p:cNvSpPr/>
          <p:nvPr/>
        </p:nvSpPr>
        <p:spPr>
          <a:xfrm>
            <a:off x="6679660" y="442782"/>
            <a:ext cx="6096000" cy="954107"/>
          </a:xfrm>
          <a:prstGeom prst="rect">
            <a:avLst/>
          </a:prstGeom>
        </p:spPr>
        <p:txBody>
          <a:bodyPr>
            <a:spAutoFit/>
          </a:bodyPr>
          <a:lstStyle/>
          <a:p>
            <a:pPr algn="ctr"/>
            <a:r>
              <a:rPr lang="en-US" sz="2800" dirty="0">
                <a:solidFill>
                  <a:schemeClr val="bg1"/>
                </a:solidFill>
                <a:latin typeface="Calibri Regular" charset="0"/>
                <a:ea typeface="Calisto MT Regular" charset="0"/>
                <a:cs typeface="Calisto MT Regular" charset="0"/>
              </a:rPr>
              <a:t>Vocabulary</a:t>
            </a:r>
          </a:p>
          <a:p>
            <a:pPr algn="ctr"/>
            <a:r>
              <a:rPr lang="ka-GE" sz="2800" dirty="0">
                <a:solidFill>
                  <a:schemeClr val="bg1"/>
                </a:solidFill>
                <a:latin typeface="Calibri Regular" charset="0"/>
                <a:ea typeface="Calisto MT Regular" charset="0"/>
                <a:cs typeface="Calisto MT Regular" charset="0"/>
              </a:rPr>
              <a:t>ლექსიკა</a:t>
            </a:r>
            <a:endParaRPr lang="en-US" sz="2800" dirty="0">
              <a:solidFill>
                <a:schemeClr val="bg1"/>
              </a:solidFill>
              <a:latin typeface="Calibri Regular" charset="0"/>
              <a:ea typeface="Calisto MT Regular" charset="0"/>
              <a:cs typeface="Calisto MT Regular" charset="0"/>
            </a:endParaRPr>
          </a:p>
        </p:txBody>
      </p:sp>
    </p:spTree>
    <p:extLst>
      <p:ext uri="{BB962C8B-B14F-4D97-AF65-F5344CB8AC3E}">
        <p14:creationId xmlns:p14="http://schemas.microsoft.com/office/powerpoint/2010/main" val="9525464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86"/>
        <p:cNvGrpSpPr/>
        <p:nvPr/>
      </p:nvGrpSpPr>
      <p:grpSpPr>
        <a:xfrm>
          <a:off x="0" y="0"/>
          <a:ext cx="0" cy="0"/>
          <a:chOff x="0" y="0"/>
          <a:chExt cx="0" cy="0"/>
        </a:xfrm>
      </p:grpSpPr>
      <p:sp>
        <p:nvSpPr>
          <p:cNvPr id="189" name="Google Shape;189;g8d3272b2c0_0_231"/>
          <p:cNvSpPr/>
          <p:nvPr/>
        </p:nvSpPr>
        <p:spPr>
          <a:xfrm>
            <a:off x="4402732" y="1248943"/>
            <a:ext cx="3431400" cy="2519400"/>
          </a:xfrm>
          <a:prstGeom prst="ellipse">
            <a:avLst/>
          </a:prstGeom>
          <a:solidFill>
            <a:srgbClr val="4472C4"/>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800" b="1" dirty="0" smtClean="0">
                <a:solidFill>
                  <a:schemeClr val="bg1"/>
                </a:solidFill>
                <a:latin typeface="Calibri" panose="020F0502020204030204" pitchFamily="34" charset="0"/>
                <a:ea typeface="Calisto MT Regular" charset="0"/>
                <a:cs typeface="Calibri" panose="020F0502020204030204" pitchFamily="34" charset="0"/>
              </a:rPr>
              <a:t>negotiate</a:t>
            </a:r>
            <a:endParaRPr lang="en-US" sz="2800" b="1" dirty="0">
              <a:solidFill>
                <a:schemeClr val="bg1"/>
              </a:solidFill>
              <a:latin typeface="Calibri" panose="020F0502020204030204" pitchFamily="34" charset="0"/>
              <a:ea typeface="Calisto MT Regular" charset="0"/>
              <a:cs typeface="Calibri" panose="020F0502020204030204" pitchFamily="34" charset="0"/>
            </a:endParaRPr>
          </a:p>
          <a:p>
            <a:pPr marL="0" marR="0" lvl="0" indent="0" algn="ctr" rtl="0">
              <a:spcBef>
                <a:spcPts val="0"/>
              </a:spcBef>
              <a:spcAft>
                <a:spcPts val="0"/>
              </a:spcAft>
              <a:buNone/>
            </a:pPr>
            <a:r>
              <a:rPr lang="en-US" sz="2800" b="1" dirty="0">
                <a:solidFill>
                  <a:schemeClr val="bg1"/>
                </a:solidFill>
                <a:latin typeface="Calibri" panose="020F0502020204030204" pitchFamily="34" charset="0"/>
                <a:ea typeface="Calisto MT Regular" charset="0"/>
                <a:cs typeface="Calibri" panose="020F0502020204030204" pitchFamily="34" charset="0"/>
              </a:rPr>
              <a:t>(v.)</a:t>
            </a:r>
            <a:endParaRPr sz="2800" b="1" dirty="0">
              <a:solidFill>
                <a:schemeClr val="bg1"/>
              </a:solidFill>
              <a:latin typeface="Calibri" panose="020F0502020204030204" pitchFamily="34" charset="0"/>
              <a:ea typeface="Calisto MT Regular" charset="0"/>
              <a:cs typeface="Calibri" panose="020F0502020204030204" pitchFamily="34" charset="0"/>
            </a:endParaRPr>
          </a:p>
        </p:txBody>
      </p:sp>
      <p:sp>
        <p:nvSpPr>
          <p:cNvPr id="190" name="Google Shape;190;g8d3272b2c0_0_231"/>
          <p:cNvSpPr/>
          <p:nvPr/>
        </p:nvSpPr>
        <p:spPr>
          <a:xfrm>
            <a:off x="3972284" y="3980641"/>
            <a:ext cx="4292295" cy="668830"/>
          </a:xfrm>
          <a:prstGeom prst="rect">
            <a:avLst/>
          </a:prstGeom>
          <a:solidFill>
            <a:srgbClr val="4472C4"/>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ka-GE" sz="2400" dirty="0">
                <a:solidFill>
                  <a:srgbClr val="FFFFFF"/>
                </a:solidFill>
                <a:latin typeface="Calibri" panose="020F0502020204030204" pitchFamily="34" charset="0"/>
                <a:ea typeface="Calibri"/>
                <a:cs typeface="Calibri" panose="020F0502020204030204" pitchFamily="34" charset="0"/>
                <a:sym typeface="Calibri"/>
              </a:rPr>
              <a:t>მოლაპარაკებების წარმოება</a:t>
            </a:r>
            <a:endParaRPr sz="2400" u="none" strike="noStrike" cap="none" dirty="0">
              <a:solidFill>
                <a:srgbClr val="FFFFFF"/>
              </a:solidFill>
              <a:latin typeface="Calibri" panose="020F0502020204030204" pitchFamily="34" charset="0"/>
              <a:ea typeface="Calibri"/>
              <a:cs typeface="Calibri" panose="020F0502020204030204" pitchFamily="34" charset="0"/>
              <a:sym typeface="Calibri"/>
            </a:endParaRPr>
          </a:p>
        </p:txBody>
      </p:sp>
      <p:sp>
        <p:nvSpPr>
          <p:cNvPr id="3" name="Rectangle 2">
            <a:extLst>
              <a:ext uri="{FF2B5EF4-FFF2-40B4-BE49-F238E27FC236}">
                <a16:creationId xmlns:a16="http://schemas.microsoft.com/office/drawing/2014/main" id="{748FA8E3-2CE3-3647-992D-018F0126A7B0}"/>
              </a:ext>
            </a:extLst>
          </p:cNvPr>
          <p:cNvSpPr/>
          <p:nvPr/>
        </p:nvSpPr>
        <p:spPr>
          <a:xfrm>
            <a:off x="8550983" y="474057"/>
            <a:ext cx="2584555" cy="154976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alisto MT Regular" charset="0"/>
            </a:endParaRPr>
          </a:p>
        </p:txBody>
      </p:sp>
      <p:sp>
        <p:nvSpPr>
          <p:cNvPr id="2" name="TextBox 1">
            <a:extLst>
              <a:ext uri="{FF2B5EF4-FFF2-40B4-BE49-F238E27FC236}">
                <a16:creationId xmlns:a16="http://schemas.microsoft.com/office/drawing/2014/main" id="{B328E047-1F90-4CB1-8264-047021299E60}"/>
              </a:ext>
            </a:extLst>
          </p:cNvPr>
          <p:cNvSpPr txBox="1"/>
          <p:nvPr/>
        </p:nvSpPr>
        <p:spPr>
          <a:xfrm>
            <a:off x="8367145" y="664167"/>
            <a:ext cx="2768393" cy="1169551"/>
          </a:xfrm>
          <a:prstGeom prst="rect">
            <a:avLst/>
          </a:prstGeom>
          <a:noFill/>
        </p:spPr>
        <p:txBody>
          <a:bodyPr wrap="square" rtlCol="0">
            <a:spAutoFit/>
          </a:bodyPr>
          <a:lstStyle/>
          <a:p>
            <a:pPr algn="ctr"/>
            <a:r>
              <a:rPr lang="en-US" sz="3500" dirty="0">
                <a:solidFill>
                  <a:schemeClr val="bg1"/>
                </a:solidFill>
                <a:latin typeface="Calibri" pitchFamily="34" charset="0"/>
                <a:ea typeface="Calisto MT Regular" charset="0"/>
                <a:cs typeface="Calibri" pitchFamily="34" charset="0"/>
              </a:rPr>
              <a:t>Vocabulary</a:t>
            </a:r>
          </a:p>
          <a:p>
            <a:pPr algn="ctr"/>
            <a:r>
              <a:rPr lang="ka-GE" sz="3500" dirty="0">
                <a:solidFill>
                  <a:schemeClr val="bg1"/>
                </a:solidFill>
                <a:latin typeface="Calibri" pitchFamily="34" charset="0"/>
                <a:ea typeface="Calisto MT Regular" charset="0"/>
                <a:cs typeface="Calibri" pitchFamily="34" charset="0"/>
              </a:rPr>
              <a:t>ლექსიკა</a:t>
            </a:r>
            <a:endParaRPr lang="en-US" sz="3500" dirty="0">
              <a:solidFill>
                <a:schemeClr val="bg1"/>
              </a:solidFill>
              <a:latin typeface="Calibri" pitchFamily="34" charset="0"/>
              <a:ea typeface="Calisto MT Regular" charset="0"/>
              <a:cs typeface="Calibri" pitchFamily="34" charset="0"/>
            </a:endParaRPr>
          </a:p>
        </p:txBody>
      </p:sp>
      <p:sp>
        <p:nvSpPr>
          <p:cNvPr id="7" name="Google Shape;190;g8d3272b2c0_0_231">
            <a:extLst>
              <a:ext uri="{FF2B5EF4-FFF2-40B4-BE49-F238E27FC236}">
                <a16:creationId xmlns:a16="http://schemas.microsoft.com/office/drawing/2014/main" id="{D1B5DCDD-794B-2846-8198-90595578A702}"/>
              </a:ext>
            </a:extLst>
          </p:cNvPr>
          <p:cNvSpPr/>
          <p:nvPr/>
        </p:nvSpPr>
        <p:spPr>
          <a:xfrm>
            <a:off x="3248025" y="4861769"/>
            <a:ext cx="5724525" cy="1012558"/>
          </a:xfrm>
          <a:prstGeom prst="rect">
            <a:avLst/>
          </a:prstGeom>
          <a:solidFill>
            <a:srgbClr val="4472C4"/>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lvl="0" algn="ctr"/>
            <a:r>
              <a:rPr lang="en-US" sz="2400" i="1" strike="noStrike" cap="none" dirty="0">
                <a:solidFill>
                  <a:schemeClr val="bg1"/>
                </a:solidFill>
                <a:latin typeface="Calibri" panose="020F0502020204030204" pitchFamily="34" charset="0"/>
                <a:ea typeface="Calibri"/>
                <a:cs typeface="Calibri" panose="020F0502020204030204" pitchFamily="34" charset="0"/>
                <a:sym typeface="Calibri"/>
              </a:rPr>
              <a:t>Unions are </a:t>
            </a:r>
            <a:r>
              <a:rPr lang="en-US" sz="2400" i="1" strike="noStrike" cap="none" dirty="0">
                <a:solidFill>
                  <a:schemeClr val="accent2"/>
                </a:solidFill>
                <a:latin typeface="Calibri" panose="020F0502020204030204" pitchFamily="34" charset="0"/>
                <a:ea typeface="Calibri"/>
                <a:cs typeface="Calibri" panose="020F0502020204030204" pitchFamily="34" charset="0"/>
                <a:sym typeface="Calibri"/>
              </a:rPr>
              <a:t>negotiating</a:t>
            </a:r>
            <a:r>
              <a:rPr lang="en-US" sz="2400" i="1" strike="noStrike" cap="none" dirty="0">
                <a:solidFill>
                  <a:schemeClr val="bg1"/>
                </a:solidFill>
                <a:latin typeface="Calibri" panose="020F0502020204030204" pitchFamily="34" charset="0"/>
                <a:ea typeface="Calibri"/>
                <a:cs typeface="Calibri" panose="020F0502020204030204" pitchFamily="34" charset="0"/>
                <a:sym typeface="Calibri"/>
              </a:rPr>
              <a:t> over pensions.</a:t>
            </a:r>
            <a:endParaRPr sz="2400" i="1" strike="noStrike" cap="none" dirty="0">
              <a:solidFill>
                <a:schemeClr val="bg1"/>
              </a:solidFill>
              <a:latin typeface="Calibri" panose="020F0502020204030204" pitchFamily="34" charset="0"/>
              <a:ea typeface="Calibri"/>
              <a:cs typeface="Calibri" panose="020F0502020204030204" pitchFamily="34" charset="0"/>
              <a:sym typeface="Calibri"/>
            </a:endParaRPr>
          </a:p>
        </p:txBody>
      </p:sp>
      <p:pic>
        <p:nvPicPr>
          <p:cNvPr id="8" name="Google Shape;90;p1">
            <a:extLst>
              <a:ext uri="{FF2B5EF4-FFF2-40B4-BE49-F238E27FC236}">
                <a16:creationId xmlns:a16="http://schemas.microsoft.com/office/drawing/2014/main" id="{6B00B62A-C3D9-E44C-A57B-24BD8195D2FC}"/>
              </a:ext>
            </a:extLst>
          </p:cNvPr>
          <p:cNvPicPr preferRelativeResize="0"/>
          <p:nvPr/>
        </p:nvPicPr>
        <p:blipFill rotWithShape="1">
          <a:blip r:embed="rId3">
            <a:alphaModFix/>
          </a:blip>
          <a:srcRect/>
          <a:stretch/>
        </p:blipFill>
        <p:spPr>
          <a:xfrm>
            <a:off x="286480" y="556124"/>
            <a:ext cx="2164081" cy="968991"/>
          </a:xfrm>
          <a:prstGeom prst="rect">
            <a:avLst/>
          </a:prstGeom>
          <a:noFill/>
          <a:ln>
            <a:noFill/>
          </a:ln>
        </p:spPr>
      </p:pic>
      <p:pic>
        <p:nvPicPr>
          <p:cNvPr id="9" name="Picture 8">
            <a:extLst>
              <a:ext uri="{FF2B5EF4-FFF2-40B4-BE49-F238E27FC236}">
                <a16:creationId xmlns:a16="http://schemas.microsoft.com/office/drawing/2014/main" id="{977C1737-B8AF-334B-B69F-C4A61B990CB1}"/>
              </a:ext>
            </a:extLst>
          </p:cNvPr>
          <p:cNvPicPr>
            <a:picLocks noChangeAspect="1"/>
          </p:cNvPicPr>
          <p:nvPr/>
        </p:nvPicPr>
        <p:blipFill>
          <a:blip r:embed="rId4"/>
          <a:stretch>
            <a:fillRect/>
          </a:stretch>
        </p:blipFill>
        <p:spPr>
          <a:xfrm>
            <a:off x="2450562" y="556124"/>
            <a:ext cx="2376972" cy="968991"/>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95"/>
        <p:cNvGrpSpPr/>
        <p:nvPr/>
      </p:nvGrpSpPr>
      <p:grpSpPr>
        <a:xfrm>
          <a:off x="0" y="0"/>
          <a:ext cx="0" cy="0"/>
          <a:chOff x="0" y="0"/>
          <a:chExt cx="0" cy="0"/>
        </a:xfrm>
      </p:grpSpPr>
      <p:sp>
        <p:nvSpPr>
          <p:cNvPr id="196" name="Google Shape;196;g8d3272b2c0_0_239"/>
          <p:cNvSpPr txBox="1">
            <a:spLocks noGrp="1"/>
          </p:cNvSpPr>
          <p:nvPr>
            <p:ph type="title"/>
          </p:nvPr>
        </p:nvSpPr>
        <p:spPr>
          <a:xfrm>
            <a:off x="838200" y="365125"/>
            <a:ext cx="10515600" cy="13257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None/>
            </a:pPr>
            <a:r>
              <a:rPr dirty="0"/>
              <a:t>„</a:t>
            </a:r>
          </a:p>
        </p:txBody>
      </p:sp>
      <p:sp>
        <p:nvSpPr>
          <p:cNvPr id="198" name="Google Shape;198;g8d3272b2c0_0_239"/>
          <p:cNvSpPr/>
          <p:nvPr/>
        </p:nvSpPr>
        <p:spPr>
          <a:xfrm>
            <a:off x="4638999" y="1350628"/>
            <a:ext cx="3187930" cy="2372222"/>
          </a:xfrm>
          <a:prstGeom prst="ellipse">
            <a:avLst/>
          </a:prstGeom>
          <a:solidFill>
            <a:srgbClr val="4472C4"/>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800" b="1" dirty="0" smtClean="0">
                <a:solidFill>
                  <a:schemeClr val="bg1"/>
                </a:solidFill>
                <a:latin typeface="Calibri" panose="020F0502020204030204" pitchFamily="34" charset="0"/>
                <a:ea typeface="Calisto MT Regular" charset="0"/>
                <a:cs typeface="Calibri" panose="020F0502020204030204" pitchFamily="34" charset="0"/>
              </a:rPr>
              <a:t>punishment</a:t>
            </a:r>
            <a:endParaRPr lang="en-US" sz="2800" b="1" dirty="0">
              <a:solidFill>
                <a:schemeClr val="bg1"/>
              </a:solidFill>
              <a:latin typeface="Calibri" panose="020F0502020204030204" pitchFamily="34" charset="0"/>
              <a:ea typeface="Calisto MT Regular" charset="0"/>
              <a:cs typeface="Calibri" panose="020F0502020204030204" pitchFamily="34" charset="0"/>
            </a:endParaRPr>
          </a:p>
          <a:p>
            <a:pPr marL="0" marR="0" lvl="0" indent="0" algn="ctr" rtl="0">
              <a:spcBef>
                <a:spcPts val="0"/>
              </a:spcBef>
              <a:spcAft>
                <a:spcPts val="0"/>
              </a:spcAft>
              <a:buNone/>
            </a:pPr>
            <a:r>
              <a:rPr lang="en-US" sz="2800" b="1" dirty="0">
                <a:solidFill>
                  <a:schemeClr val="bg1"/>
                </a:solidFill>
                <a:latin typeface="Calibri" panose="020F0502020204030204" pitchFamily="34" charset="0"/>
                <a:ea typeface="Calisto MT Regular" charset="0"/>
                <a:cs typeface="Calibri" panose="020F0502020204030204" pitchFamily="34" charset="0"/>
              </a:rPr>
              <a:t>(n.)</a:t>
            </a:r>
            <a:endParaRPr sz="2800" b="1" dirty="0">
              <a:solidFill>
                <a:schemeClr val="bg1"/>
              </a:solidFill>
              <a:latin typeface="Calibri" panose="020F0502020204030204" pitchFamily="34" charset="0"/>
              <a:ea typeface="Calisto MT Regular" charset="0"/>
              <a:cs typeface="Calibri" panose="020F0502020204030204" pitchFamily="34" charset="0"/>
            </a:endParaRPr>
          </a:p>
        </p:txBody>
      </p:sp>
      <p:sp>
        <p:nvSpPr>
          <p:cNvPr id="199" name="Google Shape;199;g8d3272b2c0_0_239"/>
          <p:cNvSpPr/>
          <p:nvPr/>
        </p:nvSpPr>
        <p:spPr>
          <a:xfrm>
            <a:off x="4132990" y="3871803"/>
            <a:ext cx="4199947" cy="1068000"/>
          </a:xfrm>
          <a:prstGeom prst="rect">
            <a:avLst/>
          </a:prstGeom>
          <a:solidFill>
            <a:srgbClr val="4472C4"/>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ka-GE" sz="2400" dirty="0">
                <a:solidFill>
                  <a:srgbClr val="FFFFFF"/>
                </a:solidFill>
                <a:latin typeface="Calibri" panose="020F0502020204030204" pitchFamily="34" charset="0"/>
                <a:ea typeface="Calibri"/>
                <a:cs typeface="Calibri" panose="020F0502020204030204" pitchFamily="34" charset="0"/>
                <a:sym typeface="Calibri"/>
              </a:rPr>
              <a:t>სასჯელი</a:t>
            </a:r>
            <a:endParaRPr sz="2400" u="none" strike="noStrike" cap="none" dirty="0">
              <a:solidFill>
                <a:srgbClr val="FFFFFF"/>
              </a:solidFill>
              <a:latin typeface="Calibri" panose="020F0502020204030204" pitchFamily="34" charset="0"/>
              <a:ea typeface="Calibri"/>
              <a:cs typeface="Calibri" panose="020F0502020204030204" pitchFamily="34" charset="0"/>
              <a:sym typeface="Calibri"/>
            </a:endParaRPr>
          </a:p>
        </p:txBody>
      </p:sp>
      <p:sp>
        <p:nvSpPr>
          <p:cNvPr id="3" name="Rectangle 2">
            <a:extLst>
              <a:ext uri="{FF2B5EF4-FFF2-40B4-BE49-F238E27FC236}">
                <a16:creationId xmlns:a16="http://schemas.microsoft.com/office/drawing/2014/main" id="{5E5E76EC-DAFE-4D40-AD68-7D6E5C3B03ED}"/>
              </a:ext>
            </a:extLst>
          </p:cNvPr>
          <p:cNvSpPr/>
          <p:nvPr/>
        </p:nvSpPr>
        <p:spPr>
          <a:xfrm>
            <a:off x="8477900" y="365125"/>
            <a:ext cx="2467191" cy="13257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alisto MT Regular" charset="0"/>
            </a:endParaRPr>
          </a:p>
        </p:txBody>
      </p:sp>
      <p:sp>
        <p:nvSpPr>
          <p:cNvPr id="2" name="TextBox 1">
            <a:extLst>
              <a:ext uri="{FF2B5EF4-FFF2-40B4-BE49-F238E27FC236}">
                <a16:creationId xmlns:a16="http://schemas.microsoft.com/office/drawing/2014/main" id="{75517F93-3FE2-409B-AAEF-72303CA487B7}"/>
              </a:ext>
            </a:extLst>
          </p:cNvPr>
          <p:cNvSpPr txBox="1"/>
          <p:nvPr/>
        </p:nvSpPr>
        <p:spPr>
          <a:xfrm>
            <a:off x="8526147" y="443199"/>
            <a:ext cx="2463281" cy="1169551"/>
          </a:xfrm>
          <a:prstGeom prst="rect">
            <a:avLst/>
          </a:prstGeom>
          <a:noFill/>
        </p:spPr>
        <p:txBody>
          <a:bodyPr wrap="square" rtlCol="0">
            <a:spAutoFit/>
          </a:bodyPr>
          <a:lstStyle/>
          <a:p>
            <a:pPr algn="ctr"/>
            <a:r>
              <a:rPr lang="en-US" sz="3500" dirty="0">
                <a:solidFill>
                  <a:schemeClr val="bg1"/>
                </a:solidFill>
                <a:latin typeface="Calibri" pitchFamily="34" charset="0"/>
                <a:ea typeface="Calisto MT Regular" charset="0"/>
                <a:cs typeface="Calibri" pitchFamily="34" charset="0"/>
              </a:rPr>
              <a:t>Vocabulary</a:t>
            </a:r>
          </a:p>
          <a:p>
            <a:pPr algn="ctr"/>
            <a:r>
              <a:rPr lang="ka-GE" sz="3500" dirty="0">
                <a:solidFill>
                  <a:schemeClr val="bg1"/>
                </a:solidFill>
                <a:latin typeface="Calibri" pitchFamily="34" charset="0"/>
                <a:ea typeface="Calisto MT Regular" charset="0"/>
                <a:cs typeface="Calibri" pitchFamily="34" charset="0"/>
              </a:rPr>
              <a:t> ლექსიკა</a:t>
            </a:r>
            <a:endParaRPr lang="en-US" sz="3500" dirty="0">
              <a:solidFill>
                <a:schemeClr val="bg1"/>
              </a:solidFill>
              <a:latin typeface="Calibri" pitchFamily="34" charset="0"/>
              <a:ea typeface="Calisto MT Regular" charset="0"/>
              <a:cs typeface="Calibri" pitchFamily="34" charset="0"/>
            </a:endParaRPr>
          </a:p>
        </p:txBody>
      </p:sp>
      <p:sp>
        <p:nvSpPr>
          <p:cNvPr id="7" name="Google Shape;190;g8d3272b2c0_0_231">
            <a:extLst>
              <a:ext uri="{FF2B5EF4-FFF2-40B4-BE49-F238E27FC236}">
                <a16:creationId xmlns:a16="http://schemas.microsoft.com/office/drawing/2014/main" id="{4EBF8AC5-E672-D64F-B170-FF606B49B46F}"/>
              </a:ext>
            </a:extLst>
          </p:cNvPr>
          <p:cNvSpPr/>
          <p:nvPr/>
        </p:nvSpPr>
        <p:spPr>
          <a:xfrm>
            <a:off x="3151625" y="5153855"/>
            <a:ext cx="6162675" cy="1339020"/>
          </a:xfrm>
          <a:prstGeom prst="rect">
            <a:avLst/>
          </a:prstGeom>
          <a:solidFill>
            <a:srgbClr val="4472C4"/>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lvl="0" algn="ctr"/>
            <a:r>
              <a:rPr lang="en-US" sz="2400" i="1" u="none" strike="noStrike" cap="none" dirty="0">
                <a:solidFill>
                  <a:schemeClr val="bg1"/>
                </a:solidFill>
                <a:latin typeface="Calibri" panose="020F0502020204030204" pitchFamily="34" charset="0"/>
                <a:ea typeface="Calibri"/>
                <a:cs typeface="Calibri" panose="020F0502020204030204" pitchFamily="34" charset="0"/>
                <a:sym typeface="Calibri"/>
              </a:rPr>
              <a:t>I hope they get the </a:t>
            </a:r>
            <a:r>
              <a:rPr lang="en-US" sz="2400" i="1" u="sng" strike="noStrike" cap="none" dirty="0">
                <a:solidFill>
                  <a:schemeClr val="accent2"/>
                </a:solidFill>
                <a:latin typeface="Calibri" panose="020F0502020204030204" pitchFamily="34" charset="0"/>
                <a:ea typeface="Calibri"/>
                <a:cs typeface="Calibri" panose="020F0502020204030204" pitchFamily="34" charset="0"/>
                <a:sym typeface="Calibri"/>
              </a:rPr>
              <a:t>punishment</a:t>
            </a:r>
            <a:r>
              <a:rPr lang="en-US" sz="2400" i="1" u="none" strike="noStrike" cap="none" dirty="0">
                <a:solidFill>
                  <a:schemeClr val="bg1"/>
                </a:solidFill>
                <a:latin typeface="Calibri" panose="020F0502020204030204" pitchFamily="34" charset="0"/>
                <a:ea typeface="Calibri"/>
                <a:cs typeface="Calibri" panose="020F0502020204030204" pitchFamily="34" charset="0"/>
                <a:sym typeface="Calibri"/>
              </a:rPr>
              <a:t> they deserve.</a:t>
            </a:r>
            <a:endParaRPr sz="2400" i="1" u="none" strike="noStrike" cap="none" dirty="0">
              <a:solidFill>
                <a:schemeClr val="bg1"/>
              </a:solidFill>
              <a:latin typeface="Calibri" panose="020F0502020204030204" pitchFamily="34" charset="0"/>
              <a:ea typeface="Calibri"/>
              <a:cs typeface="Calibri" panose="020F0502020204030204" pitchFamily="34" charset="0"/>
              <a:sym typeface="Calibri"/>
            </a:endParaRPr>
          </a:p>
        </p:txBody>
      </p:sp>
      <p:pic>
        <p:nvPicPr>
          <p:cNvPr id="8" name="Google Shape;90;p1">
            <a:extLst>
              <a:ext uri="{FF2B5EF4-FFF2-40B4-BE49-F238E27FC236}">
                <a16:creationId xmlns:a16="http://schemas.microsoft.com/office/drawing/2014/main" id="{AFF1C99C-380B-C94E-B652-4C054121158E}"/>
              </a:ext>
            </a:extLst>
          </p:cNvPr>
          <p:cNvPicPr preferRelativeResize="0"/>
          <p:nvPr/>
        </p:nvPicPr>
        <p:blipFill rotWithShape="1">
          <a:blip r:embed="rId3">
            <a:alphaModFix/>
          </a:blip>
          <a:srcRect/>
          <a:stretch/>
        </p:blipFill>
        <p:spPr>
          <a:xfrm>
            <a:off x="286480" y="556124"/>
            <a:ext cx="2164081" cy="968991"/>
          </a:xfrm>
          <a:prstGeom prst="rect">
            <a:avLst/>
          </a:prstGeom>
          <a:noFill/>
          <a:ln>
            <a:noFill/>
          </a:ln>
        </p:spPr>
      </p:pic>
      <p:pic>
        <p:nvPicPr>
          <p:cNvPr id="9" name="Picture 8">
            <a:extLst>
              <a:ext uri="{FF2B5EF4-FFF2-40B4-BE49-F238E27FC236}">
                <a16:creationId xmlns:a16="http://schemas.microsoft.com/office/drawing/2014/main" id="{E8C6F74B-0F24-7848-A2FF-5A79A23BE826}"/>
              </a:ext>
            </a:extLst>
          </p:cNvPr>
          <p:cNvPicPr>
            <a:picLocks noChangeAspect="1"/>
          </p:cNvPicPr>
          <p:nvPr/>
        </p:nvPicPr>
        <p:blipFill>
          <a:blip r:embed="rId4"/>
          <a:stretch>
            <a:fillRect/>
          </a:stretch>
        </p:blipFill>
        <p:spPr>
          <a:xfrm>
            <a:off x="2450562" y="556124"/>
            <a:ext cx="2376972" cy="968991"/>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04"/>
        <p:cNvGrpSpPr/>
        <p:nvPr/>
      </p:nvGrpSpPr>
      <p:grpSpPr>
        <a:xfrm>
          <a:off x="0" y="0"/>
          <a:ext cx="0" cy="0"/>
          <a:chOff x="0" y="0"/>
          <a:chExt cx="0" cy="0"/>
        </a:xfrm>
      </p:grpSpPr>
      <p:sp>
        <p:nvSpPr>
          <p:cNvPr id="206" name="Google Shape;206;g8d3272b2c0_1_54"/>
          <p:cNvSpPr txBox="1">
            <a:spLocks noGrp="1"/>
          </p:cNvSpPr>
          <p:nvPr>
            <p:ph type="body" idx="1"/>
          </p:nvPr>
        </p:nvSpPr>
        <p:spPr>
          <a:xfrm>
            <a:off x="838200" y="1825625"/>
            <a:ext cx="10515600" cy="4351200"/>
          </a:xfrm>
          <a:prstGeom prst="rect">
            <a:avLst/>
          </a:prstGeom>
        </p:spPr>
        <p:txBody>
          <a:bodyPr spcFirstLastPara="1" wrap="square" lIns="91425" tIns="45700" rIns="91425" bIns="45700" anchor="t" anchorCtr="0">
            <a:noAutofit/>
          </a:bodyPr>
          <a:lstStyle/>
          <a:p>
            <a:pPr marL="0" lvl="0" indent="0" algn="ctr" rtl="0">
              <a:lnSpc>
                <a:spcPct val="100000"/>
              </a:lnSpc>
              <a:spcBef>
                <a:spcPts val="0"/>
              </a:spcBef>
              <a:spcAft>
                <a:spcPts val="0"/>
              </a:spcAft>
              <a:buClr>
                <a:srgbClr val="000000"/>
              </a:buClr>
              <a:buFont typeface="Arial"/>
              <a:buNone/>
            </a:pPr>
            <a:endParaRPr sz="1400" dirty="0">
              <a:solidFill>
                <a:srgbClr val="000000"/>
              </a:solidFill>
              <a:ea typeface="Calisto MT Regular" charset="0"/>
              <a:cs typeface="Calisto MT Regular" charset="0"/>
              <a:sym typeface="Arial"/>
            </a:endParaRPr>
          </a:p>
          <a:p>
            <a:pPr marL="0" lvl="0" indent="0" algn="l" rtl="0">
              <a:spcBef>
                <a:spcPts val="1000"/>
              </a:spcBef>
              <a:spcAft>
                <a:spcPts val="0"/>
              </a:spcAft>
              <a:buNone/>
            </a:pPr>
            <a:endParaRPr dirty="0"/>
          </a:p>
        </p:txBody>
      </p:sp>
      <p:sp>
        <p:nvSpPr>
          <p:cNvPr id="207" name="Google Shape;207;g8d3272b2c0_1_54"/>
          <p:cNvSpPr/>
          <p:nvPr/>
        </p:nvSpPr>
        <p:spPr>
          <a:xfrm>
            <a:off x="4298317" y="1584223"/>
            <a:ext cx="3388050" cy="2338237"/>
          </a:xfrm>
          <a:prstGeom prst="ellipse">
            <a:avLst/>
          </a:prstGeom>
          <a:solidFill>
            <a:srgbClr val="4472C4"/>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800" b="1" dirty="0" smtClean="0">
                <a:solidFill>
                  <a:schemeClr val="lt1"/>
                </a:solidFill>
                <a:latin typeface="Calibri" panose="020F0502020204030204" pitchFamily="34" charset="0"/>
                <a:ea typeface="Calisto MT Regular" charset="0"/>
                <a:cs typeface="Calibri" panose="020F0502020204030204" pitchFamily="34" charset="0"/>
              </a:rPr>
              <a:t>reward</a:t>
            </a:r>
            <a:endParaRPr lang="en-US" sz="2800" b="1" dirty="0">
              <a:solidFill>
                <a:schemeClr val="lt1"/>
              </a:solidFill>
              <a:latin typeface="Calibri" panose="020F0502020204030204" pitchFamily="34" charset="0"/>
              <a:ea typeface="Calisto MT Regular" charset="0"/>
              <a:cs typeface="Calibri" panose="020F0502020204030204" pitchFamily="34" charset="0"/>
            </a:endParaRPr>
          </a:p>
          <a:p>
            <a:pPr marL="0" marR="0" lvl="0" indent="0" algn="ctr" rtl="0">
              <a:spcBef>
                <a:spcPts val="0"/>
              </a:spcBef>
              <a:spcAft>
                <a:spcPts val="0"/>
              </a:spcAft>
              <a:buNone/>
            </a:pPr>
            <a:r>
              <a:rPr lang="en-US" sz="2800" b="1" dirty="0">
                <a:solidFill>
                  <a:schemeClr val="lt1"/>
                </a:solidFill>
                <a:latin typeface="Calibri" panose="020F0502020204030204" pitchFamily="34" charset="0"/>
                <a:ea typeface="Calisto MT Regular" charset="0"/>
                <a:cs typeface="Calibri" panose="020F0502020204030204" pitchFamily="34" charset="0"/>
              </a:rPr>
              <a:t>(v.)</a:t>
            </a:r>
            <a:endParaRPr sz="2800" b="1" dirty="0">
              <a:solidFill>
                <a:schemeClr val="lt1"/>
              </a:solidFill>
              <a:latin typeface="Calibri" panose="020F0502020204030204" pitchFamily="34" charset="0"/>
              <a:ea typeface="Calisto MT Regular" charset="0"/>
              <a:cs typeface="Calibri" panose="020F0502020204030204" pitchFamily="34" charset="0"/>
            </a:endParaRPr>
          </a:p>
        </p:txBody>
      </p:sp>
      <p:sp>
        <p:nvSpPr>
          <p:cNvPr id="208" name="Google Shape;208;g8d3272b2c0_1_54"/>
          <p:cNvSpPr/>
          <p:nvPr/>
        </p:nvSpPr>
        <p:spPr>
          <a:xfrm>
            <a:off x="4020114" y="3989860"/>
            <a:ext cx="4151700" cy="884203"/>
          </a:xfrm>
          <a:prstGeom prst="rect">
            <a:avLst/>
          </a:prstGeom>
          <a:solidFill>
            <a:srgbClr val="4472C4"/>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sz="2400" u="none" strike="noStrike" cap="none" dirty="0" err="1">
                <a:solidFill>
                  <a:srgbClr val="FFFFFF"/>
                </a:solidFill>
                <a:latin typeface="Calibri Regular" charset="0"/>
                <a:ea typeface="Calibri"/>
                <a:cs typeface="Calibri"/>
                <a:sym typeface="Calibri"/>
              </a:rPr>
              <a:t>დაჯილდოება</a:t>
            </a:r>
            <a:endParaRPr sz="2400" u="none" strike="noStrike" cap="none" dirty="0">
              <a:solidFill>
                <a:srgbClr val="FFFFFF"/>
              </a:solidFill>
              <a:latin typeface="Calibri Regular" charset="0"/>
              <a:ea typeface="Calibri"/>
              <a:cs typeface="Calibri"/>
              <a:sym typeface="Calibri"/>
            </a:endParaRPr>
          </a:p>
        </p:txBody>
      </p:sp>
      <p:sp>
        <p:nvSpPr>
          <p:cNvPr id="6" name="Google Shape;190;g8d3272b2c0_0_231">
            <a:extLst>
              <a:ext uri="{FF2B5EF4-FFF2-40B4-BE49-F238E27FC236}">
                <a16:creationId xmlns:a16="http://schemas.microsoft.com/office/drawing/2014/main" id="{9019BE52-8DFC-1F4B-8957-0E66BE071B1E}"/>
              </a:ext>
            </a:extLst>
          </p:cNvPr>
          <p:cNvSpPr/>
          <p:nvPr/>
        </p:nvSpPr>
        <p:spPr>
          <a:xfrm>
            <a:off x="3618828" y="5046326"/>
            <a:ext cx="4954272" cy="1339020"/>
          </a:xfrm>
          <a:prstGeom prst="rect">
            <a:avLst/>
          </a:prstGeom>
          <a:solidFill>
            <a:srgbClr val="4472C4"/>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lvl="0" algn="ctr"/>
            <a:r>
              <a:rPr lang="en-US" sz="2400" i="1" u="none" strike="noStrike" cap="none" dirty="0">
                <a:solidFill>
                  <a:schemeClr val="bg1"/>
                </a:solidFill>
                <a:latin typeface="Calibri" panose="020F0502020204030204" pitchFamily="34" charset="0"/>
                <a:ea typeface="Calibri"/>
                <a:cs typeface="Calibri" panose="020F0502020204030204" pitchFamily="34" charset="0"/>
                <a:sym typeface="Calibri"/>
              </a:rPr>
              <a:t>He </a:t>
            </a:r>
            <a:r>
              <a:rPr lang="en-US" sz="2400" i="1" dirty="0">
                <a:solidFill>
                  <a:schemeClr val="bg1"/>
                </a:solidFill>
                <a:latin typeface="Calibri" panose="020F0502020204030204" pitchFamily="34" charset="0"/>
                <a:ea typeface="Calibri"/>
                <a:cs typeface="Calibri" panose="020F0502020204030204" pitchFamily="34" charset="0"/>
                <a:sym typeface="Calibri"/>
              </a:rPr>
              <a:t>was </a:t>
            </a:r>
            <a:r>
              <a:rPr lang="en-US" sz="2400" i="1" dirty="0">
                <a:solidFill>
                  <a:schemeClr val="accent2"/>
                </a:solidFill>
                <a:latin typeface="Calibri" panose="020F0502020204030204" pitchFamily="34" charset="0"/>
                <a:ea typeface="Calibri"/>
                <a:cs typeface="Calibri" panose="020F0502020204030204" pitchFamily="34" charset="0"/>
                <a:sym typeface="Calibri"/>
              </a:rPr>
              <a:t>rewarded</a:t>
            </a:r>
            <a:r>
              <a:rPr lang="en-US" sz="2400" i="1" dirty="0">
                <a:solidFill>
                  <a:schemeClr val="bg1"/>
                </a:solidFill>
                <a:latin typeface="Calibri" panose="020F0502020204030204" pitchFamily="34" charset="0"/>
                <a:ea typeface="Calibri"/>
                <a:cs typeface="Calibri" panose="020F0502020204030204" pitchFamily="34" charset="0"/>
                <a:sym typeface="Calibri"/>
              </a:rPr>
              <a:t> </a:t>
            </a:r>
            <a:r>
              <a:rPr lang="en-US" sz="2400" i="1" u="none" strike="noStrike" cap="none" dirty="0">
                <a:solidFill>
                  <a:schemeClr val="bg1"/>
                </a:solidFill>
                <a:latin typeface="Calibri" panose="020F0502020204030204" pitchFamily="34" charset="0"/>
                <a:ea typeface="Calibri"/>
                <a:cs typeface="Calibri" panose="020F0502020204030204" pitchFamily="34" charset="0"/>
                <a:sym typeface="Calibri"/>
              </a:rPr>
              <a:t>for rescuing a child.</a:t>
            </a:r>
            <a:endParaRPr sz="2400" i="1" u="none" strike="noStrike" cap="none" dirty="0">
              <a:solidFill>
                <a:schemeClr val="bg1"/>
              </a:solidFill>
              <a:latin typeface="Calibri" panose="020F0502020204030204" pitchFamily="34" charset="0"/>
              <a:ea typeface="Calibri"/>
              <a:cs typeface="Calibri" panose="020F0502020204030204" pitchFamily="34" charset="0"/>
              <a:sym typeface="Calibri"/>
            </a:endParaRPr>
          </a:p>
        </p:txBody>
      </p:sp>
      <p:pic>
        <p:nvPicPr>
          <p:cNvPr id="7" name="Google Shape;90;p1">
            <a:extLst>
              <a:ext uri="{FF2B5EF4-FFF2-40B4-BE49-F238E27FC236}">
                <a16:creationId xmlns:a16="http://schemas.microsoft.com/office/drawing/2014/main" id="{F1977754-0BD6-3948-B2F4-0E363D5BF0C8}"/>
              </a:ext>
            </a:extLst>
          </p:cNvPr>
          <p:cNvPicPr preferRelativeResize="0"/>
          <p:nvPr/>
        </p:nvPicPr>
        <p:blipFill rotWithShape="1">
          <a:blip r:embed="rId3">
            <a:alphaModFix/>
          </a:blip>
          <a:srcRect/>
          <a:stretch/>
        </p:blipFill>
        <p:spPr>
          <a:xfrm>
            <a:off x="286480" y="556124"/>
            <a:ext cx="2164081" cy="968991"/>
          </a:xfrm>
          <a:prstGeom prst="rect">
            <a:avLst/>
          </a:prstGeom>
          <a:noFill/>
          <a:ln>
            <a:noFill/>
          </a:ln>
        </p:spPr>
      </p:pic>
      <p:pic>
        <p:nvPicPr>
          <p:cNvPr id="8" name="Picture 7">
            <a:extLst>
              <a:ext uri="{FF2B5EF4-FFF2-40B4-BE49-F238E27FC236}">
                <a16:creationId xmlns:a16="http://schemas.microsoft.com/office/drawing/2014/main" id="{834D6661-1EC1-E845-A38A-76B040F22EA1}"/>
              </a:ext>
            </a:extLst>
          </p:cNvPr>
          <p:cNvPicPr>
            <a:picLocks noChangeAspect="1"/>
          </p:cNvPicPr>
          <p:nvPr/>
        </p:nvPicPr>
        <p:blipFill>
          <a:blip r:embed="rId4"/>
          <a:stretch>
            <a:fillRect/>
          </a:stretch>
        </p:blipFill>
        <p:spPr>
          <a:xfrm>
            <a:off x="2450562" y="556124"/>
            <a:ext cx="2376972" cy="968991"/>
          </a:xfrm>
          <a:prstGeom prst="rect">
            <a:avLst/>
          </a:prstGeom>
        </p:spPr>
      </p:pic>
      <p:sp>
        <p:nvSpPr>
          <p:cNvPr id="11" name="Rectangle 10">
            <a:extLst>
              <a:ext uri="{FF2B5EF4-FFF2-40B4-BE49-F238E27FC236}">
                <a16:creationId xmlns:a16="http://schemas.microsoft.com/office/drawing/2014/main" id="{3018754A-27AC-BE4F-B9FA-6DA1A0DC667A}"/>
              </a:ext>
            </a:extLst>
          </p:cNvPr>
          <p:cNvSpPr/>
          <p:nvPr/>
        </p:nvSpPr>
        <p:spPr>
          <a:xfrm>
            <a:off x="8477900" y="365125"/>
            <a:ext cx="2467191" cy="13257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alisto MT Regular" charset="0"/>
            </a:endParaRPr>
          </a:p>
        </p:txBody>
      </p:sp>
      <p:sp>
        <p:nvSpPr>
          <p:cNvPr id="12" name="TextBox 11">
            <a:extLst>
              <a:ext uri="{FF2B5EF4-FFF2-40B4-BE49-F238E27FC236}">
                <a16:creationId xmlns:a16="http://schemas.microsoft.com/office/drawing/2014/main" id="{29FD0F9F-0F48-A142-B205-9F77FE0A70AB}"/>
              </a:ext>
            </a:extLst>
          </p:cNvPr>
          <p:cNvSpPr txBox="1"/>
          <p:nvPr/>
        </p:nvSpPr>
        <p:spPr>
          <a:xfrm>
            <a:off x="8526147" y="443199"/>
            <a:ext cx="2463281" cy="1169551"/>
          </a:xfrm>
          <a:prstGeom prst="rect">
            <a:avLst/>
          </a:prstGeom>
          <a:noFill/>
        </p:spPr>
        <p:txBody>
          <a:bodyPr wrap="square" rtlCol="0">
            <a:spAutoFit/>
          </a:bodyPr>
          <a:lstStyle/>
          <a:p>
            <a:pPr algn="ctr"/>
            <a:r>
              <a:rPr lang="en-US" sz="3500" dirty="0">
                <a:solidFill>
                  <a:schemeClr val="bg1"/>
                </a:solidFill>
                <a:latin typeface="Calibri" pitchFamily="34" charset="0"/>
                <a:ea typeface="Calisto MT Regular" charset="0"/>
                <a:cs typeface="Calibri" pitchFamily="34" charset="0"/>
              </a:rPr>
              <a:t>Vocabulary</a:t>
            </a:r>
          </a:p>
          <a:p>
            <a:pPr algn="ctr"/>
            <a:r>
              <a:rPr lang="ka-GE" sz="3500" dirty="0">
                <a:solidFill>
                  <a:schemeClr val="bg1"/>
                </a:solidFill>
                <a:latin typeface="Calibri" pitchFamily="34" charset="0"/>
                <a:ea typeface="Calisto MT Regular" charset="0"/>
                <a:cs typeface="Calibri" pitchFamily="34" charset="0"/>
              </a:rPr>
              <a:t> ლექსიკა</a:t>
            </a:r>
            <a:endParaRPr lang="en-US" sz="3500" dirty="0">
              <a:solidFill>
                <a:schemeClr val="bg1"/>
              </a:solidFill>
              <a:latin typeface="Calibri" pitchFamily="34" charset="0"/>
              <a:ea typeface="Calisto MT Regular" charset="0"/>
              <a:cs typeface="Calibri" pitchFamily="34"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13"/>
        <p:cNvGrpSpPr/>
        <p:nvPr/>
      </p:nvGrpSpPr>
      <p:grpSpPr>
        <a:xfrm>
          <a:off x="0" y="0"/>
          <a:ext cx="0" cy="0"/>
          <a:chOff x="0" y="0"/>
          <a:chExt cx="0" cy="0"/>
        </a:xfrm>
      </p:grpSpPr>
      <p:sp>
        <p:nvSpPr>
          <p:cNvPr id="216" name="Google Shape;216;g8d3272b2c0_0_255"/>
          <p:cNvSpPr/>
          <p:nvPr/>
        </p:nvSpPr>
        <p:spPr>
          <a:xfrm>
            <a:off x="4827534" y="1675499"/>
            <a:ext cx="2823136" cy="1971865"/>
          </a:xfrm>
          <a:prstGeom prst="ellipse">
            <a:avLst/>
          </a:prstGeom>
          <a:solidFill>
            <a:srgbClr val="4472C4"/>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800" b="1" dirty="0" smtClean="0">
                <a:solidFill>
                  <a:schemeClr val="lt1"/>
                </a:solidFill>
                <a:latin typeface="Calibri" panose="020F0502020204030204" pitchFamily="34" charset="0"/>
                <a:ea typeface="Calisto MT Regular" charset="0"/>
                <a:cs typeface="Calibri" panose="020F0502020204030204" pitchFamily="34" charset="0"/>
              </a:rPr>
              <a:t>cooperate</a:t>
            </a:r>
            <a:endParaRPr lang="en-US" sz="2800" b="1" dirty="0">
              <a:solidFill>
                <a:schemeClr val="lt1"/>
              </a:solidFill>
              <a:latin typeface="Calibri" panose="020F0502020204030204" pitchFamily="34" charset="0"/>
              <a:ea typeface="Calisto MT Regular" charset="0"/>
              <a:cs typeface="Calibri" panose="020F0502020204030204" pitchFamily="34" charset="0"/>
            </a:endParaRPr>
          </a:p>
          <a:p>
            <a:pPr marL="0" marR="0" lvl="0" indent="0" algn="ctr" rtl="0">
              <a:spcBef>
                <a:spcPts val="0"/>
              </a:spcBef>
              <a:spcAft>
                <a:spcPts val="0"/>
              </a:spcAft>
              <a:buNone/>
            </a:pPr>
            <a:r>
              <a:rPr lang="en-US" sz="2800" b="1" dirty="0">
                <a:solidFill>
                  <a:schemeClr val="lt1"/>
                </a:solidFill>
                <a:latin typeface="Calibri" panose="020F0502020204030204" pitchFamily="34" charset="0"/>
                <a:ea typeface="Calisto MT Regular" charset="0"/>
                <a:cs typeface="Calibri" panose="020F0502020204030204" pitchFamily="34" charset="0"/>
              </a:rPr>
              <a:t>(v.)</a:t>
            </a:r>
            <a:endParaRPr sz="2800" b="1" dirty="0">
              <a:solidFill>
                <a:schemeClr val="lt1"/>
              </a:solidFill>
              <a:latin typeface="Calibri" panose="020F0502020204030204" pitchFamily="34" charset="0"/>
              <a:ea typeface="Calisto MT Regular" charset="0"/>
              <a:cs typeface="Calibri" panose="020F0502020204030204" pitchFamily="34" charset="0"/>
            </a:endParaRPr>
          </a:p>
        </p:txBody>
      </p:sp>
      <p:sp>
        <p:nvSpPr>
          <p:cNvPr id="217" name="Google Shape;217;g8d3272b2c0_0_255"/>
          <p:cNvSpPr/>
          <p:nvPr/>
        </p:nvSpPr>
        <p:spPr>
          <a:xfrm>
            <a:off x="4020114" y="3851563"/>
            <a:ext cx="4151700" cy="753577"/>
          </a:xfrm>
          <a:prstGeom prst="rect">
            <a:avLst/>
          </a:prstGeom>
          <a:solidFill>
            <a:srgbClr val="4472C4"/>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ka-GE" sz="2400" dirty="0">
                <a:solidFill>
                  <a:srgbClr val="FFFFFF"/>
                </a:solidFill>
                <a:latin typeface="Calibri Regular" charset="0"/>
                <a:ea typeface="Calibri"/>
                <a:cs typeface="Calibri"/>
                <a:sym typeface="Calibri"/>
              </a:rPr>
              <a:t>თანამშრომლობა</a:t>
            </a:r>
            <a:endParaRPr sz="2400" u="none" strike="noStrike" cap="none" dirty="0">
              <a:solidFill>
                <a:srgbClr val="FFFFFF"/>
              </a:solidFill>
              <a:latin typeface="Calibri Regular" charset="0"/>
              <a:ea typeface="Calibri"/>
              <a:cs typeface="Calibri"/>
              <a:sym typeface="Calibri"/>
            </a:endParaRPr>
          </a:p>
        </p:txBody>
      </p:sp>
      <p:sp>
        <p:nvSpPr>
          <p:cNvPr id="7" name="Google Shape;190;g8d3272b2c0_0_231">
            <a:extLst>
              <a:ext uri="{FF2B5EF4-FFF2-40B4-BE49-F238E27FC236}">
                <a16:creationId xmlns:a16="http://schemas.microsoft.com/office/drawing/2014/main" id="{73D3E84D-49CD-7B42-8D4F-DBC96FAB1553}"/>
              </a:ext>
            </a:extLst>
          </p:cNvPr>
          <p:cNvSpPr/>
          <p:nvPr/>
        </p:nvSpPr>
        <p:spPr>
          <a:xfrm>
            <a:off x="3619500" y="4809339"/>
            <a:ext cx="4858400" cy="1339020"/>
          </a:xfrm>
          <a:prstGeom prst="rect">
            <a:avLst/>
          </a:prstGeom>
          <a:solidFill>
            <a:srgbClr val="4472C4"/>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lvl="0" algn="ctr"/>
            <a:r>
              <a:rPr lang="en-US" sz="2400" i="1" dirty="0">
                <a:solidFill>
                  <a:schemeClr val="bg1"/>
                </a:solidFill>
                <a:latin typeface="Calibri" panose="020F0502020204030204" pitchFamily="34" charset="0"/>
                <a:ea typeface="Calibri"/>
                <a:cs typeface="Calibri" panose="020F0502020204030204" pitchFamily="34" charset="0"/>
                <a:sym typeface="Calibri"/>
              </a:rPr>
              <a:t>Local residents refused to </a:t>
            </a:r>
            <a:r>
              <a:rPr lang="en-US" sz="2400" i="1" u="sng" dirty="0">
                <a:solidFill>
                  <a:schemeClr val="accent2"/>
                </a:solidFill>
                <a:latin typeface="Calibri" panose="020F0502020204030204" pitchFamily="34" charset="0"/>
                <a:ea typeface="Calibri"/>
                <a:cs typeface="Calibri" panose="020F0502020204030204" pitchFamily="34" charset="0"/>
                <a:sym typeface="Calibri"/>
              </a:rPr>
              <a:t>cooperate</a:t>
            </a:r>
            <a:r>
              <a:rPr lang="en-US" sz="2400" i="1" dirty="0">
                <a:solidFill>
                  <a:schemeClr val="bg1"/>
                </a:solidFill>
                <a:latin typeface="Calibri" panose="020F0502020204030204" pitchFamily="34" charset="0"/>
                <a:ea typeface="Calibri"/>
                <a:cs typeface="Calibri" panose="020F0502020204030204" pitchFamily="34" charset="0"/>
                <a:sym typeface="Calibri"/>
              </a:rPr>
              <a:t> with the police.</a:t>
            </a:r>
            <a:endParaRPr sz="2400" i="1" strike="noStrike" cap="none" dirty="0">
              <a:solidFill>
                <a:schemeClr val="bg1"/>
              </a:solidFill>
              <a:latin typeface="Calibri" panose="020F0502020204030204" pitchFamily="34" charset="0"/>
              <a:ea typeface="Calibri"/>
              <a:cs typeface="Calibri" panose="020F0502020204030204" pitchFamily="34" charset="0"/>
              <a:sym typeface="Calibri"/>
            </a:endParaRPr>
          </a:p>
        </p:txBody>
      </p:sp>
      <p:pic>
        <p:nvPicPr>
          <p:cNvPr id="8" name="Google Shape;90;p1">
            <a:extLst>
              <a:ext uri="{FF2B5EF4-FFF2-40B4-BE49-F238E27FC236}">
                <a16:creationId xmlns:a16="http://schemas.microsoft.com/office/drawing/2014/main" id="{37AD797A-86C6-3C48-A34B-51B902C47209}"/>
              </a:ext>
            </a:extLst>
          </p:cNvPr>
          <p:cNvPicPr preferRelativeResize="0"/>
          <p:nvPr/>
        </p:nvPicPr>
        <p:blipFill rotWithShape="1">
          <a:blip r:embed="rId3">
            <a:alphaModFix/>
          </a:blip>
          <a:srcRect/>
          <a:stretch/>
        </p:blipFill>
        <p:spPr>
          <a:xfrm>
            <a:off x="286480" y="556124"/>
            <a:ext cx="2164081" cy="968991"/>
          </a:xfrm>
          <a:prstGeom prst="rect">
            <a:avLst/>
          </a:prstGeom>
          <a:noFill/>
          <a:ln>
            <a:noFill/>
          </a:ln>
        </p:spPr>
      </p:pic>
      <p:pic>
        <p:nvPicPr>
          <p:cNvPr id="9" name="Picture 8">
            <a:extLst>
              <a:ext uri="{FF2B5EF4-FFF2-40B4-BE49-F238E27FC236}">
                <a16:creationId xmlns:a16="http://schemas.microsoft.com/office/drawing/2014/main" id="{90D657C5-8E3F-734A-A4EC-5D91BC4961F0}"/>
              </a:ext>
            </a:extLst>
          </p:cNvPr>
          <p:cNvPicPr>
            <a:picLocks noChangeAspect="1"/>
          </p:cNvPicPr>
          <p:nvPr/>
        </p:nvPicPr>
        <p:blipFill>
          <a:blip r:embed="rId4"/>
          <a:stretch>
            <a:fillRect/>
          </a:stretch>
        </p:blipFill>
        <p:spPr>
          <a:xfrm>
            <a:off x="2450562" y="556124"/>
            <a:ext cx="2376972" cy="968991"/>
          </a:xfrm>
          <a:prstGeom prst="rect">
            <a:avLst/>
          </a:prstGeom>
        </p:spPr>
      </p:pic>
      <p:sp>
        <p:nvSpPr>
          <p:cNvPr id="11" name="Rectangle 10">
            <a:extLst>
              <a:ext uri="{FF2B5EF4-FFF2-40B4-BE49-F238E27FC236}">
                <a16:creationId xmlns:a16="http://schemas.microsoft.com/office/drawing/2014/main" id="{B76FA132-FFBB-B04F-8AB2-074656C32512}"/>
              </a:ext>
            </a:extLst>
          </p:cNvPr>
          <p:cNvSpPr/>
          <p:nvPr/>
        </p:nvSpPr>
        <p:spPr>
          <a:xfrm>
            <a:off x="8477900" y="365125"/>
            <a:ext cx="2467191" cy="13257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alisto MT Regular" charset="0"/>
            </a:endParaRPr>
          </a:p>
        </p:txBody>
      </p:sp>
      <p:sp>
        <p:nvSpPr>
          <p:cNvPr id="12" name="TextBox 11">
            <a:extLst>
              <a:ext uri="{FF2B5EF4-FFF2-40B4-BE49-F238E27FC236}">
                <a16:creationId xmlns:a16="http://schemas.microsoft.com/office/drawing/2014/main" id="{49943C76-1491-D541-A15F-25218D1ED59E}"/>
              </a:ext>
            </a:extLst>
          </p:cNvPr>
          <p:cNvSpPr txBox="1"/>
          <p:nvPr/>
        </p:nvSpPr>
        <p:spPr>
          <a:xfrm>
            <a:off x="8526147" y="443199"/>
            <a:ext cx="2463281" cy="1169551"/>
          </a:xfrm>
          <a:prstGeom prst="rect">
            <a:avLst/>
          </a:prstGeom>
          <a:noFill/>
        </p:spPr>
        <p:txBody>
          <a:bodyPr wrap="square" rtlCol="0">
            <a:spAutoFit/>
          </a:bodyPr>
          <a:lstStyle/>
          <a:p>
            <a:pPr algn="ctr"/>
            <a:r>
              <a:rPr lang="en-US" sz="3500" dirty="0">
                <a:solidFill>
                  <a:schemeClr val="bg1"/>
                </a:solidFill>
                <a:latin typeface="Calibri" pitchFamily="34" charset="0"/>
                <a:ea typeface="Calisto MT Regular" charset="0"/>
                <a:cs typeface="Calibri" pitchFamily="34" charset="0"/>
              </a:rPr>
              <a:t>Vocabulary</a:t>
            </a:r>
          </a:p>
          <a:p>
            <a:pPr algn="ctr"/>
            <a:r>
              <a:rPr lang="ka-GE" sz="3500" dirty="0">
                <a:solidFill>
                  <a:schemeClr val="bg1"/>
                </a:solidFill>
                <a:latin typeface="Calibri" pitchFamily="34" charset="0"/>
                <a:ea typeface="Calisto MT Regular" charset="0"/>
                <a:cs typeface="Calibri" pitchFamily="34" charset="0"/>
              </a:rPr>
              <a:t> ლექსიკა</a:t>
            </a:r>
            <a:endParaRPr lang="en-US" sz="3500" dirty="0">
              <a:solidFill>
                <a:schemeClr val="bg1"/>
              </a:solidFill>
              <a:latin typeface="Calibri" pitchFamily="34" charset="0"/>
              <a:ea typeface="Calisto MT Regular" charset="0"/>
              <a:cs typeface="Calibri" pitchFamily="3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40"/>
        <p:cNvGrpSpPr/>
        <p:nvPr/>
      </p:nvGrpSpPr>
      <p:grpSpPr>
        <a:xfrm>
          <a:off x="0" y="0"/>
          <a:ext cx="0" cy="0"/>
          <a:chOff x="0" y="0"/>
          <a:chExt cx="0" cy="0"/>
        </a:xfrm>
      </p:grpSpPr>
      <p:sp>
        <p:nvSpPr>
          <p:cNvPr id="243" name="Google Shape;243;g8d3272b2c0_0_279"/>
          <p:cNvSpPr/>
          <p:nvPr/>
        </p:nvSpPr>
        <p:spPr>
          <a:xfrm>
            <a:off x="4549402" y="1525115"/>
            <a:ext cx="3329125" cy="2196074"/>
          </a:xfrm>
          <a:prstGeom prst="ellipse">
            <a:avLst/>
          </a:prstGeom>
          <a:solidFill>
            <a:srgbClr val="4472C4"/>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800" b="1" dirty="0" smtClean="0">
                <a:solidFill>
                  <a:schemeClr val="lt1"/>
                </a:solidFill>
                <a:latin typeface="Calibri" panose="020F0502020204030204" pitchFamily="34" charset="0"/>
                <a:ea typeface="Calisto MT Regular" charset="0"/>
                <a:cs typeface="Calibri" panose="020F0502020204030204" pitchFamily="34" charset="0"/>
              </a:rPr>
              <a:t>compromise</a:t>
            </a:r>
            <a:endParaRPr lang="en-US" sz="2800" b="1" dirty="0">
              <a:solidFill>
                <a:schemeClr val="lt1"/>
              </a:solidFill>
              <a:latin typeface="Calibri" panose="020F0502020204030204" pitchFamily="34" charset="0"/>
              <a:ea typeface="Calisto MT Regular" charset="0"/>
              <a:cs typeface="Calibri" panose="020F0502020204030204" pitchFamily="34" charset="0"/>
            </a:endParaRPr>
          </a:p>
          <a:p>
            <a:pPr marL="0" marR="0" lvl="0" indent="0" algn="ctr" rtl="0">
              <a:spcBef>
                <a:spcPts val="0"/>
              </a:spcBef>
              <a:spcAft>
                <a:spcPts val="0"/>
              </a:spcAft>
              <a:buNone/>
            </a:pPr>
            <a:r>
              <a:rPr lang="en-US" sz="2800" b="1" dirty="0">
                <a:solidFill>
                  <a:schemeClr val="lt1"/>
                </a:solidFill>
                <a:latin typeface="Calibri" panose="020F0502020204030204" pitchFamily="34" charset="0"/>
                <a:ea typeface="Calisto MT Regular" charset="0"/>
                <a:cs typeface="Calibri" panose="020F0502020204030204" pitchFamily="34" charset="0"/>
              </a:rPr>
              <a:t>(v.) </a:t>
            </a:r>
            <a:endParaRPr sz="2800" b="1" dirty="0">
              <a:solidFill>
                <a:schemeClr val="lt1"/>
              </a:solidFill>
              <a:latin typeface="Calibri" panose="020F0502020204030204" pitchFamily="34" charset="0"/>
              <a:ea typeface="Calisto MT Regular" charset="0"/>
              <a:cs typeface="Calibri" panose="020F0502020204030204" pitchFamily="34" charset="0"/>
            </a:endParaRPr>
          </a:p>
        </p:txBody>
      </p:sp>
      <p:sp>
        <p:nvSpPr>
          <p:cNvPr id="244" name="Google Shape;244;g8d3272b2c0_0_279"/>
          <p:cNvSpPr/>
          <p:nvPr/>
        </p:nvSpPr>
        <p:spPr>
          <a:xfrm>
            <a:off x="4256116" y="3823854"/>
            <a:ext cx="3915698" cy="733597"/>
          </a:xfrm>
          <a:prstGeom prst="rect">
            <a:avLst/>
          </a:prstGeom>
          <a:solidFill>
            <a:srgbClr val="4472C4"/>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457200" lvl="0" indent="0" rtl="0">
              <a:spcBef>
                <a:spcPts val="0"/>
              </a:spcBef>
              <a:spcAft>
                <a:spcPts val="1200"/>
              </a:spcAft>
              <a:buNone/>
            </a:pPr>
            <a:r>
              <a:rPr sz="2400" u="none" strike="noStrike" cap="none" dirty="0" err="1" smtClean="0">
                <a:solidFill>
                  <a:schemeClr val="lt1"/>
                </a:solidFill>
                <a:latin typeface="Calibri" panose="020F0502020204030204" pitchFamily="34" charset="0"/>
                <a:ea typeface="Calibri"/>
                <a:cs typeface="Calibri" panose="020F0502020204030204" pitchFamily="34" charset="0"/>
                <a:sym typeface="Calibri"/>
              </a:rPr>
              <a:t>კომპრომისი</a:t>
            </a:r>
            <a:r>
              <a:rPr lang="en-US" sz="2400" u="none" strike="noStrike" cap="none" dirty="0" smtClean="0">
                <a:solidFill>
                  <a:schemeClr val="lt1"/>
                </a:solidFill>
                <a:latin typeface="Calibri" panose="020F0502020204030204" pitchFamily="34" charset="0"/>
                <a:ea typeface="Calibri"/>
                <a:cs typeface="Calibri" panose="020F0502020204030204" pitchFamily="34" charset="0"/>
                <a:sym typeface="Calibri"/>
              </a:rPr>
              <a:t>, </a:t>
            </a:r>
            <a:r>
              <a:rPr lang="ka-GE" sz="2400" u="none" strike="noStrike" cap="none" dirty="0" smtClean="0">
                <a:solidFill>
                  <a:schemeClr val="lt1"/>
                </a:solidFill>
                <a:latin typeface="Calibri" panose="020F0502020204030204" pitchFamily="34" charset="0"/>
                <a:ea typeface="Calibri"/>
                <a:cs typeface="Calibri" panose="020F0502020204030204" pitchFamily="34" charset="0"/>
                <a:sym typeface="Calibri"/>
              </a:rPr>
              <a:t>დათმობა</a:t>
            </a:r>
            <a:r>
              <a:rPr lang="en-US" sz="2400" u="none" strike="noStrike" cap="none" dirty="0" smtClean="0">
                <a:solidFill>
                  <a:schemeClr val="lt1"/>
                </a:solidFill>
                <a:latin typeface="Calibri" panose="020F0502020204030204" pitchFamily="34" charset="0"/>
                <a:ea typeface="Calibri"/>
                <a:cs typeface="Calibri" panose="020F0502020204030204" pitchFamily="34" charset="0"/>
                <a:sym typeface="Calibri"/>
              </a:rPr>
              <a:t> </a:t>
            </a:r>
            <a:endParaRPr sz="2400" u="none" strike="noStrike" cap="none" dirty="0">
              <a:solidFill>
                <a:schemeClr val="lt1"/>
              </a:solidFill>
              <a:latin typeface="Calibri" panose="020F0502020204030204" pitchFamily="34" charset="0"/>
              <a:ea typeface="Calibri"/>
              <a:cs typeface="Calibri" panose="020F0502020204030204" pitchFamily="34" charset="0"/>
              <a:sym typeface="Calibri"/>
            </a:endParaRPr>
          </a:p>
        </p:txBody>
      </p:sp>
      <p:sp>
        <p:nvSpPr>
          <p:cNvPr id="7" name="Google Shape;190;g8d3272b2c0_0_231">
            <a:extLst>
              <a:ext uri="{FF2B5EF4-FFF2-40B4-BE49-F238E27FC236}">
                <a16:creationId xmlns:a16="http://schemas.microsoft.com/office/drawing/2014/main" id="{D0861218-79F7-C745-AA83-9E87ECA0A1A5}"/>
              </a:ext>
            </a:extLst>
          </p:cNvPr>
          <p:cNvSpPr/>
          <p:nvPr/>
        </p:nvSpPr>
        <p:spPr>
          <a:xfrm>
            <a:off x="3737988" y="4857170"/>
            <a:ext cx="4934600" cy="1339020"/>
          </a:xfrm>
          <a:prstGeom prst="rect">
            <a:avLst/>
          </a:prstGeom>
          <a:solidFill>
            <a:srgbClr val="4472C4"/>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lvl="0" algn="ctr"/>
            <a:r>
              <a:rPr lang="en-US" sz="2400" i="1" dirty="0">
                <a:solidFill>
                  <a:schemeClr val="bg1"/>
                </a:solidFill>
                <a:latin typeface="Calibri" panose="020F0502020204030204" pitchFamily="34" charset="0"/>
                <a:ea typeface="Calisto MT Regular" charset="0"/>
                <a:cs typeface="Calibri" panose="020F0502020204030204" pitchFamily="34" charset="0"/>
              </a:rPr>
              <a:t>I'm hopeful that we both can </a:t>
            </a:r>
            <a:r>
              <a:rPr lang="en-US" sz="2400" i="1" dirty="0">
                <a:solidFill>
                  <a:schemeClr val="accent2"/>
                </a:solidFill>
                <a:latin typeface="Calibri" panose="020F0502020204030204" pitchFamily="34" charset="0"/>
                <a:ea typeface="Calisto MT Regular" charset="0"/>
                <a:cs typeface="Calibri" panose="020F0502020204030204" pitchFamily="34" charset="0"/>
              </a:rPr>
              <a:t>compromise</a:t>
            </a:r>
            <a:r>
              <a:rPr lang="en-US" sz="2400" i="1" dirty="0">
                <a:solidFill>
                  <a:schemeClr val="bg1"/>
                </a:solidFill>
                <a:latin typeface="Calibri" panose="020F0502020204030204" pitchFamily="34" charset="0"/>
                <a:ea typeface="Calisto MT Regular" charset="0"/>
                <a:cs typeface="Calibri" panose="020F0502020204030204" pitchFamily="34" charset="0"/>
              </a:rPr>
              <a:t>.</a:t>
            </a:r>
          </a:p>
        </p:txBody>
      </p:sp>
      <p:pic>
        <p:nvPicPr>
          <p:cNvPr id="8" name="Google Shape;90;p1">
            <a:extLst>
              <a:ext uri="{FF2B5EF4-FFF2-40B4-BE49-F238E27FC236}">
                <a16:creationId xmlns:a16="http://schemas.microsoft.com/office/drawing/2014/main" id="{732EE9D5-350F-EB41-A182-BAF1FC76FE5C}"/>
              </a:ext>
            </a:extLst>
          </p:cNvPr>
          <p:cNvPicPr preferRelativeResize="0"/>
          <p:nvPr/>
        </p:nvPicPr>
        <p:blipFill rotWithShape="1">
          <a:blip r:embed="rId3">
            <a:alphaModFix/>
          </a:blip>
          <a:srcRect/>
          <a:stretch/>
        </p:blipFill>
        <p:spPr>
          <a:xfrm>
            <a:off x="286480" y="556124"/>
            <a:ext cx="2164081" cy="968991"/>
          </a:xfrm>
          <a:prstGeom prst="rect">
            <a:avLst/>
          </a:prstGeom>
          <a:noFill/>
          <a:ln>
            <a:noFill/>
          </a:ln>
        </p:spPr>
      </p:pic>
      <p:pic>
        <p:nvPicPr>
          <p:cNvPr id="9" name="Picture 8">
            <a:extLst>
              <a:ext uri="{FF2B5EF4-FFF2-40B4-BE49-F238E27FC236}">
                <a16:creationId xmlns:a16="http://schemas.microsoft.com/office/drawing/2014/main" id="{63204DEA-A936-B94B-B90D-59E90181150E}"/>
              </a:ext>
            </a:extLst>
          </p:cNvPr>
          <p:cNvPicPr>
            <a:picLocks noChangeAspect="1"/>
          </p:cNvPicPr>
          <p:nvPr/>
        </p:nvPicPr>
        <p:blipFill>
          <a:blip r:embed="rId4"/>
          <a:stretch>
            <a:fillRect/>
          </a:stretch>
        </p:blipFill>
        <p:spPr>
          <a:xfrm>
            <a:off x="2450562" y="556124"/>
            <a:ext cx="2376972" cy="968991"/>
          </a:xfrm>
          <a:prstGeom prst="rect">
            <a:avLst/>
          </a:prstGeom>
        </p:spPr>
      </p:pic>
      <p:sp>
        <p:nvSpPr>
          <p:cNvPr id="10" name="Rectangle 9">
            <a:extLst>
              <a:ext uri="{FF2B5EF4-FFF2-40B4-BE49-F238E27FC236}">
                <a16:creationId xmlns:a16="http://schemas.microsoft.com/office/drawing/2014/main" id="{E862E3DF-190D-524F-9F2D-72C924011FEF}"/>
              </a:ext>
            </a:extLst>
          </p:cNvPr>
          <p:cNvSpPr/>
          <p:nvPr/>
        </p:nvSpPr>
        <p:spPr>
          <a:xfrm>
            <a:off x="8477900" y="365125"/>
            <a:ext cx="2467191" cy="13257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alisto MT Regular" charset="0"/>
            </a:endParaRPr>
          </a:p>
        </p:txBody>
      </p:sp>
      <p:sp>
        <p:nvSpPr>
          <p:cNvPr id="11" name="TextBox 10">
            <a:extLst>
              <a:ext uri="{FF2B5EF4-FFF2-40B4-BE49-F238E27FC236}">
                <a16:creationId xmlns:a16="http://schemas.microsoft.com/office/drawing/2014/main" id="{08AE68B2-A8B6-B047-98FC-92AE1185994B}"/>
              </a:ext>
            </a:extLst>
          </p:cNvPr>
          <p:cNvSpPr txBox="1"/>
          <p:nvPr/>
        </p:nvSpPr>
        <p:spPr>
          <a:xfrm>
            <a:off x="8526147" y="443199"/>
            <a:ext cx="2463281" cy="1169551"/>
          </a:xfrm>
          <a:prstGeom prst="rect">
            <a:avLst/>
          </a:prstGeom>
          <a:noFill/>
        </p:spPr>
        <p:txBody>
          <a:bodyPr wrap="square" rtlCol="0">
            <a:spAutoFit/>
          </a:bodyPr>
          <a:lstStyle/>
          <a:p>
            <a:pPr algn="ctr"/>
            <a:r>
              <a:rPr lang="en-US" sz="3500" dirty="0">
                <a:solidFill>
                  <a:schemeClr val="bg1"/>
                </a:solidFill>
                <a:latin typeface="Calibri" pitchFamily="34" charset="0"/>
                <a:ea typeface="Calisto MT Regular" charset="0"/>
                <a:cs typeface="Calibri" pitchFamily="34" charset="0"/>
              </a:rPr>
              <a:t>Vocabulary</a:t>
            </a:r>
          </a:p>
          <a:p>
            <a:pPr algn="ctr"/>
            <a:r>
              <a:rPr lang="ka-GE" sz="3500" dirty="0">
                <a:solidFill>
                  <a:schemeClr val="bg1"/>
                </a:solidFill>
                <a:latin typeface="Calibri" pitchFamily="34" charset="0"/>
                <a:ea typeface="Calisto MT Regular" charset="0"/>
                <a:cs typeface="Calibri" pitchFamily="34" charset="0"/>
              </a:rPr>
              <a:t> ლექსიკა</a:t>
            </a:r>
            <a:endParaRPr lang="en-US" sz="3500" dirty="0">
              <a:solidFill>
                <a:schemeClr val="bg1"/>
              </a:solidFill>
              <a:latin typeface="Calibri" pitchFamily="34" charset="0"/>
              <a:ea typeface="Calisto MT Regular" charset="0"/>
              <a:cs typeface="Calibri" pitchFamily="34"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49"/>
        <p:cNvGrpSpPr/>
        <p:nvPr/>
      </p:nvGrpSpPr>
      <p:grpSpPr>
        <a:xfrm>
          <a:off x="0" y="0"/>
          <a:ext cx="0" cy="0"/>
          <a:chOff x="0" y="0"/>
          <a:chExt cx="0" cy="0"/>
        </a:xfrm>
      </p:grpSpPr>
      <p:sp>
        <p:nvSpPr>
          <p:cNvPr id="252" name="Google Shape;252;g8d3272b2c0_0_287"/>
          <p:cNvSpPr/>
          <p:nvPr/>
        </p:nvSpPr>
        <p:spPr>
          <a:xfrm>
            <a:off x="4714613" y="1534676"/>
            <a:ext cx="2824053" cy="2299093"/>
          </a:xfrm>
          <a:prstGeom prst="ellipse">
            <a:avLst/>
          </a:prstGeom>
          <a:solidFill>
            <a:srgbClr val="4472C4"/>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800" b="1" dirty="0" smtClean="0">
                <a:solidFill>
                  <a:srgbClr val="FFFFFF"/>
                </a:solidFill>
                <a:latin typeface="Calibri" panose="020F0502020204030204" pitchFamily="34" charset="0"/>
                <a:ea typeface="Calibri"/>
                <a:cs typeface="Calibri" panose="020F0502020204030204" pitchFamily="34" charset="0"/>
                <a:sym typeface="Calibri"/>
              </a:rPr>
              <a:t>deceive</a:t>
            </a:r>
            <a:endParaRPr lang="en-US" sz="2800" b="1" dirty="0">
              <a:solidFill>
                <a:srgbClr val="FFFFFF"/>
              </a:solidFill>
              <a:latin typeface="Calibri" panose="020F0502020204030204" pitchFamily="34" charset="0"/>
              <a:ea typeface="Calibri"/>
              <a:cs typeface="Calibri" panose="020F0502020204030204" pitchFamily="34" charset="0"/>
              <a:sym typeface="Calibri"/>
            </a:endParaRPr>
          </a:p>
          <a:p>
            <a:pPr marL="0" marR="0" lvl="0" indent="0" algn="ctr" rtl="0">
              <a:spcBef>
                <a:spcPts val="0"/>
              </a:spcBef>
              <a:spcAft>
                <a:spcPts val="0"/>
              </a:spcAft>
              <a:buNone/>
            </a:pPr>
            <a:r>
              <a:rPr lang="en-US" sz="2800" b="1" dirty="0">
                <a:solidFill>
                  <a:srgbClr val="FFFFFF"/>
                </a:solidFill>
                <a:latin typeface="Calibri" panose="020F0502020204030204" pitchFamily="34" charset="0"/>
                <a:ea typeface="Calibri"/>
                <a:cs typeface="Calibri" panose="020F0502020204030204" pitchFamily="34" charset="0"/>
                <a:sym typeface="Calibri"/>
              </a:rPr>
              <a:t>(v.)</a:t>
            </a:r>
            <a:endParaRPr sz="2800" b="1" dirty="0">
              <a:solidFill>
                <a:srgbClr val="FFFFFF"/>
              </a:solidFill>
              <a:latin typeface="Calibri" panose="020F0502020204030204" pitchFamily="34" charset="0"/>
              <a:ea typeface="Calibri"/>
              <a:cs typeface="Calibri" panose="020F0502020204030204" pitchFamily="34" charset="0"/>
              <a:sym typeface="Calibri"/>
            </a:endParaRPr>
          </a:p>
        </p:txBody>
      </p:sp>
      <p:sp>
        <p:nvSpPr>
          <p:cNvPr id="253" name="Google Shape;253;g8d3272b2c0_0_287"/>
          <p:cNvSpPr/>
          <p:nvPr/>
        </p:nvSpPr>
        <p:spPr>
          <a:xfrm>
            <a:off x="3923607" y="3962400"/>
            <a:ext cx="4520932" cy="769398"/>
          </a:xfrm>
          <a:prstGeom prst="rect">
            <a:avLst/>
          </a:prstGeom>
          <a:solidFill>
            <a:srgbClr val="4472C4"/>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457200" lvl="0" indent="0" algn="l" rtl="0">
              <a:spcBef>
                <a:spcPts val="1200"/>
              </a:spcBef>
              <a:spcAft>
                <a:spcPts val="0"/>
              </a:spcAft>
              <a:buNone/>
            </a:pPr>
            <a:r>
              <a:rPr sz="2400" dirty="0">
                <a:solidFill>
                  <a:schemeClr val="lt1"/>
                </a:solidFill>
                <a:latin typeface="Calibri" panose="020F0502020204030204" pitchFamily="34" charset="0"/>
                <a:ea typeface="Merriweather Light"/>
                <a:cs typeface="Calibri" panose="020F0502020204030204" pitchFamily="34" charset="0"/>
                <a:sym typeface="Merriweather Light"/>
              </a:rPr>
              <a:t>              </a:t>
            </a:r>
            <a:r>
              <a:rPr sz="2400" dirty="0" err="1">
                <a:solidFill>
                  <a:schemeClr val="lt1"/>
                </a:solidFill>
                <a:latin typeface="Calibri" panose="020F0502020204030204" pitchFamily="34" charset="0"/>
                <a:ea typeface="Merriweather Light"/>
                <a:cs typeface="Calibri" panose="020F0502020204030204" pitchFamily="34" charset="0"/>
                <a:sym typeface="Merriweather Light"/>
              </a:rPr>
              <a:t>მოტყუება</a:t>
            </a:r>
            <a:endParaRPr sz="2400" dirty="0">
              <a:solidFill>
                <a:schemeClr val="lt1"/>
              </a:solidFill>
              <a:latin typeface="Calibri" panose="020F0502020204030204" pitchFamily="34" charset="0"/>
              <a:ea typeface="Merriweather Light"/>
              <a:cs typeface="Calibri" panose="020F0502020204030204" pitchFamily="34" charset="0"/>
              <a:sym typeface="Merriweather Light"/>
            </a:endParaRPr>
          </a:p>
        </p:txBody>
      </p:sp>
      <p:sp>
        <p:nvSpPr>
          <p:cNvPr id="7" name="Google Shape;190;g8d3272b2c0_0_231">
            <a:extLst>
              <a:ext uri="{FF2B5EF4-FFF2-40B4-BE49-F238E27FC236}">
                <a16:creationId xmlns:a16="http://schemas.microsoft.com/office/drawing/2014/main" id="{239F01CF-9F24-B541-9847-F5B5F2B8F8AB}"/>
              </a:ext>
            </a:extLst>
          </p:cNvPr>
          <p:cNvSpPr/>
          <p:nvPr/>
        </p:nvSpPr>
        <p:spPr>
          <a:xfrm>
            <a:off x="3639048" y="4828422"/>
            <a:ext cx="4805491" cy="1339020"/>
          </a:xfrm>
          <a:prstGeom prst="rect">
            <a:avLst/>
          </a:prstGeom>
          <a:solidFill>
            <a:srgbClr val="4472C4"/>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lvl="0" algn="ctr"/>
            <a:r>
              <a:rPr lang="en-US" sz="2400" i="1" dirty="0">
                <a:solidFill>
                  <a:schemeClr val="bg1"/>
                </a:solidFill>
                <a:latin typeface="Calibri" panose="020F0502020204030204" pitchFamily="34" charset="0"/>
                <a:ea typeface="Calisto MT Regular" charset="0"/>
                <a:cs typeface="Calibri" panose="020F0502020204030204" pitchFamily="34" charset="0"/>
              </a:rPr>
              <a:t>Anyway, I can't </a:t>
            </a:r>
            <a:r>
              <a:rPr lang="en-US" sz="2400" i="1" dirty="0">
                <a:solidFill>
                  <a:schemeClr val="accent2"/>
                </a:solidFill>
                <a:latin typeface="Calibri" panose="020F0502020204030204" pitchFamily="34" charset="0"/>
                <a:ea typeface="Calisto MT Regular" charset="0"/>
                <a:cs typeface="Calibri" panose="020F0502020204030204" pitchFamily="34" charset="0"/>
              </a:rPr>
              <a:t>deceive </a:t>
            </a:r>
            <a:r>
              <a:rPr lang="en-US" sz="2400" i="1" dirty="0">
                <a:solidFill>
                  <a:schemeClr val="bg1"/>
                </a:solidFill>
                <a:latin typeface="Calibri" panose="020F0502020204030204" pitchFamily="34" charset="0"/>
                <a:ea typeface="Calisto MT Regular" charset="0"/>
                <a:cs typeface="Calibri" panose="020F0502020204030204" pitchFamily="34" charset="0"/>
              </a:rPr>
              <a:t>him - it's against all my principles.</a:t>
            </a:r>
          </a:p>
        </p:txBody>
      </p:sp>
      <p:pic>
        <p:nvPicPr>
          <p:cNvPr id="8" name="Google Shape;90;p1">
            <a:extLst>
              <a:ext uri="{FF2B5EF4-FFF2-40B4-BE49-F238E27FC236}">
                <a16:creationId xmlns:a16="http://schemas.microsoft.com/office/drawing/2014/main" id="{473C5727-9AB1-AA49-9644-87C94876FADF}"/>
              </a:ext>
            </a:extLst>
          </p:cNvPr>
          <p:cNvPicPr preferRelativeResize="0"/>
          <p:nvPr/>
        </p:nvPicPr>
        <p:blipFill rotWithShape="1">
          <a:blip r:embed="rId3">
            <a:alphaModFix/>
          </a:blip>
          <a:srcRect/>
          <a:stretch/>
        </p:blipFill>
        <p:spPr>
          <a:xfrm>
            <a:off x="286480" y="556124"/>
            <a:ext cx="2164081" cy="968991"/>
          </a:xfrm>
          <a:prstGeom prst="rect">
            <a:avLst/>
          </a:prstGeom>
          <a:noFill/>
          <a:ln>
            <a:noFill/>
          </a:ln>
        </p:spPr>
      </p:pic>
      <p:pic>
        <p:nvPicPr>
          <p:cNvPr id="9" name="Picture 8">
            <a:extLst>
              <a:ext uri="{FF2B5EF4-FFF2-40B4-BE49-F238E27FC236}">
                <a16:creationId xmlns:a16="http://schemas.microsoft.com/office/drawing/2014/main" id="{004365E6-6CAF-A048-8693-857B4A60AFD2}"/>
              </a:ext>
            </a:extLst>
          </p:cNvPr>
          <p:cNvPicPr>
            <a:picLocks noChangeAspect="1"/>
          </p:cNvPicPr>
          <p:nvPr/>
        </p:nvPicPr>
        <p:blipFill>
          <a:blip r:embed="rId4"/>
          <a:stretch>
            <a:fillRect/>
          </a:stretch>
        </p:blipFill>
        <p:spPr>
          <a:xfrm>
            <a:off x="2450562" y="556124"/>
            <a:ext cx="2376972" cy="968991"/>
          </a:xfrm>
          <a:prstGeom prst="rect">
            <a:avLst/>
          </a:prstGeom>
        </p:spPr>
      </p:pic>
      <p:sp>
        <p:nvSpPr>
          <p:cNvPr id="10" name="Rectangle 9">
            <a:extLst>
              <a:ext uri="{FF2B5EF4-FFF2-40B4-BE49-F238E27FC236}">
                <a16:creationId xmlns:a16="http://schemas.microsoft.com/office/drawing/2014/main" id="{29A71C1E-DAAB-A148-ACE1-5513F96BC64F}"/>
              </a:ext>
            </a:extLst>
          </p:cNvPr>
          <p:cNvSpPr/>
          <p:nvPr/>
        </p:nvSpPr>
        <p:spPr>
          <a:xfrm>
            <a:off x="8477900" y="365125"/>
            <a:ext cx="2467191" cy="13257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alisto MT Regular" charset="0"/>
            </a:endParaRPr>
          </a:p>
        </p:txBody>
      </p:sp>
      <p:sp>
        <p:nvSpPr>
          <p:cNvPr id="11" name="TextBox 10">
            <a:extLst>
              <a:ext uri="{FF2B5EF4-FFF2-40B4-BE49-F238E27FC236}">
                <a16:creationId xmlns:a16="http://schemas.microsoft.com/office/drawing/2014/main" id="{0EDC11AA-0F7F-2940-8C05-F555C4D6FD04}"/>
              </a:ext>
            </a:extLst>
          </p:cNvPr>
          <p:cNvSpPr txBox="1"/>
          <p:nvPr/>
        </p:nvSpPr>
        <p:spPr>
          <a:xfrm>
            <a:off x="8509725" y="365125"/>
            <a:ext cx="2463281" cy="1169551"/>
          </a:xfrm>
          <a:prstGeom prst="rect">
            <a:avLst/>
          </a:prstGeom>
          <a:noFill/>
        </p:spPr>
        <p:txBody>
          <a:bodyPr wrap="square" rtlCol="0">
            <a:spAutoFit/>
          </a:bodyPr>
          <a:lstStyle/>
          <a:p>
            <a:pPr algn="ctr"/>
            <a:r>
              <a:rPr lang="en-US" sz="3500" dirty="0">
                <a:solidFill>
                  <a:schemeClr val="bg1"/>
                </a:solidFill>
                <a:latin typeface="Calibri" pitchFamily="34" charset="0"/>
                <a:ea typeface="Calisto MT Regular" charset="0"/>
                <a:cs typeface="Calibri" pitchFamily="34" charset="0"/>
              </a:rPr>
              <a:t>Vocabulary</a:t>
            </a:r>
          </a:p>
          <a:p>
            <a:pPr algn="ctr"/>
            <a:r>
              <a:rPr lang="ka-GE" sz="3500" dirty="0">
                <a:solidFill>
                  <a:schemeClr val="bg1"/>
                </a:solidFill>
                <a:latin typeface="Calibri" pitchFamily="34" charset="0"/>
                <a:ea typeface="Calisto MT Regular" charset="0"/>
                <a:cs typeface="Calibri" pitchFamily="34" charset="0"/>
              </a:rPr>
              <a:t> ლექსიკა</a:t>
            </a:r>
            <a:endParaRPr lang="en-US" sz="3500" dirty="0">
              <a:solidFill>
                <a:schemeClr val="bg1"/>
              </a:solidFill>
              <a:latin typeface="Calibri" pitchFamily="34" charset="0"/>
              <a:ea typeface="Calisto MT Regular" charset="0"/>
              <a:cs typeface="Calibri" pitchFamily="34"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Google Shape;259;g8d3272b2c0_0_406">
            <a:extLst>
              <a:ext uri="{FF2B5EF4-FFF2-40B4-BE49-F238E27FC236}">
                <a16:creationId xmlns:a16="http://schemas.microsoft.com/office/drawing/2014/main" id="{1DAC6726-0665-CE42-843C-081700985CF1}"/>
              </a:ext>
            </a:extLst>
          </p:cNvPr>
          <p:cNvSpPr txBox="1">
            <a:spLocks/>
          </p:cNvSpPr>
          <p:nvPr/>
        </p:nvSpPr>
        <p:spPr>
          <a:xfrm>
            <a:off x="351411" y="224002"/>
            <a:ext cx="11271300" cy="850800"/>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18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lang="en-US" sz="4800" dirty="0">
              <a:latin typeface="Calibri Regular" charset="0"/>
            </a:endParaRPr>
          </a:p>
        </p:txBody>
      </p:sp>
      <p:sp>
        <p:nvSpPr>
          <p:cNvPr id="2" name="Rectangle 1">
            <a:extLst>
              <a:ext uri="{FF2B5EF4-FFF2-40B4-BE49-F238E27FC236}">
                <a16:creationId xmlns:a16="http://schemas.microsoft.com/office/drawing/2014/main" id="{97D84395-477B-5643-998F-5A55D6D879D4}"/>
              </a:ext>
            </a:extLst>
          </p:cNvPr>
          <p:cNvSpPr/>
          <p:nvPr/>
        </p:nvSpPr>
        <p:spPr>
          <a:xfrm>
            <a:off x="1464816" y="3733679"/>
            <a:ext cx="8404761" cy="1828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sz="3200" dirty="0" smtClean="0">
                <a:latin typeface="Calibri" panose="020F0502020204030204" pitchFamily="34" charset="0"/>
                <a:cs typeface="Calibri" panose="020F0502020204030204" pitchFamily="34" charset="0"/>
              </a:rPr>
              <a:t>Nations </a:t>
            </a:r>
            <a:r>
              <a:rPr lang="en-US" sz="3200" dirty="0">
                <a:latin typeface="Calibri" panose="020F0502020204030204" pitchFamily="34" charset="0"/>
                <a:cs typeface="Calibri" panose="020F0502020204030204" pitchFamily="34" charset="0"/>
              </a:rPr>
              <a:t>…………………to fight against terrorism.</a:t>
            </a:r>
          </a:p>
        </p:txBody>
      </p:sp>
      <p:pic>
        <p:nvPicPr>
          <p:cNvPr id="11" name="Google Shape;90;p1">
            <a:extLst>
              <a:ext uri="{FF2B5EF4-FFF2-40B4-BE49-F238E27FC236}">
                <a16:creationId xmlns:a16="http://schemas.microsoft.com/office/drawing/2014/main" id="{C0F02F15-F1A3-BE4E-8F9E-010F27EC343E}"/>
              </a:ext>
            </a:extLst>
          </p:cNvPr>
          <p:cNvPicPr preferRelativeResize="0"/>
          <p:nvPr/>
        </p:nvPicPr>
        <p:blipFill rotWithShape="1">
          <a:blip r:embed="rId2">
            <a:alphaModFix/>
          </a:blip>
          <a:srcRect/>
          <a:stretch/>
        </p:blipFill>
        <p:spPr>
          <a:xfrm>
            <a:off x="286480" y="556124"/>
            <a:ext cx="2164081" cy="968991"/>
          </a:xfrm>
          <a:prstGeom prst="rect">
            <a:avLst/>
          </a:prstGeom>
          <a:noFill/>
          <a:ln>
            <a:noFill/>
          </a:ln>
        </p:spPr>
      </p:pic>
      <p:pic>
        <p:nvPicPr>
          <p:cNvPr id="15" name="Picture 14">
            <a:extLst>
              <a:ext uri="{FF2B5EF4-FFF2-40B4-BE49-F238E27FC236}">
                <a16:creationId xmlns:a16="http://schemas.microsoft.com/office/drawing/2014/main" id="{CBFB4AD6-5147-B841-97E3-D3DBF2870DA4}"/>
              </a:ext>
            </a:extLst>
          </p:cNvPr>
          <p:cNvPicPr>
            <a:picLocks noChangeAspect="1"/>
          </p:cNvPicPr>
          <p:nvPr/>
        </p:nvPicPr>
        <p:blipFill>
          <a:blip r:embed="rId3"/>
          <a:stretch>
            <a:fillRect/>
          </a:stretch>
        </p:blipFill>
        <p:spPr>
          <a:xfrm>
            <a:off x="2450562" y="556124"/>
            <a:ext cx="2376972" cy="968991"/>
          </a:xfrm>
          <a:prstGeom prst="rect">
            <a:avLst/>
          </a:prstGeom>
        </p:spPr>
      </p:pic>
      <p:sp>
        <p:nvSpPr>
          <p:cNvPr id="3" name="Rectangle 2">
            <a:extLst>
              <a:ext uri="{FF2B5EF4-FFF2-40B4-BE49-F238E27FC236}">
                <a16:creationId xmlns:a16="http://schemas.microsoft.com/office/drawing/2014/main" id="{7B248CA7-93A4-1A4B-AD8E-13329B2E3006}"/>
              </a:ext>
            </a:extLst>
          </p:cNvPr>
          <p:cNvSpPr/>
          <p:nvPr/>
        </p:nvSpPr>
        <p:spPr>
          <a:xfrm>
            <a:off x="129364" y="2374625"/>
            <a:ext cx="1674057" cy="66912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dirty="0">
                <a:latin typeface="Calibri" panose="020F0502020204030204" pitchFamily="34" charset="0"/>
                <a:cs typeface="Calibri" panose="020F0502020204030204" pitchFamily="34" charset="0"/>
              </a:rPr>
              <a:t>negotiate</a:t>
            </a:r>
          </a:p>
        </p:txBody>
      </p:sp>
      <p:sp>
        <p:nvSpPr>
          <p:cNvPr id="16" name="Rectangle 15">
            <a:extLst>
              <a:ext uri="{FF2B5EF4-FFF2-40B4-BE49-F238E27FC236}">
                <a16:creationId xmlns:a16="http://schemas.microsoft.com/office/drawing/2014/main" id="{CFC47528-8DA9-514A-ABB5-DF08268F46B6}"/>
              </a:ext>
            </a:extLst>
          </p:cNvPr>
          <p:cNvSpPr/>
          <p:nvPr/>
        </p:nvSpPr>
        <p:spPr>
          <a:xfrm>
            <a:off x="1935175" y="2370374"/>
            <a:ext cx="1695924" cy="67337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dirty="0">
                <a:latin typeface="Calibri" panose="020F0502020204030204" pitchFamily="34" charset="0"/>
                <a:cs typeface="Calibri" panose="020F0502020204030204" pitchFamily="34" charset="0"/>
              </a:rPr>
              <a:t>cooperate</a:t>
            </a:r>
          </a:p>
        </p:txBody>
      </p:sp>
      <p:sp>
        <p:nvSpPr>
          <p:cNvPr id="17" name="Rectangle 16">
            <a:extLst>
              <a:ext uri="{FF2B5EF4-FFF2-40B4-BE49-F238E27FC236}">
                <a16:creationId xmlns:a16="http://schemas.microsoft.com/office/drawing/2014/main" id="{C3F1E415-546D-2C48-A6C3-AC6D34F9BA7B}"/>
              </a:ext>
            </a:extLst>
          </p:cNvPr>
          <p:cNvSpPr/>
          <p:nvPr/>
        </p:nvSpPr>
        <p:spPr>
          <a:xfrm>
            <a:off x="3755194" y="2370374"/>
            <a:ext cx="2001560" cy="67337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dirty="0">
                <a:latin typeface="Calibri" panose="020F0502020204030204" pitchFamily="34" charset="0"/>
                <a:cs typeface="Calibri" panose="020F0502020204030204" pitchFamily="34" charset="0"/>
              </a:rPr>
              <a:t>compromise</a:t>
            </a:r>
          </a:p>
        </p:txBody>
      </p:sp>
      <p:sp>
        <p:nvSpPr>
          <p:cNvPr id="18" name="Rectangle 17">
            <a:extLst>
              <a:ext uri="{FF2B5EF4-FFF2-40B4-BE49-F238E27FC236}">
                <a16:creationId xmlns:a16="http://schemas.microsoft.com/office/drawing/2014/main" id="{9F627E5A-4AF2-2946-8B8E-7F5BF220557A}"/>
              </a:ext>
            </a:extLst>
          </p:cNvPr>
          <p:cNvSpPr/>
          <p:nvPr/>
        </p:nvSpPr>
        <p:spPr>
          <a:xfrm>
            <a:off x="5888508" y="2380753"/>
            <a:ext cx="1895275" cy="67337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dirty="0">
                <a:latin typeface="Calibri" panose="020F0502020204030204" pitchFamily="34" charset="0"/>
                <a:cs typeface="Calibri" panose="020F0502020204030204" pitchFamily="34" charset="0"/>
              </a:rPr>
              <a:t>deceive</a:t>
            </a:r>
          </a:p>
        </p:txBody>
      </p:sp>
      <p:sp>
        <p:nvSpPr>
          <p:cNvPr id="19" name="Rectangle 18">
            <a:extLst>
              <a:ext uri="{FF2B5EF4-FFF2-40B4-BE49-F238E27FC236}">
                <a16:creationId xmlns:a16="http://schemas.microsoft.com/office/drawing/2014/main" id="{9B367E4F-EA24-D143-A51F-FA5040CB2782}"/>
              </a:ext>
            </a:extLst>
          </p:cNvPr>
          <p:cNvSpPr/>
          <p:nvPr/>
        </p:nvSpPr>
        <p:spPr>
          <a:xfrm>
            <a:off x="7911995" y="2380753"/>
            <a:ext cx="1829370" cy="66299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dirty="0">
                <a:latin typeface="Calibri" panose="020F0502020204030204" pitchFamily="34" charset="0"/>
                <a:cs typeface="Calibri" panose="020F0502020204030204" pitchFamily="34" charset="0"/>
              </a:rPr>
              <a:t>punishment</a:t>
            </a:r>
          </a:p>
        </p:txBody>
      </p:sp>
      <p:sp>
        <p:nvSpPr>
          <p:cNvPr id="20" name="Rectangle 19">
            <a:extLst>
              <a:ext uri="{FF2B5EF4-FFF2-40B4-BE49-F238E27FC236}">
                <a16:creationId xmlns:a16="http://schemas.microsoft.com/office/drawing/2014/main" id="{D86E702E-104A-D647-B1CD-0A5C18F4C340}"/>
              </a:ext>
            </a:extLst>
          </p:cNvPr>
          <p:cNvSpPr/>
          <p:nvPr/>
        </p:nvSpPr>
        <p:spPr>
          <a:xfrm>
            <a:off x="9869577" y="2370374"/>
            <a:ext cx="2183900" cy="66613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dirty="0">
                <a:latin typeface="Calibri" panose="020F0502020204030204" pitchFamily="34" charset="0"/>
                <a:cs typeface="Calibri" panose="020F0502020204030204" pitchFamily="34" charset="0"/>
              </a:rPr>
              <a:t>reward</a:t>
            </a:r>
          </a:p>
        </p:txBody>
      </p:sp>
      <p:sp>
        <p:nvSpPr>
          <p:cNvPr id="25" name="Rectangle 24">
            <a:extLst>
              <a:ext uri="{FF2B5EF4-FFF2-40B4-BE49-F238E27FC236}">
                <a16:creationId xmlns:a16="http://schemas.microsoft.com/office/drawing/2014/main" id="{29A71C1E-DAAB-A148-ACE1-5513F96BC64F}"/>
              </a:ext>
            </a:extLst>
          </p:cNvPr>
          <p:cNvSpPr/>
          <p:nvPr/>
        </p:nvSpPr>
        <p:spPr>
          <a:xfrm>
            <a:off x="8477900" y="365125"/>
            <a:ext cx="2467191" cy="13257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alisto MT Regular" charset="0"/>
            </a:endParaRPr>
          </a:p>
        </p:txBody>
      </p:sp>
      <p:sp>
        <p:nvSpPr>
          <p:cNvPr id="26" name="TextBox 25">
            <a:extLst>
              <a:ext uri="{FF2B5EF4-FFF2-40B4-BE49-F238E27FC236}">
                <a16:creationId xmlns:a16="http://schemas.microsoft.com/office/drawing/2014/main" id="{0EDC11AA-0F7F-2940-8C05-F555C4D6FD04}"/>
              </a:ext>
            </a:extLst>
          </p:cNvPr>
          <p:cNvSpPr txBox="1"/>
          <p:nvPr/>
        </p:nvSpPr>
        <p:spPr>
          <a:xfrm>
            <a:off x="8509725" y="365125"/>
            <a:ext cx="2463281" cy="1169551"/>
          </a:xfrm>
          <a:prstGeom prst="rect">
            <a:avLst/>
          </a:prstGeom>
          <a:noFill/>
        </p:spPr>
        <p:txBody>
          <a:bodyPr wrap="square" rtlCol="0">
            <a:spAutoFit/>
          </a:bodyPr>
          <a:lstStyle/>
          <a:p>
            <a:pPr algn="ctr"/>
            <a:r>
              <a:rPr lang="en-US" sz="3500" dirty="0">
                <a:solidFill>
                  <a:schemeClr val="bg1"/>
                </a:solidFill>
                <a:latin typeface="Calibri" pitchFamily="34" charset="0"/>
                <a:ea typeface="Calisto MT Regular" charset="0"/>
                <a:cs typeface="Calibri" pitchFamily="34" charset="0"/>
              </a:rPr>
              <a:t>Vocabulary</a:t>
            </a:r>
          </a:p>
          <a:p>
            <a:pPr algn="ctr"/>
            <a:r>
              <a:rPr lang="ka-GE" sz="3500" dirty="0">
                <a:solidFill>
                  <a:schemeClr val="bg1"/>
                </a:solidFill>
                <a:latin typeface="Calibri" pitchFamily="34" charset="0"/>
                <a:ea typeface="Calisto MT Regular" charset="0"/>
                <a:cs typeface="Calibri" pitchFamily="34" charset="0"/>
              </a:rPr>
              <a:t> ლექსიკა</a:t>
            </a:r>
            <a:endParaRPr lang="en-US" sz="3500" dirty="0">
              <a:solidFill>
                <a:schemeClr val="bg1"/>
              </a:solidFill>
              <a:latin typeface="Calibri" pitchFamily="34" charset="0"/>
              <a:ea typeface="Calisto MT Regular" charset="0"/>
              <a:cs typeface="Calibri" pitchFamily="34" charset="0"/>
            </a:endParaRPr>
          </a:p>
        </p:txBody>
      </p:sp>
    </p:spTree>
    <p:extLst>
      <p:ext uri="{BB962C8B-B14F-4D97-AF65-F5344CB8AC3E}">
        <p14:creationId xmlns:p14="http://schemas.microsoft.com/office/powerpoint/2010/main" val="32218923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grpId="0" nodeType="clickEffect">
                                  <p:stCondLst>
                                    <p:cond delay="0"/>
                                  </p:stCondLst>
                                  <p:childTnLst>
                                    <p:animMotion origin="layout" path="M 4.79167E-6 4.07407E-6 L 0.11835 0.31736 " pathEditMode="relative" rAng="0" ptsTypes="AA">
                                      <p:cBhvr>
                                        <p:cTn id="6" dur="2000" fill="hold"/>
                                        <p:tgtEl>
                                          <p:spTgt spid="16"/>
                                        </p:tgtEl>
                                        <p:attrNameLst>
                                          <p:attrName>ppt_x</p:attrName>
                                          <p:attrName>ppt_y</p:attrName>
                                        </p:attrNameLst>
                                      </p:cBhvr>
                                      <p:rCtr x="5911" y="15856"/>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Google Shape;259;g8d3272b2c0_0_406">
            <a:extLst>
              <a:ext uri="{FF2B5EF4-FFF2-40B4-BE49-F238E27FC236}">
                <a16:creationId xmlns:a16="http://schemas.microsoft.com/office/drawing/2014/main" id="{1DAC6726-0665-CE42-843C-081700985CF1}"/>
              </a:ext>
            </a:extLst>
          </p:cNvPr>
          <p:cNvSpPr txBox="1">
            <a:spLocks/>
          </p:cNvSpPr>
          <p:nvPr/>
        </p:nvSpPr>
        <p:spPr>
          <a:xfrm>
            <a:off x="351411" y="224002"/>
            <a:ext cx="11271300" cy="850800"/>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18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lang="en-US" sz="4800" dirty="0">
              <a:latin typeface="Calibri Regular" charset="0"/>
            </a:endParaRPr>
          </a:p>
        </p:txBody>
      </p:sp>
      <p:sp>
        <p:nvSpPr>
          <p:cNvPr id="2" name="Rectangle 1">
            <a:extLst>
              <a:ext uri="{FF2B5EF4-FFF2-40B4-BE49-F238E27FC236}">
                <a16:creationId xmlns:a16="http://schemas.microsoft.com/office/drawing/2014/main" id="{97D84395-477B-5643-998F-5A55D6D879D4}"/>
              </a:ext>
            </a:extLst>
          </p:cNvPr>
          <p:cNvSpPr/>
          <p:nvPr/>
        </p:nvSpPr>
        <p:spPr>
          <a:xfrm>
            <a:off x="2219937" y="3432709"/>
            <a:ext cx="7348578" cy="1828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latin typeface="Calibri" panose="020F0502020204030204" pitchFamily="34" charset="0"/>
                <a:cs typeface="Calibri" panose="020F0502020204030204" pitchFamily="34" charset="0"/>
              </a:rPr>
              <a:t>I took away my daughter's car keys as a</a:t>
            </a:r>
          </a:p>
          <a:p>
            <a:pPr algn="ctr"/>
            <a:endParaRPr lang="en-US" sz="3200" dirty="0">
              <a:latin typeface="Calibri" panose="020F0502020204030204" pitchFamily="34" charset="0"/>
              <a:cs typeface="Calibri" panose="020F0502020204030204" pitchFamily="34" charset="0"/>
            </a:endParaRPr>
          </a:p>
          <a:p>
            <a:pPr algn="ctr"/>
            <a:r>
              <a:rPr lang="en-US" sz="3200" dirty="0">
                <a:latin typeface="Calibri" panose="020F0502020204030204" pitchFamily="34" charset="0"/>
                <a:cs typeface="Calibri" panose="020F0502020204030204" pitchFamily="34" charset="0"/>
              </a:rPr>
              <a:t> ………………….for her bad behavior.</a:t>
            </a:r>
          </a:p>
        </p:txBody>
      </p:sp>
      <p:pic>
        <p:nvPicPr>
          <p:cNvPr id="11" name="Google Shape;90;p1">
            <a:extLst>
              <a:ext uri="{FF2B5EF4-FFF2-40B4-BE49-F238E27FC236}">
                <a16:creationId xmlns:a16="http://schemas.microsoft.com/office/drawing/2014/main" id="{C0F02F15-F1A3-BE4E-8F9E-010F27EC343E}"/>
              </a:ext>
            </a:extLst>
          </p:cNvPr>
          <p:cNvPicPr preferRelativeResize="0"/>
          <p:nvPr/>
        </p:nvPicPr>
        <p:blipFill rotWithShape="1">
          <a:blip r:embed="rId2">
            <a:alphaModFix/>
          </a:blip>
          <a:srcRect/>
          <a:stretch/>
        </p:blipFill>
        <p:spPr>
          <a:xfrm>
            <a:off x="286480" y="556124"/>
            <a:ext cx="2164081" cy="968991"/>
          </a:xfrm>
          <a:prstGeom prst="rect">
            <a:avLst/>
          </a:prstGeom>
          <a:noFill/>
          <a:ln>
            <a:noFill/>
          </a:ln>
        </p:spPr>
      </p:pic>
      <p:pic>
        <p:nvPicPr>
          <p:cNvPr id="15" name="Picture 14">
            <a:extLst>
              <a:ext uri="{FF2B5EF4-FFF2-40B4-BE49-F238E27FC236}">
                <a16:creationId xmlns:a16="http://schemas.microsoft.com/office/drawing/2014/main" id="{CBFB4AD6-5147-B841-97E3-D3DBF2870DA4}"/>
              </a:ext>
            </a:extLst>
          </p:cNvPr>
          <p:cNvPicPr>
            <a:picLocks noChangeAspect="1"/>
          </p:cNvPicPr>
          <p:nvPr/>
        </p:nvPicPr>
        <p:blipFill>
          <a:blip r:embed="rId3"/>
          <a:stretch>
            <a:fillRect/>
          </a:stretch>
        </p:blipFill>
        <p:spPr>
          <a:xfrm>
            <a:off x="2450562" y="556124"/>
            <a:ext cx="2376972" cy="968991"/>
          </a:xfrm>
          <a:prstGeom prst="rect">
            <a:avLst/>
          </a:prstGeom>
        </p:spPr>
      </p:pic>
      <p:sp>
        <p:nvSpPr>
          <p:cNvPr id="16" name="Rectangle 15">
            <a:extLst>
              <a:ext uri="{FF2B5EF4-FFF2-40B4-BE49-F238E27FC236}">
                <a16:creationId xmlns:a16="http://schemas.microsoft.com/office/drawing/2014/main" id="{37C75B55-7989-8648-AD44-3E426651A547}"/>
              </a:ext>
            </a:extLst>
          </p:cNvPr>
          <p:cNvSpPr/>
          <p:nvPr/>
        </p:nvSpPr>
        <p:spPr>
          <a:xfrm>
            <a:off x="2341383" y="2227204"/>
            <a:ext cx="2002215" cy="66912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dirty="0">
                <a:latin typeface="Calisto MT Regular" charset="0"/>
              </a:rPr>
              <a:t>punishment</a:t>
            </a:r>
          </a:p>
        </p:txBody>
      </p:sp>
      <p:sp>
        <p:nvSpPr>
          <p:cNvPr id="17" name="Rectangle 16">
            <a:extLst>
              <a:ext uri="{FF2B5EF4-FFF2-40B4-BE49-F238E27FC236}">
                <a16:creationId xmlns:a16="http://schemas.microsoft.com/office/drawing/2014/main" id="{2D1FFD4F-87C7-AF4D-A172-F5757015C8A3}"/>
              </a:ext>
            </a:extLst>
          </p:cNvPr>
          <p:cNvSpPr/>
          <p:nvPr/>
        </p:nvSpPr>
        <p:spPr>
          <a:xfrm>
            <a:off x="170866" y="2255390"/>
            <a:ext cx="1829370" cy="66912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dirty="0">
                <a:latin typeface="Calisto MT Regular" charset="0"/>
              </a:rPr>
              <a:t>negotiate</a:t>
            </a:r>
          </a:p>
        </p:txBody>
      </p:sp>
      <p:sp>
        <p:nvSpPr>
          <p:cNvPr id="18" name="Rectangle 17">
            <a:extLst>
              <a:ext uri="{FF2B5EF4-FFF2-40B4-BE49-F238E27FC236}">
                <a16:creationId xmlns:a16="http://schemas.microsoft.com/office/drawing/2014/main" id="{E1263BD4-41EB-F140-B14D-92CDFFA0F291}"/>
              </a:ext>
            </a:extLst>
          </p:cNvPr>
          <p:cNvSpPr/>
          <p:nvPr/>
        </p:nvSpPr>
        <p:spPr>
          <a:xfrm>
            <a:off x="4610272" y="2255391"/>
            <a:ext cx="2065735" cy="66912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dirty="0">
                <a:latin typeface="Calisto MT Regular" charset="0"/>
              </a:rPr>
              <a:t>deceive</a:t>
            </a:r>
          </a:p>
        </p:txBody>
      </p:sp>
      <p:sp>
        <p:nvSpPr>
          <p:cNvPr id="19" name="Rectangle 18">
            <a:extLst>
              <a:ext uri="{FF2B5EF4-FFF2-40B4-BE49-F238E27FC236}">
                <a16:creationId xmlns:a16="http://schemas.microsoft.com/office/drawing/2014/main" id="{4F00EBF1-1BB5-A648-8DE1-A0671CA6C62A}"/>
              </a:ext>
            </a:extLst>
          </p:cNvPr>
          <p:cNvSpPr/>
          <p:nvPr/>
        </p:nvSpPr>
        <p:spPr>
          <a:xfrm>
            <a:off x="7115527" y="2255392"/>
            <a:ext cx="1829369" cy="66912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dirty="0">
                <a:latin typeface="Calisto MT Regular" charset="0"/>
              </a:rPr>
              <a:t>reward</a:t>
            </a:r>
          </a:p>
        </p:txBody>
      </p:sp>
      <p:sp>
        <p:nvSpPr>
          <p:cNvPr id="20" name="Rectangle 19">
            <a:extLst>
              <a:ext uri="{FF2B5EF4-FFF2-40B4-BE49-F238E27FC236}">
                <a16:creationId xmlns:a16="http://schemas.microsoft.com/office/drawing/2014/main" id="{FA90D152-4A5C-4E41-8151-C27BEF0D827B}"/>
              </a:ext>
            </a:extLst>
          </p:cNvPr>
          <p:cNvSpPr/>
          <p:nvPr/>
        </p:nvSpPr>
        <p:spPr>
          <a:xfrm>
            <a:off x="9286043" y="2255393"/>
            <a:ext cx="2336668" cy="66912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dirty="0">
                <a:latin typeface="Calisto MT Regular" charset="0"/>
              </a:rPr>
              <a:t>compromise</a:t>
            </a:r>
          </a:p>
        </p:txBody>
      </p:sp>
      <p:sp>
        <p:nvSpPr>
          <p:cNvPr id="13" name="Rectangle 12">
            <a:extLst>
              <a:ext uri="{FF2B5EF4-FFF2-40B4-BE49-F238E27FC236}">
                <a16:creationId xmlns:a16="http://schemas.microsoft.com/office/drawing/2014/main" id="{29A71C1E-DAAB-A148-ACE1-5513F96BC64F}"/>
              </a:ext>
            </a:extLst>
          </p:cNvPr>
          <p:cNvSpPr/>
          <p:nvPr/>
        </p:nvSpPr>
        <p:spPr>
          <a:xfrm>
            <a:off x="8477900" y="365125"/>
            <a:ext cx="2467191" cy="13257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alisto MT Regular" charset="0"/>
            </a:endParaRPr>
          </a:p>
        </p:txBody>
      </p:sp>
      <p:sp>
        <p:nvSpPr>
          <p:cNvPr id="14" name="TextBox 13">
            <a:extLst>
              <a:ext uri="{FF2B5EF4-FFF2-40B4-BE49-F238E27FC236}">
                <a16:creationId xmlns:a16="http://schemas.microsoft.com/office/drawing/2014/main" id="{0EDC11AA-0F7F-2940-8C05-F555C4D6FD04}"/>
              </a:ext>
            </a:extLst>
          </p:cNvPr>
          <p:cNvSpPr txBox="1"/>
          <p:nvPr/>
        </p:nvSpPr>
        <p:spPr>
          <a:xfrm>
            <a:off x="8509725" y="365125"/>
            <a:ext cx="2463281" cy="1169551"/>
          </a:xfrm>
          <a:prstGeom prst="rect">
            <a:avLst/>
          </a:prstGeom>
          <a:noFill/>
        </p:spPr>
        <p:txBody>
          <a:bodyPr wrap="square" rtlCol="0">
            <a:spAutoFit/>
          </a:bodyPr>
          <a:lstStyle/>
          <a:p>
            <a:pPr algn="ctr"/>
            <a:r>
              <a:rPr lang="en-US" sz="3500" dirty="0">
                <a:solidFill>
                  <a:schemeClr val="bg1"/>
                </a:solidFill>
                <a:latin typeface="Calibri" pitchFamily="34" charset="0"/>
                <a:ea typeface="Calisto MT Regular" charset="0"/>
                <a:cs typeface="Calibri" pitchFamily="34" charset="0"/>
              </a:rPr>
              <a:t>Vocabulary</a:t>
            </a:r>
          </a:p>
          <a:p>
            <a:pPr algn="ctr"/>
            <a:r>
              <a:rPr lang="ka-GE" sz="3500" dirty="0">
                <a:solidFill>
                  <a:schemeClr val="bg1"/>
                </a:solidFill>
                <a:latin typeface="Calibri" pitchFamily="34" charset="0"/>
                <a:ea typeface="Calisto MT Regular" charset="0"/>
                <a:cs typeface="Calibri" pitchFamily="34" charset="0"/>
              </a:rPr>
              <a:t> ლექსიკა</a:t>
            </a:r>
            <a:endParaRPr lang="en-US" sz="3500" dirty="0">
              <a:solidFill>
                <a:schemeClr val="bg1"/>
              </a:solidFill>
              <a:latin typeface="Calibri" pitchFamily="34" charset="0"/>
              <a:ea typeface="Calisto MT Regular" charset="0"/>
              <a:cs typeface="Calibri" pitchFamily="34" charset="0"/>
            </a:endParaRPr>
          </a:p>
        </p:txBody>
      </p:sp>
    </p:spTree>
    <p:extLst>
      <p:ext uri="{BB962C8B-B14F-4D97-AF65-F5344CB8AC3E}">
        <p14:creationId xmlns:p14="http://schemas.microsoft.com/office/powerpoint/2010/main" val="42111592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grpId="0" nodeType="clickEffect">
                                  <p:stCondLst>
                                    <p:cond delay="0"/>
                                  </p:stCondLst>
                                  <p:childTnLst>
                                    <p:animMotion origin="layout" path="M 1.45833E-6 3.7037E-7 L 0.06797 0.31782 " pathEditMode="relative" rAng="0" ptsTypes="AA">
                                      <p:cBhvr>
                                        <p:cTn id="6" dur="2000" fill="hold"/>
                                        <p:tgtEl>
                                          <p:spTgt spid="16"/>
                                        </p:tgtEl>
                                        <p:attrNameLst>
                                          <p:attrName>ppt_x</p:attrName>
                                          <p:attrName>ppt_y</p:attrName>
                                        </p:attrNameLst>
                                      </p:cBhvr>
                                      <p:rCtr x="3398" y="1588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Google Shape;259;g8d3272b2c0_0_406">
            <a:extLst>
              <a:ext uri="{FF2B5EF4-FFF2-40B4-BE49-F238E27FC236}">
                <a16:creationId xmlns:a16="http://schemas.microsoft.com/office/drawing/2014/main" id="{1DAC6726-0665-CE42-843C-081700985CF1}"/>
              </a:ext>
            </a:extLst>
          </p:cNvPr>
          <p:cNvSpPr txBox="1">
            <a:spLocks/>
          </p:cNvSpPr>
          <p:nvPr/>
        </p:nvSpPr>
        <p:spPr>
          <a:xfrm>
            <a:off x="351411" y="224002"/>
            <a:ext cx="11271300" cy="850800"/>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18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lang="en-US" sz="4800" dirty="0">
              <a:latin typeface="Calibri Regular" charset="0"/>
            </a:endParaRPr>
          </a:p>
        </p:txBody>
      </p:sp>
      <p:sp>
        <p:nvSpPr>
          <p:cNvPr id="2" name="Rectangle 1">
            <a:extLst>
              <a:ext uri="{FF2B5EF4-FFF2-40B4-BE49-F238E27FC236}">
                <a16:creationId xmlns:a16="http://schemas.microsoft.com/office/drawing/2014/main" id="{97D84395-477B-5643-998F-5A55D6D879D4}"/>
              </a:ext>
            </a:extLst>
          </p:cNvPr>
          <p:cNvSpPr/>
          <p:nvPr/>
        </p:nvSpPr>
        <p:spPr>
          <a:xfrm>
            <a:off x="1061412" y="3630811"/>
            <a:ext cx="10026798" cy="1828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600" dirty="0">
                <a:latin typeface="Calibri" panose="020F0502020204030204" pitchFamily="34" charset="0"/>
                <a:cs typeface="Calibri" panose="020F0502020204030204" pitchFamily="34" charset="0"/>
              </a:rPr>
              <a:t>The two conflicting sides agreed to ………………</a:t>
            </a:r>
          </a:p>
        </p:txBody>
      </p:sp>
      <p:pic>
        <p:nvPicPr>
          <p:cNvPr id="11" name="Google Shape;90;p1">
            <a:extLst>
              <a:ext uri="{FF2B5EF4-FFF2-40B4-BE49-F238E27FC236}">
                <a16:creationId xmlns:a16="http://schemas.microsoft.com/office/drawing/2014/main" id="{C0F02F15-F1A3-BE4E-8F9E-010F27EC343E}"/>
              </a:ext>
            </a:extLst>
          </p:cNvPr>
          <p:cNvPicPr preferRelativeResize="0"/>
          <p:nvPr/>
        </p:nvPicPr>
        <p:blipFill rotWithShape="1">
          <a:blip r:embed="rId2">
            <a:alphaModFix/>
          </a:blip>
          <a:srcRect/>
          <a:stretch/>
        </p:blipFill>
        <p:spPr>
          <a:xfrm>
            <a:off x="286480" y="556124"/>
            <a:ext cx="2164081" cy="968991"/>
          </a:xfrm>
          <a:prstGeom prst="rect">
            <a:avLst/>
          </a:prstGeom>
          <a:noFill/>
          <a:ln>
            <a:noFill/>
          </a:ln>
        </p:spPr>
      </p:pic>
      <p:pic>
        <p:nvPicPr>
          <p:cNvPr id="15" name="Picture 14">
            <a:extLst>
              <a:ext uri="{FF2B5EF4-FFF2-40B4-BE49-F238E27FC236}">
                <a16:creationId xmlns:a16="http://schemas.microsoft.com/office/drawing/2014/main" id="{CBFB4AD6-5147-B841-97E3-D3DBF2870DA4}"/>
              </a:ext>
            </a:extLst>
          </p:cNvPr>
          <p:cNvPicPr>
            <a:picLocks noChangeAspect="1"/>
          </p:cNvPicPr>
          <p:nvPr/>
        </p:nvPicPr>
        <p:blipFill>
          <a:blip r:embed="rId3"/>
          <a:stretch>
            <a:fillRect/>
          </a:stretch>
        </p:blipFill>
        <p:spPr>
          <a:xfrm>
            <a:off x="2450562" y="556124"/>
            <a:ext cx="2376972" cy="968991"/>
          </a:xfrm>
          <a:prstGeom prst="rect">
            <a:avLst/>
          </a:prstGeom>
        </p:spPr>
      </p:pic>
      <p:sp>
        <p:nvSpPr>
          <p:cNvPr id="23" name="Rectangle 22">
            <a:extLst>
              <a:ext uri="{FF2B5EF4-FFF2-40B4-BE49-F238E27FC236}">
                <a16:creationId xmlns:a16="http://schemas.microsoft.com/office/drawing/2014/main" id="{AB51ACFF-F310-5647-8BC6-7F2F693EB2A1}"/>
              </a:ext>
            </a:extLst>
          </p:cNvPr>
          <p:cNvSpPr/>
          <p:nvPr/>
        </p:nvSpPr>
        <p:spPr>
          <a:xfrm>
            <a:off x="6266379" y="2311525"/>
            <a:ext cx="2078119" cy="63417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dirty="0">
                <a:latin typeface="Calisto MT Regular" charset="0"/>
              </a:rPr>
              <a:t>compromise</a:t>
            </a:r>
          </a:p>
        </p:txBody>
      </p:sp>
      <p:sp>
        <p:nvSpPr>
          <p:cNvPr id="24" name="Rectangle 23">
            <a:extLst>
              <a:ext uri="{FF2B5EF4-FFF2-40B4-BE49-F238E27FC236}">
                <a16:creationId xmlns:a16="http://schemas.microsoft.com/office/drawing/2014/main" id="{3A21CBDB-B86B-274B-AEE2-502A98736C66}"/>
              </a:ext>
            </a:extLst>
          </p:cNvPr>
          <p:cNvSpPr/>
          <p:nvPr/>
        </p:nvSpPr>
        <p:spPr>
          <a:xfrm>
            <a:off x="3611162" y="2328974"/>
            <a:ext cx="2078118" cy="63417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dirty="0">
                <a:latin typeface="Calisto MT Regular" charset="0"/>
              </a:rPr>
              <a:t>deceive</a:t>
            </a:r>
          </a:p>
        </p:txBody>
      </p:sp>
      <p:sp>
        <p:nvSpPr>
          <p:cNvPr id="25" name="Rectangle 24">
            <a:extLst>
              <a:ext uri="{FF2B5EF4-FFF2-40B4-BE49-F238E27FC236}">
                <a16:creationId xmlns:a16="http://schemas.microsoft.com/office/drawing/2014/main" id="{2D0CC33F-1376-2247-AB87-401035E60839}"/>
              </a:ext>
            </a:extLst>
          </p:cNvPr>
          <p:cNvSpPr/>
          <p:nvPr/>
        </p:nvSpPr>
        <p:spPr>
          <a:xfrm>
            <a:off x="9032100" y="2311525"/>
            <a:ext cx="1912991" cy="62693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dirty="0">
                <a:latin typeface="Calisto MT Regular" charset="0"/>
              </a:rPr>
              <a:t> reward</a:t>
            </a:r>
          </a:p>
        </p:txBody>
      </p:sp>
      <p:sp>
        <p:nvSpPr>
          <p:cNvPr id="26" name="Rectangle 25">
            <a:extLst>
              <a:ext uri="{FF2B5EF4-FFF2-40B4-BE49-F238E27FC236}">
                <a16:creationId xmlns:a16="http://schemas.microsoft.com/office/drawing/2014/main" id="{D79AFC14-AF30-1F4E-8F17-110DD69DEAAF}"/>
              </a:ext>
            </a:extLst>
          </p:cNvPr>
          <p:cNvSpPr/>
          <p:nvPr/>
        </p:nvSpPr>
        <p:spPr>
          <a:xfrm>
            <a:off x="487286" y="2315278"/>
            <a:ext cx="2546777" cy="66156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dirty="0">
                <a:latin typeface="Calisto MT Regular" charset="0"/>
              </a:rPr>
              <a:t>negotiate</a:t>
            </a:r>
          </a:p>
        </p:txBody>
      </p:sp>
      <p:sp>
        <p:nvSpPr>
          <p:cNvPr id="10" name="Rectangle 9">
            <a:extLst>
              <a:ext uri="{FF2B5EF4-FFF2-40B4-BE49-F238E27FC236}">
                <a16:creationId xmlns:a16="http://schemas.microsoft.com/office/drawing/2014/main" id="{29A71C1E-DAAB-A148-ACE1-5513F96BC64F}"/>
              </a:ext>
            </a:extLst>
          </p:cNvPr>
          <p:cNvSpPr/>
          <p:nvPr/>
        </p:nvSpPr>
        <p:spPr>
          <a:xfrm>
            <a:off x="8477900" y="365125"/>
            <a:ext cx="2467191" cy="13257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alisto MT Regular" charset="0"/>
            </a:endParaRPr>
          </a:p>
        </p:txBody>
      </p:sp>
      <p:sp>
        <p:nvSpPr>
          <p:cNvPr id="12" name="TextBox 11">
            <a:extLst>
              <a:ext uri="{FF2B5EF4-FFF2-40B4-BE49-F238E27FC236}">
                <a16:creationId xmlns:a16="http://schemas.microsoft.com/office/drawing/2014/main" id="{0EDC11AA-0F7F-2940-8C05-F555C4D6FD04}"/>
              </a:ext>
            </a:extLst>
          </p:cNvPr>
          <p:cNvSpPr txBox="1"/>
          <p:nvPr/>
        </p:nvSpPr>
        <p:spPr>
          <a:xfrm>
            <a:off x="8509725" y="365125"/>
            <a:ext cx="2463281" cy="1169551"/>
          </a:xfrm>
          <a:prstGeom prst="rect">
            <a:avLst/>
          </a:prstGeom>
          <a:noFill/>
        </p:spPr>
        <p:txBody>
          <a:bodyPr wrap="square" rtlCol="0">
            <a:spAutoFit/>
          </a:bodyPr>
          <a:lstStyle/>
          <a:p>
            <a:pPr algn="ctr"/>
            <a:r>
              <a:rPr lang="en-US" sz="3500" dirty="0">
                <a:solidFill>
                  <a:schemeClr val="bg1"/>
                </a:solidFill>
                <a:latin typeface="Calibri" pitchFamily="34" charset="0"/>
                <a:ea typeface="Calisto MT Regular" charset="0"/>
                <a:cs typeface="Calibri" pitchFamily="34" charset="0"/>
              </a:rPr>
              <a:t>Vocabulary</a:t>
            </a:r>
          </a:p>
          <a:p>
            <a:pPr algn="ctr"/>
            <a:r>
              <a:rPr lang="ka-GE" sz="3500" dirty="0">
                <a:solidFill>
                  <a:schemeClr val="bg1"/>
                </a:solidFill>
                <a:latin typeface="Calibri" pitchFamily="34" charset="0"/>
                <a:ea typeface="Calisto MT Regular" charset="0"/>
                <a:cs typeface="Calibri" pitchFamily="34" charset="0"/>
              </a:rPr>
              <a:t> ლექსიკა</a:t>
            </a:r>
            <a:endParaRPr lang="en-US" sz="3500" dirty="0">
              <a:solidFill>
                <a:schemeClr val="bg1"/>
              </a:solidFill>
              <a:latin typeface="Calibri" pitchFamily="34" charset="0"/>
              <a:ea typeface="Calisto MT Regular" charset="0"/>
              <a:cs typeface="Calibri" pitchFamily="34" charset="0"/>
            </a:endParaRPr>
          </a:p>
        </p:txBody>
      </p:sp>
    </p:spTree>
    <p:extLst>
      <p:ext uri="{BB962C8B-B14F-4D97-AF65-F5344CB8AC3E}">
        <p14:creationId xmlns:p14="http://schemas.microsoft.com/office/powerpoint/2010/main" val="32837265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grpId="0" nodeType="clickEffect">
                                  <p:stCondLst>
                                    <p:cond delay="0"/>
                                  </p:stCondLst>
                                  <p:childTnLst>
                                    <p:animMotion origin="layout" path="M 0.12161 0.02454 L 0.12161 0.27454 " pathEditMode="relative" rAng="0" ptsTypes="AA">
                                      <p:cBhvr>
                                        <p:cTn id="6" dur="2000" fill="hold"/>
                                        <p:tgtEl>
                                          <p:spTgt spid="23"/>
                                        </p:tgtEl>
                                        <p:attrNameLst>
                                          <p:attrName>ppt_x</p:attrName>
                                          <p:attrName>ppt_y</p:attrName>
                                        </p:attrNameLst>
                                      </p:cBhvr>
                                      <p:rCtr x="0" y="1250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Google Shape;259;g8d3272b2c0_0_406">
            <a:extLst>
              <a:ext uri="{FF2B5EF4-FFF2-40B4-BE49-F238E27FC236}">
                <a16:creationId xmlns:a16="http://schemas.microsoft.com/office/drawing/2014/main" id="{1DAC6726-0665-CE42-843C-081700985CF1}"/>
              </a:ext>
            </a:extLst>
          </p:cNvPr>
          <p:cNvSpPr txBox="1">
            <a:spLocks/>
          </p:cNvSpPr>
          <p:nvPr/>
        </p:nvSpPr>
        <p:spPr>
          <a:xfrm>
            <a:off x="351411" y="224002"/>
            <a:ext cx="11271300" cy="850800"/>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18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lang="en-US" sz="4800" dirty="0">
              <a:latin typeface="Calibri Regular" charset="0"/>
            </a:endParaRPr>
          </a:p>
        </p:txBody>
      </p:sp>
      <p:sp>
        <p:nvSpPr>
          <p:cNvPr id="2" name="Rectangle 1">
            <a:extLst>
              <a:ext uri="{FF2B5EF4-FFF2-40B4-BE49-F238E27FC236}">
                <a16:creationId xmlns:a16="http://schemas.microsoft.com/office/drawing/2014/main" id="{97D84395-477B-5643-998F-5A55D6D879D4}"/>
              </a:ext>
            </a:extLst>
          </p:cNvPr>
          <p:cNvSpPr/>
          <p:nvPr/>
        </p:nvSpPr>
        <p:spPr>
          <a:xfrm>
            <a:off x="932155" y="3641384"/>
            <a:ext cx="9632272" cy="1828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latin typeface="Calibri" panose="020F0502020204030204" pitchFamily="34" charset="0"/>
                <a:cs typeface="Calibri" panose="020F0502020204030204" pitchFamily="34" charset="0"/>
              </a:rPr>
              <a:t>They have to …………………terms and conditions.</a:t>
            </a:r>
          </a:p>
        </p:txBody>
      </p:sp>
      <p:pic>
        <p:nvPicPr>
          <p:cNvPr id="11" name="Google Shape;90;p1">
            <a:extLst>
              <a:ext uri="{FF2B5EF4-FFF2-40B4-BE49-F238E27FC236}">
                <a16:creationId xmlns:a16="http://schemas.microsoft.com/office/drawing/2014/main" id="{C0F02F15-F1A3-BE4E-8F9E-010F27EC343E}"/>
              </a:ext>
            </a:extLst>
          </p:cNvPr>
          <p:cNvPicPr preferRelativeResize="0"/>
          <p:nvPr/>
        </p:nvPicPr>
        <p:blipFill rotWithShape="1">
          <a:blip r:embed="rId2">
            <a:alphaModFix/>
          </a:blip>
          <a:srcRect/>
          <a:stretch/>
        </p:blipFill>
        <p:spPr>
          <a:xfrm>
            <a:off x="286480" y="556124"/>
            <a:ext cx="2164081" cy="968991"/>
          </a:xfrm>
          <a:prstGeom prst="rect">
            <a:avLst/>
          </a:prstGeom>
          <a:noFill/>
          <a:ln>
            <a:noFill/>
          </a:ln>
        </p:spPr>
      </p:pic>
      <p:pic>
        <p:nvPicPr>
          <p:cNvPr id="15" name="Picture 14">
            <a:extLst>
              <a:ext uri="{FF2B5EF4-FFF2-40B4-BE49-F238E27FC236}">
                <a16:creationId xmlns:a16="http://schemas.microsoft.com/office/drawing/2014/main" id="{CBFB4AD6-5147-B841-97E3-D3DBF2870DA4}"/>
              </a:ext>
            </a:extLst>
          </p:cNvPr>
          <p:cNvPicPr>
            <a:picLocks noChangeAspect="1"/>
          </p:cNvPicPr>
          <p:nvPr/>
        </p:nvPicPr>
        <p:blipFill>
          <a:blip r:embed="rId3"/>
          <a:stretch>
            <a:fillRect/>
          </a:stretch>
        </p:blipFill>
        <p:spPr>
          <a:xfrm>
            <a:off x="2450562" y="556124"/>
            <a:ext cx="2376972" cy="968991"/>
          </a:xfrm>
          <a:prstGeom prst="rect">
            <a:avLst/>
          </a:prstGeom>
        </p:spPr>
      </p:pic>
      <p:sp>
        <p:nvSpPr>
          <p:cNvPr id="23" name="Rectangle 22">
            <a:extLst>
              <a:ext uri="{FF2B5EF4-FFF2-40B4-BE49-F238E27FC236}">
                <a16:creationId xmlns:a16="http://schemas.microsoft.com/office/drawing/2014/main" id="{9D5A5EAA-CD06-4D4F-B2E6-B132E6FC0D9C}"/>
              </a:ext>
            </a:extLst>
          </p:cNvPr>
          <p:cNvSpPr/>
          <p:nvPr/>
        </p:nvSpPr>
        <p:spPr>
          <a:xfrm>
            <a:off x="2095455" y="2233935"/>
            <a:ext cx="1895205" cy="7086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dirty="0">
                <a:latin typeface="Calisto MT Regular" charset="0"/>
              </a:rPr>
              <a:t>negotiate</a:t>
            </a:r>
          </a:p>
        </p:txBody>
      </p:sp>
      <p:sp>
        <p:nvSpPr>
          <p:cNvPr id="24" name="Rectangle 23">
            <a:extLst>
              <a:ext uri="{FF2B5EF4-FFF2-40B4-BE49-F238E27FC236}">
                <a16:creationId xmlns:a16="http://schemas.microsoft.com/office/drawing/2014/main" id="{7B60A6A8-0AE2-9545-91DC-51583EAD8D7B}"/>
              </a:ext>
            </a:extLst>
          </p:cNvPr>
          <p:cNvSpPr/>
          <p:nvPr/>
        </p:nvSpPr>
        <p:spPr>
          <a:xfrm>
            <a:off x="4548062" y="2243870"/>
            <a:ext cx="1895205" cy="7086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dirty="0">
                <a:latin typeface="Calisto MT Regular" charset="0"/>
              </a:rPr>
              <a:t>deceive</a:t>
            </a:r>
          </a:p>
        </p:txBody>
      </p:sp>
      <p:sp>
        <p:nvSpPr>
          <p:cNvPr id="25" name="Rectangle 24">
            <a:extLst>
              <a:ext uri="{FF2B5EF4-FFF2-40B4-BE49-F238E27FC236}">
                <a16:creationId xmlns:a16="http://schemas.microsoft.com/office/drawing/2014/main" id="{9BC8510C-2B83-394C-99F2-DA4CDABB0620}"/>
              </a:ext>
            </a:extLst>
          </p:cNvPr>
          <p:cNvSpPr/>
          <p:nvPr/>
        </p:nvSpPr>
        <p:spPr>
          <a:xfrm>
            <a:off x="6857536" y="2243870"/>
            <a:ext cx="2064521" cy="7086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dirty="0">
                <a:latin typeface="Calisto MT Regular" charset="0"/>
              </a:rPr>
              <a:t>reward</a:t>
            </a:r>
          </a:p>
        </p:txBody>
      </p:sp>
      <p:sp>
        <p:nvSpPr>
          <p:cNvPr id="9" name="Rectangle 8">
            <a:extLst>
              <a:ext uri="{FF2B5EF4-FFF2-40B4-BE49-F238E27FC236}">
                <a16:creationId xmlns:a16="http://schemas.microsoft.com/office/drawing/2014/main" id="{29A71C1E-DAAB-A148-ACE1-5513F96BC64F}"/>
              </a:ext>
            </a:extLst>
          </p:cNvPr>
          <p:cNvSpPr/>
          <p:nvPr/>
        </p:nvSpPr>
        <p:spPr>
          <a:xfrm>
            <a:off x="8477900" y="365125"/>
            <a:ext cx="2467191" cy="13257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alisto MT Regular" charset="0"/>
            </a:endParaRPr>
          </a:p>
        </p:txBody>
      </p:sp>
      <p:sp>
        <p:nvSpPr>
          <p:cNvPr id="10" name="TextBox 9">
            <a:extLst>
              <a:ext uri="{FF2B5EF4-FFF2-40B4-BE49-F238E27FC236}">
                <a16:creationId xmlns:a16="http://schemas.microsoft.com/office/drawing/2014/main" id="{0EDC11AA-0F7F-2940-8C05-F555C4D6FD04}"/>
              </a:ext>
            </a:extLst>
          </p:cNvPr>
          <p:cNvSpPr txBox="1"/>
          <p:nvPr/>
        </p:nvSpPr>
        <p:spPr>
          <a:xfrm>
            <a:off x="8509725" y="365125"/>
            <a:ext cx="2463281" cy="1169551"/>
          </a:xfrm>
          <a:prstGeom prst="rect">
            <a:avLst/>
          </a:prstGeom>
          <a:noFill/>
        </p:spPr>
        <p:txBody>
          <a:bodyPr wrap="square" rtlCol="0">
            <a:spAutoFit/>
          </a:bodyPr>
          <a:lstStyle/>
          <a:p>
            <a:pPr algn="ctr"/>
            <a:r>
              <a:rPr lang="en-US" sz="3500" dirty="0">
                <a:solidFill>
                  <a:schemeClr val="bg1"/>
                </a:solidFill>
                <a:latin typeface="Calibri" pitchFamily="34" charset="0"/>
                <a:ea typeface="Calisto MT Regular" charset="0"/>
                <a:cs typeface="Calibri" pitchFamily="34" charset="0"/>
              </a:rPr>
              <a:t>Vocabulary</a:t>
            </a:r>
          </a:p>
          <a:p>
            <a:pPr algn="ctr"/>
            <a:r>
              <a:rPr lang="ka-GE" sz="3500" dirty="0">
                <a:solidFill>
                  <a:schemeClr val="bg1"/>
                </a:solidFill>
                <a:latin typeface="Calibri" pitchFamily="34" charset="0"/>
                <a:ea typeface="Calisto MT Regular" charset="0"/>
                <a:cs typeface="Calibri" pitchFamily="34" charset="0"/>
              </a:rPr>
              <a:t> ლექსიკა</a:t>
            </a:r>
            <a:endParaRPr lang="en-US" sz="3500" dirty="0">
              <a:solidFill>
                <a:schemeClr val="bg1"/>
              </a:solidFill>
              <a:latin typeface="Calibri" pitchFamily="34" charset="0"/>
              <a:ea typeface="Calisto MT Regular" charset="0"/>
              <a:cs typeface="Calibri" pitchFamily="34" charset="0"/>
            </a:endParaRPr>
          </a:p>
        </p:txBody>
      </p:sp>
    </p:spTree>
    <p:extLst>
      <p:ext uri="{BB962C8B-B14F-4D97-AF65-F5344CB8AC3E}">
        <p14:creationId xmlns:p14="http://schemas.microsoft.com/office/powerpoint/2010/main" val="11029659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grpId="0" nodeType="clickEffect">
                                  <p:stCondLst>
                                    <p:cond delay="0"/>
                                  </p:stCondLst>
                                  <p:childTnLst>
                                    <p:animMotion origin="layout" path="M 6.25E-7 -4.81481E-6 L 0.15547 0.27894 " pathEditMode="relative" rAng="0" ptsTypes="AA">
                                      <p:cBhvr>
                                        <p:cTn id="6" dur="2000" fill="hold"/>
                                        <p:tgtEl>
                                          <p:spTgt spid="23"/>
                                        </p:tgtEl>
                                        <p:attrNameLst>
                                          <p:attrName>ppt_x</p:attrName>
                                          <p:attrName>ppt_y</p:attrName>
                                        </p:attrNameLst>
                                      </p:cBhvr>
                                      <p:rCtr x="7773" y="13935"/>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Google Shape;259;g8d3272b2c0_0_406">
            <a:extLst>
              <a:ext uri="{FF2B5EF4-FFF2-40B4-BE49-F238E27FC236}">
                <a16:creationId xmlns:a16="http://schemas.microsoft.com/office/drawing/2014/main" id="{1DAC6726-0665-CE42-843C-081700985CF1}"/>
              </a:ext>
            </a:extLst>
          </p:cNvPr>
          <p:cNvSpPr txBox="1">
            <a:spLocks/>
          </p:cNvSpPr>
          <p:nvPr/>
        </p:nvSpPr>
        <p:spPr>
          <a:xfrm>
            <a:off x="351411" y="224002"/>
            <a:ext cx="11271300" cy="850800"/>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18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lang="en-US" sz="4800" dirty="0">
              <a:latin typeface="Calibri Regular" charset="0"/>
            </a:endParaRPr>
          </a:p>
        </p:txBody>
      </p:sp>
      <p:sp>
        <p:nvSpPr>
          <p:cNvPr id="2" name="Rectangle 1">
            <a:extLst>
              <a:ext uri="{FF2B5EF4-FFF2-40B4-BE49-F238E27FC236}">
                <a16:creationId xmlns:a16="http://schemas.microsoft.com/office/drawing/2014/main" id="{97D84395-477B-5643-998F-5A55D6D879D4}"/>
              </a:ext>
            </a:extLst>
          </p:cNvPr>
          <p:cNvSpPr/>
          <p:nvPr/>
        </p:nvSpPr>
        <p:spPr>
          <a:xfrm>
            <a:off x="1514474" y="3534792"/>
            <a:ext cx="8045161" cy="1828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600" dirty="0">
                <a:latin typeface="Calibri" panose="020F0502020204030204" pitchFamily="34" charset="0"/>
                <a:cs typeface="Calibri" panose="020F0502020204030204" pitchFamily="34" charset="0"/>
              </a:rPr>
              <a:t>I have to tell the truth. I can not ………….. her.</a:t>
            </a:r>
          </a:p>
        </p:txBody>
      </p:sp>
      <p:pic>
        <p:nvPicPr>
          <p:cNvPr id="11" name="Google Shape;90;p1">
            <a:extLst>
              <a:ext uri="{FF2B5EF4-FFF2-40B4-BE49-F238E27FC236}">
                <a16:creationId xmlns:a16="http://schemas.microsoft.com/office/drawing/2014/main" id="{C0F02F15-F1A3-BE4E-8F9E-010F27EC343E}"/>
              </a:ext>
            </a:extLst>
          </p:cNvPr>
          <p:cNvPicPr preferRelativeResize="0"/>
          <p:nvPr/>
        </p:nvPicPr>
        <p:blipFill rotWithShape="1">
          <a:blip r:embed="rId3">
            <a:alphaModFix/>
          </a:blip>
          <a:srcRect/>
          <a:stretch/>
        </p:blipFill>
        <p:spPr>
          <a:xfrm>
            <a:off x="286480" y="556124"/>
            <a:ext cx="2164081" cy="968991"/>
          </a:xfrm>
          <a:prstGeom prst="rect">
            <a:avLst/>
          </a:prstGeom>
          <a:noFill/>
          <a:ln>
            <a:noFill/>
          </a:ln>
        </p:spPr>
      </p:pic>
      <p:pic>
        <p:nvPicPr>
          <p:cNvPr id="15" name="Picture 14">
            <a:extLst>
              <a:ext uri="{FF2B5EF4-FFF2-40B4-BE49-F238E27FC236}">
                <a16:creationId xmlns:a16="http://schemas.microsoft.com/office/drawing/2014/main" id="{CBFB4AD6-5147-B841-97E3-D3DBF2870DA4}"/>
              </a:ext>
            </a:extLst>
          </p:cNvPr>
          <p:cNvPicPr>
            <a:picLocks noChangeAspect="1"/>
          </p:cNvPicPr>
          <p:nvPr/>
        </p:nvPicPr>
        <p:blipFill>
          <a:blip r:embed="rId4"/>
          <a:stretch>
            <a:fillRect/>
          </a:stretch>
        </p:blipFill>
        <p:spPr>
          <a:xfrm>
            <a:off x="2450562" y="556124"/>
            <a:ext cx="2376972" cy="968991"/>
          </a:xfrm>
          <a:prstGeom prst="rect">
            <a:avLst/>
          </a:prstGeom>
        </p:spPr>
      </p:pic>
      <p:sp>
        <p:nvSpPr>
          <p:cNvPr id="23" name="Rectangle 22">
            <a:extLst>
              <a:ext uri="{FF2B5EF4-FFF2-40B4-BE49-F238E27FC236}">
                <a16:creationId xmlns:a16="http://schemas.microsoft.com/office/drawing/2014/main" id="{56AC6B3F-A560-A742-9BDC-512FF4445514}"/>
              </a:ext>
            </a:extLst>
          </p:cNvPr>
          <p:cNvSpPr/>
          <p:nvPr/>
        </p:nvSpPr>
        <p:spPr>
          <a:xfrm>
            <a:off x="3453414" y="2393277"/>
            <a:ext cx="1722268" cy="63417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dirty="0">
                <a:latin typeface="Calisto MT Regular" charset="0"/>
              </a:rPr>
              <a:t>deceive</a:t>
            </a:r>
          </a:p>
        </p:txBody>
      </p:sp>
      <p:sp>
        <p:nvSpPr>
          <p:cNvPr id="24" name="Rectangle 23">
            <a:extLst>
              <a:ext uri="{FF2B5EF4-FFF2-40B4-BE49-F238E27FC236}">
                <a16:creationId xmlns:a16="http://schemas.microsoft.com/office/drawing/2014/main" id="{53A942B7-6B83-6B4C-BBF8-D1111EB748D1}"/>
              </a:ext>
            </a:extLst>
          </p:cNvPr>
          <p:cNvSpPr/>
          <p:nvPr/>
        </p:nvSpPr>
        <p:spPr>
          <a:xfrm>
            <a:off x="5956916" y="2393277"/>
            <a:ext cx="2130641" cy="63417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dirty="0">
                <a:latin typeface="Calisto MT Regular" charset="0"/>
              </a:rPr>
              <a:t>reward</a:t>
            </a:r>
          </a:p>
        </p:txBody>
      </p:sp>
      <p:sp>
        <p:nvSpPr>
          <p:cNvPr id="8" name="Rectangle 7">
            <a:extLst>
              <a:ext uri="{FF2B5EF4-FFF2-40B4-BE49-F238E27FC236}">
                <a16:creationId xmlns:a16="http://schemas.microsoft.com/office/drawing/2014/main" id="{29A71C1E-DAAB-A148-ACE1-5513F96BC64F}"/>
              </a:ext>
            </a:extLst>
          </p:cNvPr>
          <p:cNvSpPr/>
          <p:nvPr/>
        </p:nvSpPr>
        <p:spPr>
          <a:xfrm>
            <a:off x="8477900" y="365125"/>
            <a:ext cx="2467191" cy="13257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alisto MT Regular" charset="0"/>
            </a:endParaRPr>
          </a:p>
        </p:txBody>
      </p:sp>
      <p:sp>
        <p:nvSpPr>
          <p:cNvPr id="9" name="TextBox 8">
            <a:extLst>
              <a:ext uri="{FF2B5EF4-FFF2-40B4-BE49-F238E27FC236}">
                <a16:creationId xmlns:a16="http://schemas.microsoft.com/office/drawing/2014/main" id="{0EDC11AA-0F7F-2940-8C05-F555C4D6FD04}"/>
              </a:ext>
            </a:extLst>
          </p:cNvPr>
          <p:cNvSpPr txBox="1"/>
          <p:nvPr/>
        </p:nvSpPr>
        <p:spPr>
          <a:xfrm>
            <a:off x="8509725" y="365125"/>
            <a:ext cx="2463281" cy="1169551"/>
          </a:xfrm>
          <a:prstGeom prst="rect">
            <a:avLst/>
          </a:prstGeom>
          <a:noFill/>
        </p:spPr>
        <p:txBody>
          <a:bodyPr wrap="square" rtlCol="0">
            <a:spAutoFit/>
          </a:bodyPr>
          <a:lstStyle/>
          <a:p>
            <a:pPr algn="ctr"/>
            <a:r>
              <a:rPr lang="en-US" sz="3500" dirty="0">
                <a:solidFill>
                  <a:schemeClr val="bg1"/>
                </a:solidFill>
                <a:latin typeface="Calibri" pitchFamily="34" charset="0"/>
                <a:ea typeface="Calisto MT Regular" charset="0"/>
                <a:cs typeface="Calibri" pitchFamily="34" charset="0"/>
              </a:rPr>
              <a:t>Vocabulary</a:t>
            </a:r>
          </a:p>
          <a:p>
            <a:pPr algn="ctr"/>
            <a:r>
              <a:rPr lang="ka-GE" sz="3500" dirty="0">
                <a:solidFill>
                  <a:schemeClr val="bg1"/>
                </a:solidFill>
                <a:latin typeface="Calibri" pitchFamily="34" charset="0"/>
                <a:ea typeface="Calisto MT Regular" charset="0"/>
                <a:cs typeface="Calibri" pitchFamily="34" charset="0"/>
              </a:rPr>
              <a:t> ლექსიკა</a:t>
            </a:r>
            <a:endParaRPr lang="en-US" sz="3500" dirty="0">
              <a:solidFill>
                <a:schemeClr val="bg1"/>
              </a:solidFill>
              <a:latin typeface="Calibri" pitchFamily="34" charset="0"/>
              <a:ea typeface="Calisto MT Regular" charset="0"/>
              <a:cs typeface="Calibri" pitchFamily="34" charset="0"/>
            </a:endParaRPr>
          </a:p>
        </p:txBody>
      </p:sp>
    </p:spTree>
    <p:extLst>
      <p:ext uri="{BB962C8B-B14F-4D97-AF65-F5344CB8AC3E}">
        <p14:creationId xmlns:p14="http://schemas.microsoft.com/office/powerpoint/2010/main" val="21394053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path" presetSubtype="0" accel="50000" decel="50000" fill="hold" grpId="0" nodeType="clickEffect">
                                  <p:stCondLst>
                                    <p:cond delay="0"/>
                                  </p:stCondLst>
                                  <p:childTnLst>
                                    <p:animMotion origin="layout" path="M 3.95833E-6 1.11111E-6 L 0.1707 1.11111E-6 C 0.24713 1.11111E-6 0.34153 0.05764 0.34153 0.10463 L 0.34153 0.20949 " pathEditMode="relative" rAng="0" ptsTypes="AAAA">
                                      <p:cBhvr>
                                        <p:cTn id="6" dur="2000" fill="hold"/>
                                        <p:tgtEl>
                                          <p:spTgt spid="23"/>
                                        </p:tgtEl>
                                        <p:attrNameLst>
                                          <p:attrName>ppt_x</p:attrName>
                                          <p:attrName>ppt_y</p:attrName>
                                        </p:attrNameLst>
                                      </p:cBhvr>
                                      <p:rCtr x="17070" y="10463"/>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Google Shape;259;g8d3272b2c0_0_406">
            <a:extLst>
              <a:ext uri="{FF2B5EF4-FFF2-40B4-BE49-F238E27FC236}">
                <a16:creationId xmlns:a16="http://schemas.microsoft.com/office/drawing/2014/main" id="{1DAC6726-0665-CE42-843C-081700985CF1}"/>
              </a:ext>
            </a:extLst>
          </p:cNvPr>
          <p:cNvSpPr txBox="1">
            <a:spLocks/>
          </p:cNvSpPr>
          <p:nvPr/>
        </p:nvSpPr>
        <p:spPr>
          <a:xfrm>
            <a:off x="351411" y="224002"/>
            <a:ext cx="11271300" cy="850800"/>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18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lang="en-US" sz="4800" dirty="0">
              <a:latin typeface="Calibri Regular" charset="0"/>
            </a:endParaRPr>
          </a:p>
        </p:txBody>
      </p:sp>
      <p:sp>
        <p:nvSpPr>
          <p:cNvPr id="2" name="Rectangle 1">
            <a:extLst>
              <a:ext uri="{FF2B5EF4-FFF2-40B4-BE49-F238E27FC236}">
                <a16:creationId xmlns:a16="http://schemas.microsoft.com/office/drawing/2014/main" id="{97D84395-477B-5643-998F-5A55D6D879D4}"/>
              </a:ext>
            </a:extLst>
          </p:cNvPr>
          <p:cNvSpPr/>
          <p:nvPr/>
        </p:nvSpPr>
        <p:spPr>
          <a:xfrm>
            <a:off x="1402673" y="3268912"/>
            <a:ext cx="8531440" cy="1828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dirty="0">
                <a:latin typeface="Calibri" panose="020F0502020204030204" pitchFamily="34" charset="0"/>
                <a:cs typeface="Calibri" panose="020F0502020204030204" pitchFamily="34" charset="0"/>
              </a:rPr>
              <a:t>The government wants to ……………….him for his honest behavior.</a:t>
            </a:r>
          </a:p>
        </p:txBody>
      </p:sp>
      <p:pic>
        <p:nvPicPr>
          <p:cNvPr id="11" name="Google Shape;90;p1">
            <a:extLst>
              <a:ext uri="{FF2B5EF4-FFF2-40B4-BE49-F238E27FC236}">
                <a16:creationId xmlns:a16="http://schemas.microsoft.com/office/drawing/2014/main" id="{C0F02F15-F1A3-BE4E-8F9E-010F27EC343E}"/>
              </a:ext>
            </a:extLst>
          </p:cNvPr>
          <p:cNvPicPr preferRelativeResize="0"/>
          <p:nvPr/>
        </p:nvPicPr>
        <p:blipFill rotWithShape="1">
          <a:blip r:embed="rId2">
            <a:alphaModFix/>
          </a:blip>
          <a:srcRect/>
          <a:stretch/>
        </p:blipFill>
        <p:spPr>
          <a:xfrm>
            <a:off x="286480" y="556124"/>
            <a:ext cx="2164081" cy="968991"/>
          </a:xfrm>
          <a:prstGeom prst="rect">
            <a:avLst/>
          </a:prstGeom>
          <a:noFill/>
          <a:ln>
            <a:noFill/>
          </a:ln>
        </p:spPr>
      </p:pic>
      <p:pic>
        <p:nvPicPr>
          <p:cNvPr id="15" name="Picture 14">
            <a:extLst>
              <a:ext uri="{FF2B5EF4-FFF2-40B4-BE49-F238E27FC236}">
                <a16:creationId xmlns:a16="http://schemas.microsoft.com/office/drawing/2014/main" id="{CBFB4AD6-5147-B841-97E3-D3DBF2870DA4}"/>
              </a:ext>
            </a:extLst>
          </p:cNvPr>
          <p:cNvPicPr>
            <a:picLocks noChangeAspect="1"/>
          </p:cNvPicPr>
          <p:nvPr/>
        </p:nvPicPr>
        <p:blipFill>
          <a:blip r:embed="rId3"/>
          <a:stretch>
            <a:fillRect/>
          </a:stretch>
        </p:blipFill>
        <p:spPr>
          <a:xfrm>
            <a:off x="2450562" y="556124"/>
            <a:ext cx="2376972" cy="968991"/>
          </a:xfrm>
          <a:prstGeom prst="rect">
            <a:avLst/>
          </a:prstGeom>
        </p:spPr>
      </p:pic>
      <p:sp>
        <p:nvSpPr>
          <p:cNvPr id="24" name="Rectangle 23">
            <a:extLst>
              <a:ext uri="{FF2B5EF4-FFF2-40B4-BE49-F238E27FC236}">
                <a16:creationId xmlns:a16="http://schemas.microsoft.com/office/drawing/2014/main" id="{A867B969-0030-7D4B-A1EF-C41480F48F1C}"/>
              </a:ext>
            </a:extLst>
          </p:cNvPr>
          <p:cNvSpPr/>
          <p:nvPr/>
        </p:nvSpPr>
        <p:spPr>
          <a:xfrm>
            <a:off x="4909350" y="2029593"/>
            <a:ext cx="1669003" cy="63417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dirty="0">
                <a:latin typeface="Calisto MT Regular" charset="0"/>
              </a:rPr>
              <a:t>reward</a:t>
            </a:r>
          </a:p>
        </p:txBody>
      </p:sp>
      <p:sp>
        <p:nvSpPr>
          <p:cNvPr id="7" name="Rectangle 6">
            <a:extLst>
              <a:ext uri="{FF2B5EF4-FFF2-40B4-BE49-F238E27FC236}">
                <a16:creationId xmlns:a16="http://schemas.microsoft.com/office/drawing/2014/main" id="{29A71C1E-DAAB-A148-ACE1-5513F96BC64F}"/>
              </a:ext>
            </a:extLst>
          </p:cNvPr>
          <p:cNvSpPr/>
          <p:nvPr/>
        </p:nvSpPr>
        <p:spPr>
          <a:xfrm>
            <a:off x="8477900" y="365125"/>
            <a:ext cx="2467191" cy="13257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alisto MT Regular" charset="0"/>
            </a:endParaRPr>
          </a:p>
        </p:txBody>
      </p:sp>
      <p:sp>
        <p:nvSpPr>
          <p:cNvPr id="8" name="TextBox 7">
            <a:extLst>
              <a:ext uri="{FF2B5EF4-FFF2-40B4-BE49-F238E27FC236}">
                <a16:creationId xmlns:a16="http://schemas.microsoft.com/office/drawing/2014/main" id="{0EDC11AA-0F7F-2940-8C05-F555C4D6FD04}"/>
              </a:ext>
            </a:extLst>
          </p:cNvPr>
          <p:cNvSpPr txBox="1"/>
          <p:nvPr/>
        </p:nvSpPr>
        <p:spPr>
          <a:xfrm>
            <a:off x="8509725" y="365125"/>
            <a:ext cx="2463281" cy="1169551"/>
          </a:xfrm>
          <a:prstGeom prst="rect">
            <a:avLst/>
          </a:prstGeom>
          <a:noFill/>
        </p:spPr>
        <p:txBody>
          <a:bodyPr wrap="square" rtlCol="0">
            <a:spAutoFit/>
          </a:bodyPr>
          <a:lstStyle/>
          <a:p>
            <a:pPr algn="ctr"/>
            <a:r>
              <a:rPr lang="en-US" sz="3500" dirty="0">
                <a:solidFill>
                  <a:schemeClr val="bg1"/>
                </a:solidFill>
                <a:latin typeface="Calibri" pitchFamily="34" charset="0"/>
                <a:ea typeface="Calisto MT Regular" charset="0"/>
                <a:cs typeface="Calibri" pitchFamily="34" charset="0"/>
              </a:rPr>
              <a:t>Vocabulary</a:t>
            </a:r>
          </a:p>
          <a:p>
            <a:pPr algn="ctr"/>
            <a:r>
              <a:rPr lang="ka-GE" sz="3500" dirty="0">
                <a:solidFill>
                  <a:schemeClr val="bg1"/>
                </a:solidFill>
                <a:latin typeface="Calibri" pitchFamily="34" charset="0"/>
                <a:ea typeface="Calisto MT Regular" charset="0"/>
                <a:cs typeface="Calibri" pitchFamily="34" charset="0"/>
              </a:rPr>
              <a:t> ლექსიკა</a:t>
            </a:r>
            <a:endParaRPr lang="en-US" sz="3500" dirty="0">
              <a:solidFill>
                <a:schemeClr val="bg1"/>
              </a:solidFill>
              <a:latin typeface="Calibri" pitchFamily="34" charset="0"/>
              <a:ea typeface="Calisto MT Regular" charset="0"/>
              <a:cs typeface="Calibri" pitchFamily="34" charset="0"/>
            </a:endParaRPr>
          </a:p>
        </p:txBody>
      </p:sp>
    </p:spTree>
    <p:extLst>
      <p:ext uri="{BB962C8B-B14F-4D97-AF65-F5344CB8AC3E}">
        <p14:creationId xmlns:p14="http://schemas.microsoft.com/office/powerpoint/2010/main" val="30585117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grpId="0" nodeType="clickEffect">
                                  <p:stCondLst>
                                    <p:cond delay="0"/>
                                  </p:stCondLst>
                                  <p:childTnLst>
                                    <p:animMotion origin="layout" path="M -3.75E-6 3.7037E-7 L 0.02891 0.23009 " pathEditMode="relative" rAng="0" ptsTypes="AA">
                                      <p:cBhvr>
                                        <p:cTn id="6" dur="2000" fill="hold"/>
                                        <p:tgtEl>
                                          <p:spTgt spid="24"/>
                                        </p:tgtEl>
                                        <p:attrNameLst>
                                          <p:attrName>ppt_x</p:attrName>
                                          <p:attrName>ppt_y</p:attrName>
                                        </p:attrNameLst>
                                      </p:cBhvr>
                                      <p:rCtr x="1445" y="11505"/>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DECF763-7767-4D8C-A61F-A4F913CF797B}"/>
              </a:ext>
            </a:extLst>
          </p:cNvPr>
          <p:cNvPicPr>
            <a:picLocks noChangeAspect="1"/>
          </p:cNvPicPr>
          <p:nvPr/>
        </p:nvPicPr>
        <p:blipFill>
          <a:blip r:embed="rId2"/>
          <a:stretch>
            <a:fillRect/>
          </a:stretch>
        </p:blipFill>
        <p:spPr>
          <a:xfrm>
            <a:off x="8360561" y="2781300"/>
            <a:ext cx="3333750" cy="2209800"/>
          </a:xfrm>
          <a:prstGeom prst="rect">
            <a:avLst/>
          </a:prstGeom>
        </p:spPr>
      </p:pic>
      <p:sp>
        <p:nvSpPr>
          <p:cNvPr id="5" name="Rectangle 4">
            <a:extLst>
              <a:ext uri="{FF2B5EF4-FFF2-40B4-BE49-F238E27FC236}">
                <a16:creationId xmlns:a16="http://schemas.microsoft.com/office/drawing/2014/main" id="{78B65114-9489-4075-A9BD-011C3B83F480}"/>
              </a:ext>
            </a:extLst>
          </p:cNvPr>
          <p:cNvSpPr/>
          <p:nvPr/>
        </p:nvSpPr>
        <p:spPr>
          <a:xfrm>
            <a:off x="566692" y="2324100"/>
            <a:ext cx="7275990" cy="144040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US" sz="2400" dirty="0">
                <a:latin typeface="Calibri" panose="020F0502020204030204" pitchFamily="34" charset="0"/>
                <a:cs typeface="Calibri" panose="020F0502020204030204" pitchFamily="34" charset="0"/>
              </a:rPr>
              <a:t>What different communities do you belong to? Think about your family, school, sports team, and </a:t>
            </a:r>
            <a:r>
              <a:rPr lang="en-US" sz="2400" dirty="0" err="1" smtClean="0">
                <a:latin typeface="Calibri" panose="020F0502020204030204" pitchFamily="34" charset="0"/>
                <a:cs typeface="Calibri" panose="020F0502020204030204" pitchFamily="34" charset="0"/>
              </a:rPr>
              <a:t>neighbourhood</a:t>
            </a:r>
            <a:r>
              <a:rPr lang="en-US" sz="2400" dirty="0">
                <a:latin typeface="Calibri" panose="020F0502020204030204" pitchFamily="34" charset="0"/>
                <a:cs typeface="Calibri" panose="020F0502020204030204" pitchFamily="34" charset="0"/>
              </a:rPr>
              <a:t>.</a:t>
            </a:r>
          </a:p>
          <a:p>
            <a:pPr algn="ctr"/>
            <a:endParaRPr lang="en-US" dirty="0"/>
          </a:p>
        </p:txBody>
      </p:sp>
      <p:sp>
        <p:nvSpPr>
          <p:cNvPr id="6" name="Rectangle 5">
            <a:extLst>
              <a:ext uri="{FF2B5EF4-FFF2-40B4-BE49-F238E27FC236}">
                <a16:creationId xmlns:a16="http://schemas.microsoft.com/office/drawing/2014/main" id="{18B7B249-2B79-4489-93DA-9D66FEC898A9}"/>
              </a:ext>
            </a:extLst>
          </p:cNvPr>
          <p:cNvSpPr/>
          <p:nvPr/>
        </p:nvSpPr>
        <p:spPr>
          <a:xfrm>
            <a:off x="566692" y="4181382"/>
            <a:ext cx="7275990" cy="133165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dirty="0">
                <a:latin typeface="Calibri" panose="020F0502020204030204" pitchFamily="34" charset="0"/>
                <a:cs typeface="Calibri" panose="020F0502020204030204" pitchFamily="34" charset="0"/>
              </a:rPr>
              <a:t>What are some common rules for these communities? What are rules specific to one community?</a:t>
            </a:r>
          </a:p>
        </p:txBody>
      </p:sp>
      <p:pic>
        <p:nvPicPr>
          <p:cNvPr id="7" name="Google Shape;90;p1">
            <a:extLst>
              <a:ext uri="{FF2B5EF4-FFF2-40B4-BE49-F238E27FC236}">
                <a16:creationId xmlns:a16="http://schemas.microsoft.com/office/drawing/2014/main" id="{C0F02F15-F1A3-BE4E-8F9E-010F27EC343E}"/>
              </a:ext>
            </a:extLst>
          </p:cNvPr>
          <p:cNvPicPr preferRelativeResize="0"/>
          <p:nvPr/>
        </p:nvPicPr>
        <p:blipFill rotWithShape="1">
          <a:blip r:embed="rId3">
            <a:alphaModFix/>
          </a:blip>
          <a:srcRect/>
          <a:stretch/>
        </p:blipFill>
        <p:spPr>
          <a:xfrm>
            <a:off x="286480" y="556124"/>
            <a:ext cx="2164081" cy="968991"/>
          </a:xfrm>
          <a:prstGeom prst="rect">
            <a:avLst/>
          </a:prstGeom>
          <a:noFill/>
          <a:ln>
            <a:noFill/>
          </a:ln>
        </p:spPr>
      </p:pic>
      <p:pic>
        <p:nvPicPr>
          <p:cNvPr id="8" name="Picture 7">
            <a:extLst>
              <a:ext uri="{FF2B5EF4-FFF2-40B4-BE49-F238E27FC236}">
                <a16:creationId xmlns:a16="http://schemas.microsoft.com/office/drawing/2014/main" id="{CBFB4AD6-5147-B841-97E3-D3DBF2870DA4}"/>
              </a:ext>
            </a:extLst>
          </p:cNvPr>
          <p:cNvPicPr>
            <a:picLocks noChangeAspect="1"/>
          </p:cNvPicPr>
          <p:nvPr/>
        </p:nvPicPr>
        <p:blipFill>
          <a:blip r:embed="rId4"/>
          <a:stretch>
            <a:fillRect/>
          </a:stretch>
        </p:blipFill>
        <p:spPr>
          <a:xfrm>
            <a:off x="2450562" y="556124"/>
            <a:ext cx="2376972" cy="968991"/>
          </a:xfrm>
          <a:prstGeom prst="rect">
            <a:avLst/>
          </a:prstGeom>
        </p:spPr>
      </p:pic>
    </p:spTree>
    <p:extLst>
      <p:ext uri="{BB962C8B-B14F-4D97-AF65-F5344CB8AC3E}">
        <p14:creationId xmlns:p14="http://schemas.microsoft.com/office/powerpoint/2010/main" val="31885692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anim calcmode="lin" valueType="num">
                                      <p:cBhvr>
                                        <p:cTn id="15" dur="1000" fill="hold"/>
                                        <p:tgtEl>
                                          <p:spTgt spid="5"/>
                                        </p:tgtEl>
                                        <p:attrNameLst>
                                          <p:attrName>ppt_x</p:attrName>
                                        </p:attrNameLst>
                                      </p:cBhvr>
                                      <p:tavLst>
                                        <p:tav tm="0">
                                          <p:val>
                                            <p:strVal val="#ppt_x"/>
                                          </p:val>
                                        </p:tav>
                                        <p:tav tm="100000">
                                          <p:val>
                                            <p:strVal val="#ppt_x"/>
                                          </p:val>
                                        </p:tav>
                                      </p:tavLst>
                                    </p:anim>
                                    <p:anim calcmode="lin" valueType="num">
                                      <p:cBhvr>
                                        <p:cTn id="16"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1000"/>
                                        <p:tgtEl>
                                          <p:spTgt spid="6"/>
                                        </p:tgtEl>
                                      </p:cBhvr>
                                    </p:animEffect>
                                    <p:anim calcmode="lin" valueType="num">
                                      <p:cBhvr>
                                        <p:cTn id="22" dur="1000" fill="hold"/>
                                        <p:tgtEl>
                                          <p:spTgt spid="6"/>
                                        </p:tgtEl>
                                        <p:attrNameLst>
                                          <p:attrName>ppt_x</p:attrName>
                                        </p:attrNameLst>
                                      </p:cBhvr>
                                      <p:tavLst>
                                        <p:tav tm="0">
                                          <p:val>
                                            <p:strVal val="#ppt_x"/>
                                          </p:val>
                                        </p:tav>
                                        <p:tav tm="100000">
                                          <p:val>
                                            <p:strVal val="#ppt_x"/>
                                          </p:val>
                                        </p:tav>
                                      </p:tavLst>
                                    </p:anim>
                                    <p:anim calcmode="lin" valueType="num">
                                      <p:cBhvr>
                                        <p:cTn id="23"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Google Shape;259;g8d3272b2c0_0_406">
            <a:extLst>
              <a:ext uri="{FF2B5EF4-FFF2-40B4-BE49-F238E27FC236}">
                <a16:creationId xmlns:a16="http://schemas.microsoft.com/office/drawing/2014/main" id="{1DAC6726-0665-CE42-843C-081700985CF1}"/>
              </a:ext>
            </a:extLst>
          </p:cNvPr>
          <p:cNvSpPr txBox="1">
            <a:spLocks/>
          </p:cNvSpPr>
          <p:nvPr/>
        </p:nvSpPr>
        <p:spPr>
          <a:xfrm>
            <a:off x="351411" y="224002"/>
            <a:ext cx="11271300" cy="850800"/>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18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lang="en-US" sz="4800" dirty="0">
              <a:latin typeface="Calibri Regular" charset="0"/>
            </a:endParaRPr>
          </a:p>
        </p:txBody>
      </p:sp>
      <p:pic>
        <p:nvPicPr>
          <p:cNvPr id="11" name="Google Shape;90;p1">
            <a:extLst>
              <a:ext uri="{FF2B5EF4-FFF2-40B4-BE49-F238E27FC236}">
                <a16:creationId xmlns:a16="http://schemas.microsoft.com/office/drawing/2014/main" id="{C0F02F15-F1A3-BE4E-8F9E-010F27EC343E}"/>
              </a:ext>
            </a:extLst>
          </p:cNvPr>
          <p:cNvPicPr preferRelativeResize="0"/>
          <p:nvPr/>
        </p:nvPicPr>
        <p:blipFill rotWithShape="1">
          <a:blip r:embed="rId2">
            <a:alphaModFix/>
          </a:blip>
          <a:srcRect/>
          <a:stretch/>
        </p:blipFill>
        <p:spPr>
          <a:xfrm>
            <a:off x="286480" y="556124"/>
            <a:ext cx="2164081" cy="968991"/>
          </a:xfrm>
          <a:prstGeom prst="rect">
            <a:avLst/>
          </a:prstGeom>
          <a:noFill/>
          <a:ln>
            <a:noFill/>
          </a:ln>
        </p:spPr>
      </p:pic>
      <p:pic>
        <p:nvPicPr>
          <p:cNvPr id="15" name="Picture 14">
            <a:extLst>
              <a:ext uri="{FF2B5EF4-FFF2-40B4-BE49-F238E27FC236}">
                <a16:creationId xmlns:a16="http://schemas.microsoft.com/office/drawing/2014/main" id="{CBFB4AD6-5147-B841-97E3-D3DBF2870DA4}"/>
              </a:ext>
            </a:extLst>
          </p:cNvPr>
          <p:cNvPicPr>
            <a:picLocks noChangeAspect="1"/>
          </p:cNvPicPr>
          <p:nvPr/>
        </p:nvPicPr>
        <p:blipFill>
          <a:blip r:embed="rId3"/>
          <a:stretch>
            <a:fillRect/>
          </a:stretch>
        </p:blipFill>
        <p:spPr>
          <a:xfrm>
            <a:off x="2450562" y="556124"/>
            <a:ext cx="2376972" cy="968991"/>
          </a:xfrm>
          <a:prstGeom prst="rect">
            <a:avLst/>
          </a:prstGeom>
        </p:spPr>
      </p:pic>
      <p:sp>
        <p:nvSpPr>
          <p:cNvPr id="7" name="Rectangle 6">
            <a:extLst>
              <a:ext uri="{FF2B5EF4-FFF2-40B4-BE49-F238E27FC236}">
                <a16:creationId xmlns:a16="http://schemas.microsoft.com/office/drawing/2014/main" id="{29A71C1E-DAAB-A148-ACE1-5513F96BC64F}"/>
              </a:ext>
            </a:extLst>
          </p:cNvPr>
          <p:cNvSpPr/>
          <p:nvPr/>
        </p:nvSpPr>
        <p:spPr>
          <a:xfrm>
            <a:off x="8477900" y="365125"/>
            <a:ext cx="2467191" cy="13257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alisto MT Regular" charset="0"/>
            </a:endParaRPr>
          </a:p>
        </p:txBody>
      </p:sp>
      <p:sp>
        <p:nvSpPr>
          <p:cNvPr id="8" name="TextBox 7">
            <a:extLst>
              <a:ext uri="{FF2B5EF4-FFF2-40B4-BE49-F238E27FC236}">
                <a16:creationId xmlns:a16="http://schemas.microsoft.com/office/drawing/2014/main" id="{0EDC11AA-0F7F-2940-8C05-F555C4D6FD04}"/>
              </a:ext>
            </a:extLst>
          </p:cNvPr>
          <p:cNvSpPr txBox="1"/>
          <p:nvPr/>
        </p:nvSpPr>
        <p:spPr>
          <a:xfrm>
            <a:off x="8510265" y="455843"/>
            <a:ext cx="2463281" cy="1169551"/>
          </a:xfrm>
          <a:prstGeom prst="rect">
            <a:avLst/>
          </a:prstGeom>
          <a:noFill/>
        </p:spPr>
        <p:txBody>
          <a:bodyPr wrap="square" rtlCol="0">
            <a:spAutoFit/>
          </a:bodyPr>
          <a:lstStyle/>
          <a:p>
            <a:pPr algn="ctr"/>
            <a:r>
              <a:rPr lang="en-US" sz="3500" dirty="0">
                <a:solidFill>
                  <a:schemeClr val="bg1"/>
                </a:solidFill>
                <a:latin typeface="Calibri" pitchFamily="34" charset="0"/>
                <a:ea typeface="Calisto MT Regular" charset="0"/>
                <a:cs typeface="Calibri" pitchFamily="34" charset="0"/>
              </a:rPr>
              <a:t>Vocabulary</a:t>
            </a:r>
          </a:p>
          <a:p>
            <a:pPr algn="ctr"/>
            <a:r>
              <a:rPr lang="ka-GE" sz="3500" dirty="0">
                <a:solidFill>
                  <a:schemeClr val="bg1"/>
                </a:solidFill>
                <a:latin typeface="Calibri" pitchFamily="34" charset="0"/>
                <a:ea typeface="Calisto MT Regular" charset="0"/>
                <a:cs typeface="Calibri" pitchFamily="34" charset="0"/>
              </a:rPr>
              <a:t> ლექსიკა</a:t>
            </a:r>
            <a:endParaRPr lang="en-US" sz="3500" dirty="0">
              <a:solidFill>
                <a:schemeClr val="bg1"/>
              </a:solidFill>
              <a:latin typeface="Calibri" pitchFamily="34" charset="0"/>
              <a:ea typeface="Calisto MT Regular" charset="0"/>
              <a:cs typeface="Calibri" pitchFamily="34" charset="0"/>
            </a:endParaRPr>
          </a:p>
        </p:txBody>
      </p:sp>
      <p:grpSp>
        <p:nvGrpSpPr>
          <p:cNvPr id="9" name="Google Shape;147;g8d3272b2c0_0_186"/>
          <p:cNvGrpSpPr/>
          <p:nvPr/>
        </p:nvGrpSpPr>
        <p:grpSpPr>
          <a:xfrm>
            <a:off x="1232365" y="1922666"/>
            <a:ext cx="9166857" cy="4896874"/>
            <a:chOff x="-527213" y="-172635"/>
            <a:chExt cx="10231663" cy="6285199"/>
          </a:xfrm>
        </p:grpSpPr>
        <p:sp>
          <p:nvSpPr>
            <p:cNvPr id="10" name="Google Shape;148;g8d3272b2c0_0_186"/>
            <p:cNvSpPr/>
            <p:nvPr/>
          </p:nvSpPr>
          <p:spPr>
            <a:xfrm>
              <a:off x="3785481" y="1786325"/>
              <a:ext cx="1996698" cy="1860841"/>
            </a:xfrm>
            <a:prstGeom prst="ellipse">
              <a:avLst/>
            </a:prstGeom>
            <a:solidFill>
              <a:srgbClr val="4372C3"/>
            </a:solidFill>
            <a:ln w="12700" cap="flat" cmpd="sng">
              <a:solidFill>
                <a:srgbClr val="FFFFFF"/>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latin typeface="Calibri Regular" charset="0"/>
                <a:ea typeface="Calisto MT Regular" charset="0"/>
                <a:cs typeface="Calisto MT Regular" charset="0"/>
              </a:endParaRPr>
            </a:p>
          </p:txBody>
        </p:sp>
        <p:sp>
          <p:nvSpPr>
            <p:cNvPr id="12" name="Google Shape;149;g8d3272b2c0_0_186"/>
            <p:cNvSpPr txBox="1"/>
            <p:nvPr/>
          </p:nvSpPr>
          <p:spPr>
            <a:xfrm>
              <a:off x="3977319" y="2161474"/>
              <a:ext cx="1655046" cy="1250592"/>
            </a:xfrm>
            <a:prstGeom prst="rect">
              <a:avLst/>
            </a:prstGeom>
            <a:noFill/>
            <a:ln>
              <a:noFill/>
            </a:ln>
          </p:spPr>
          <p:txBody>
            <a:bodyPr spcFirstLastPara="1" wrap="square" lIns="10775" tIns="10775" rIns="10775" bIns="10775" anchor="ctr" anchorCtr="0">
              <a:noAutofit/>
            </a:bodyPr>
            <a:lstStyle/>
            <a:p>
              <a:pPr marL="0" marR="0" lvl="0" indent="0" algn="ctr" rtl="0">
                <a:lnSpc>
                  <a:spcPct val="90000"/>
                </a:lnSpc>
                <a:spcBef>
                  <a:spcPts val="0"/>
                </a:spcBef>
                <a:spcAft>
                  <a:spcPts val="0"/>
                </a:spcAft>
                <a:buNone/>
              </a:pPr>
              <a:r>
                <a:rPr lang="en-US" sz="2200" b="1" u="none" strike="noStrike" cap="none" dirty="0">
                  <a:solidFill>
                    <a:srgbClr val="FFFFFF"/>
                  </a:solidFill>
                  <a:latin typeface="Calibri" panose="020F0502020204030204" pitchFamily="34" charset="0"/>
                  <a:ea typeface="Calibri"/>
                  <a:cs typeface="Calibri" panose="020F0502020204030204" pitchFamily="34" charset="0"/>
                  <a:sym typeface="Calibri"/>
                </a:rPr>
                <a:t>Vocabulary</a:t>
              </a:r>
              <a:endParaRPr sz="2200" dirty="0">
                <a:latin typeface="Calibri" panose="020F0502020204030204" pitchFamily="34" charset="0"/>
                <a:ea typeface="Calisto MT Regular" charset="0"/>
                <a:cs typeface="Calibri" panose="020F0502020204030204" pitchFamily="34" charset="0"/>
              </a:endParaRPr>
            </a:p>
            <a:p>
              <a:pPr marL="0" marR="0" lvl="0" indent="0" algn="ctr" rtl="0">
                <a:lnSpc>
                  <a:spcPct val="90000"/>
                </a:lnSpc>
                <a:spcBef>
                  <a:spcPts val="595"/>
                </a:spcBef>
                <a:spcAft>
                  <a:spcPts val="0"/>
                </a:spcAft>
                <a:buNone/>
              </a:pPr>
              <a:r>
                <a:rPr lang="en-US" sz="2200" b="1" u="none" strike="noStrike" cap="none" dirty="0" err="1">
                  <a:solidFill>
                    <a:srgbClr val="FFFFFF"/>
                  </a:solidFill>
                  <a:latin typeface="Calibri" panose="020F0502020204030204" pitchFamily="34" charset="0"/>
                  <a:ea typeface="Calibri"/>
                  <a:cs typeface="Calibri" panose="020F0502020204030204" pitchFamily="34" charset="0"/>
                  <a:sym typeface="Calibri"/>
                </a:rPr>
                <a:t>ლექსიკა</a:t>
              </a:r>
              <a:endParaRPr sz="2200" dirty="0">
                <a:latin typeface="Calibri" panose="020F0502020204030204" pitchFamily="34" charset="0"/>
                <a:ea typeface="Calisto MT Regular" charset="0"/>
                <a:cs typeface="Calibri" panose="020F0502020204030204" pitchFamily="34" charset="0"/>
              </a:endParaRPr>
            </a:p>
          </p:txBody>
        </p:sp>
        <p:sp>
          <p:nvSpPr>
            <p:cNvPr id="13" name="Google Shape;150;g8d3272b2c0_0_186"/>
            <p:cNvSpPr/>
            <p:nvPr/>
          </p:nvSpPr>
          <p:spPr>
            <a:xfrm rot="12879103" flipV="1">
              <a:off x="2742840" y="1284480"/>
              <a:ext cx="1295774" cy="970353"/>
            </a:xfrm>
            <a:custGeom>
              <a:avLst/>
              <a:gdLst/>
              <a:ahLst/>
              <a:cxnLst/>
              <a:rect l="l" t="t" r="r" b="b"/>
              <a:pathLst>
                <a:path w="120000" h="120000" extrusionOk="0">
                  <a:moveTo>
                    <a:pt x="0" y="59998"/>
                  </a:moveTo>
                  <a:lnTo>
                    <a:pt x="120000" y="59998"/>
                  </a:lnTo>
                </a:path>
              </a:pathLst>
            </a:custGeom>
            <a:noFill/>
            <a:ln w="12700" cap="flat" cmpd="sng">
              <a:solidFill>
                <a:srgbClr val="345A99"/>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latin typeface="Calibri Regular" charset="0"/>
                <a:ea typeface="Calisto MT Regular" charset="0"/>
                <a:cs typeface="Calisto MT Regular" charset="0"/>
              </a:endParaRPr>
            </a:p>
          </p:txBody>
        </p:sp>
        <p:sp>
          <p:nvSpPr>
            <p:cNvPr id="14" name="Google Shape;151;g8d3272b2c0_0_186"/>
            <p:cNvSpPr txBox="1"/>
            <p:nvPr/>
          </p:nvSpPr>
          <p:spPr>
            <a:xfrm rot="5196305">
              <a:off x="4607339" y="1672363"/>
              <a:ext cx="35462" cy="35462"/>
            </a:xfrm>
            <a:prstGeom prst="rect">
              <a:avLst/>
            </a:prstGeom>
            <a:noFill/>
            <a:ln>
              <a:noFill/>
            </a:ln>
          </p:spPr>
          <p:txBody>
            <a:bodyPr spcFirstLastPara="1" wrap="square" lIns="12700" tIns="0" rIns="12700" bIns="0" anchor="ctr" anchorCtr="0">
              <a:noAutofit/>
            </a:bodyPr>
            <a:lstStyle/>
            <a:p>
              <a:pPr marL="0" marR="0" lvl="0" indent="0" algn="ctr" rtl="0">
                <a:lnSpc>
                  <a:spcPct val="90000"/>
                </a:lnSpc>
                <a:spcBef>
                  <a:spcPts val="0"/>
                </a:spcBef>
                <a:spcAft>
                  <a:spcPts val="0"/>
                </a:spcAft>
                <a:buNone/>
              </a:pPr>
              <a:endParaRPr sz="2400" u="none" strike="noStrike" cap="none" dirty="0">
                <a:solidFill>
                  <a:srgbClr val="000000"/>
                </a:solidFill>
                <a:latin typeface="Calibri Regular" charset="0"/>
                <a:ea typeface="Calibri"/>
                <a:cs typeface="Calibri"/>
                <a:sym typeface="Calibri"/>
              </a:endParaRPr>
            </a:p>
          </p:txBody>
        </p:sp>
        <p:sp>
          <p:nvSpPr>
            <p:cNvPr id="16" name="Google Shape;152;g8d3272b2c0_0_186"/>
            <p:cNvSpPr/>
            <p:nvPr/>
          </p:nvSpPr>
          <p:spPr>
            <a:xfrm>
              <a:off x="8606" y="-172635"/>
              <a:ext cx="3224604" cy="2251927"/>
            </a:xfrm>
            <a:prstGeom prst="ellipse">
              <a:avLst/>
            </a:prstGeom>
            <a:solidFill>
              <a:srgbClr val="4372C3"/>
            </a:solidFill>
            <a:ln w="12700" cap="flat" cmpd="sng">
              <a:solidFill>
                <a:srgbClr val="FFFFFF"/>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US" sz="2400" dirty="0">
                  <a:latin typeface="Calibri Regular" charset="0"/>
                  <a:ea typeface="Calisto MT Regular" charset="0"/>
                  <a:cs typeface="Calisto MT Regular" charset="0"/>
                </a:rPr>
                <a:t>       </a:t>
              </a:r>
              <a:r>
                <a:rPr lang="en-US" sz="2400" b="1" dirty="0" smtClean="0">
                  <a:solidFill>
                    <a:schemeClr val="bg1"/>
                  </a:solidFill>
                  <a:latin typeface="Calibri" panose="020F0502020204030204" pitchFamily="34" charset="0"/>
                  <a:ea typeface="Calisto MT Regular" charset="0"/>
                  <a:cs typeface="Calibri" panose="020F0502020204030204" pitchFamily="34" charset="0"/>
                </a:rPr>
                <a:t>values</a:t>
              </a:r>
              <a:endParaRPr lang="en-US" sz="2400" b="1" dirty="0">
                <a:solidFill>
                  <a:schemeClr val="bg1"/>
                </a:solidFill>
                <a:latin typeface="Calibri" panose="020F0502020204030204" pitchFamily="34" charset="0"/>
                <a:ea typeface="Calisto MT Regular" charset="0"/>
                <a:cs typeface="Calibri" panose="020F0502020204030204" pitchFamily="34" charset="0"/>
              </a:endParaRPr>
            </a:p>
            <a:p>
              <a:pPr marL="0" lvl="0" indent="0" algn="l" rtl="0">
                <a:spcBef>
                  <a:spcPts val="0"/>
                </a:spcBef>
                <a:spcAft>
                  <a:spcPts val="0"/>
                </a:spcAft>
                <a:buNone/>
              </a:pPr>
              <a:r>
                <a:rPr lang="en-US" sz="2400" b="1" dirty="0">
                  <a:solidFill>
                    <a:schemeClr val="bg1"/>
                  </a:solidFill>
                  <a:latin typeface="Calibri" panose="020F0502020204030204" pitchFamily="34" charset="0"/>
                  <a:ea typeface="Calisto MT Regular" charset="0"/>
                  <a:cs typeface="Calibri" panose="020F0502020204030204" pitchFamily="34" charset="0"/>
                </a:rPr>
                <a:t>          (n</a:t>
              </a:r>
              <a:r>
                <a:rPr lang="en-US" sz="2400" b="1" dirty="0" smtClean="0">
                  <a:solidFill>
                    <a:schemeClr val="bg1"/>
                  </a:solidFill>
                  <a:latin typeface="Calibri" panose="020F0502020204030204" pitchFamily="34" charset="0"/>
                  <a:ea typeface="Calisto MT Regular" charset="0"/>
                  <a:cs typeface="Calibri" panose="020F0502020204030204" pitchFamily="34" charset="0"/>
                </a:rPr>
                <a:t>.)</a:t>
              </a:r>
            </a:p>
            <a:p>
              <a:r>
                <a:rPr lang="ka-GE" sz="2000" dirty="0" smtClean="0">
                  <a:solidFill>
                    <a:schemeClr val="bg1"/>
                  </a:solidFill>
                  <a:latin typeface="Calibri Regular" charset="0"/>
                  <a:ea typeface="Calibri"/>
                  <a:cs typeface="Calibri"/>
                  <a:sym typeface="Calibri"/>
                </a:rPr>
                <a:t>ღირებულებები</a:t>
              </a:r>
              <a:endParaRPr lang="ka-GE" sz="2000" dirty="0">
                <a:solidFill>
                  <a:schemeClr val="bg1"/>
                </a:solidFill>
                <a:latin typeface="Calibri Regular" charset="0"/>
                <a:ea typeface="Calibri"/>
                <a:cs typeface="Calibri"/>
                <a:sym typeface="Calibri"/>
              </a:endParaRPr>
            </a:p>
            <a:p>
              <a:pPr marL="0" lvl="0" indent="0" algn="l" rtl="0">
                <a:spcBef>
                  <a:spcPts val="0"/>
                </a:spcBef>
                <a:spcAft>
                  <a:spcPts val="0"/>
                </a:spcAft>
                <a:buNone/>
              </a:pPr>
              <a:endParaRPr sz="2400" b="1" dirty="0">
                <a:solidFill>
                  <a:schemeClr val="bg1"/>
                </a:solidFill>
                <a:latin typeface="Calibri" panose="020F0502020204030204" pitchFamily="34" charset="0"/>
                <a:ea typeface="Calisto MT Regular" charset="0"/>
                <a:cs typeface="Calibri" panose="020F0502020204030204" pitchFamily="34" charset="0"/>
              </a:endParaRPr>
            </a:p>
          </p:txBody>
        </p:sp>
        <p:sp>
          <p:nvSpPr>
            <p:cNvPr id="18" name="Google Shape;154;g8d3272b2c0_0_186"/>
            <p:cNvSpPr/>
            <p:nvPr/>
          </p:nvSpPr>
          <p:spPr>
            <a:xfrm rot="19873486" flipV="1">
              <a:off x="5550956" y="1796218"/>
              <a:ext cx="860546" cy="403869"/>
            </a:xfrm>
            <a:custGeom>
              <a:avLst/>
              <a:gdLst/>
              <a:ahLst/>
              <a:cxnLst/>
              <a:rect l="l" t="t" r="r" b="b"/>
              <a:pathLst>
                <a:path w="120000" h="120000" extrusionOk="0">
                  <a:moveTo>
                    <a:pt x="0" y="59998"/>
                  </a:moveTo>
                  <a:lnTo>
                    <a:pt x="120000" y="59998"/>
                  </a:lnTo>
                </a:path>
              </a:pathLst>
            </a:custGeom>
            <a:noFill/>
            <a:ln w="12700" cap="flat" cmpd="sng">
              <a:solidFill>
                <a:srgbClr val="345A99"/>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latin typeface="Calibri Regular" charset="0"/>
                <a:ea typeface="Calisto MT Regular" charset="0"/>
                <a:cs typeface="Calisto MT Regular" charset="0"/>
              </a:endParaRPr>
            </a:p>
          </p:txBody>
        </p:sp>
        <p:sp>
          <p:nvSpPr>
            <p:cNvPr id="19" name="Google Shape;155;g8d3272b2c0_0_186"/>
            <p:cNvSpPr txBox="1"/>
            <p:nvPr/>
          </p:nvSpPr>
          <p:spPr>
            <a:xfrm rot="-2466378">
              <a:off x="5868095" y="1745714"/>
              <a:ext cx="81222" cy="81222"/>
            </a:xfrm>
            <a:prstGeom prst="rect">
              <a:avLst/>
            </a:prstGeom>
            <a:noFill/>
            <a:ln>
              <a:noFill/>
            </a:ln>
          </p:spPr>
          <p:txBody>
            <a:bodyPr spcFirstLastPara="1" wrap="square" lIns="12700" tIns="0" rIns="12700" bIns="0" anchor="ctr" anchorCtr="0">
              <a:noAutofit/>
            </a:bodyPr>
            <a:lstStyle/>
            <a:p>
              <a:pPr marL="0" marR="0" lvl="0" indent="0" algn="ctr" rtl="0">
                <a:lnSpc>
                  <a:spcPct val="90000"/>
                </a:lnSpc>
                <a:spcBef>
                  <a:spcPts val="0"/>
                </a:spcBef>
                <a:spcAft>
                  <a:spcPts val="0"/>
                </a:spcAft>
                <a:buNone/>
              </a:pPr>
              <a:endParaRPr sz="2400" u="none" strike="noStrike" cap="none" dirty="0">
                <a:solidFill>
                  <a:srgbClr val="000000"/>
                </a:solidFill>
                <a:latin typeface="Calibri Regular" charset="0"/>
                <a:ea typeface="Calibri"/>
                <a:cs typeface="Calibri"/>
                <a:sym typeface="Calibri"/>
              </a:endParaRPr>
            </a:p>
          </p:txBody>
        </p:sp>
        <p:sp>
          <p:nvSpPr>
            <p:cNvPr id="20" name="Google Shape;156;g8d3272b2c0_0_186"/>
            <p:cNvSpPr/>
            <p:nvPr/>
          </p:nvSpPr>
          <p:spPr>
            <a:xfrm>
              <a:off x="6322980" y="539772"/>
              <a:ext cx="3381470" cy="2469046"/>
            </a:xfrm>
            <a:prstGeom prst="ellipse">
              <a:avLst/>
            </a:prstGeom>
            <a:solidFill>
              <a:srgbClr val="4372C3"/>
            </a:solidFill>
            <a:ln w="12700" cap="flat" cmpd="sng">
              <a:solidFill>
                <a:srgbClr val="FFFFFF"/>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US" sz="2400" dirty="0">
                  <a:latin typeface="Calibri Regular" charset="0"/>
                  <a:ea typeface="Calisto MT Regular" charset="0"/>
                  <a:cs typeface="Calisto MT Regular" charset="0"/>
                </a:rPr>
                <a:t>         </a:t>
              </a:r>
              <a:endParaRPr lang="en-US" sz="2400" dirty="0">
                <a:solidFill>
                  <a:schemeClr val="bg1"/>
                </a:solidFill>
                <a:latin typeface="Calibri Regular" charset="0"/>
                <a:ea typeface="Calisto MT Regular" charset="0"/>
                <a:cs typeface="Calisto MT Regular" charset="0"/>
              </a:endParaRPr>
            </a:p>
            <a:p>
              <a:pPr marL="0" lvl="0" indent="0" algn="l" rtl="0">
                <a:spcBef>
                  <a:spcPts val="0"/>
                </a:spcBef>
                <a:spcAft>
                  <a:spcPts val="0"/>
                </a:spcAft>
                <a:buNone/>
              </a:pPr>
              <a:endParaRPr sz="2400" dirty="0">
                <a:solidFill>
                  <a:schemeClr val="bg1"/>
                </a:solidFill>
                <a:latin typeface="Calibri Regular" charset="0"/>
                <a:ea typeface="Calisto MT Regular" charset="0"/>
                <a:cs typeface="Calisto MT Regular" charset="0"/>
              </a:endParaRPr>
            </a:p>
          </p:txBody>
        </p:sp>
        <p:sp>
          <p:nvSpPr>
            <p:cNvPr id="21" name="Google Shape;157;g8d3272b2c0_0_186"/>
            <p:cNvSpPr txBox="1"/>
            <p:nvPr/>
          </p:nvSpPr>
          <p:spPr>
            <a:xfrm>
              <a:off x="6621592" y="1430034"/>
              <a:ext cx="2897499" cy="913676"/>
            </a:xfrm>
            <a:prstGeom prst="rect">
              <a:avLst/>
            </a:prstGeom>
            <a:solidFill>
              <a:schemeClr val="accent1"/>
            </a:solidFill>
            <a:ln>
              <a:noFill/>
            </a:ln>
          </p:spPr>
          <p:txBody>
            <a:bodyPr spcFirstLastPara="1" wrap="square" lIns="11425" tIns="11425" rIns="11425" bIns="11425" anchor="ctr" anchorCtr="0">
              <a:noAutofit/>
            </a:bodyPr>
            <a:lstStyle/>
            <a:p>
              <a:pPr marL="0" lvl="0" indent="0" algn="ctr" rtl="0">
                <a:spcBef>
                  <a:spcPts val="0"/>
                </a:spcBef>
                <a:spcAft>
                  <a:spcPts val="0"/>
                </a:spcAft>
                <a:buClr>
                  <a:schemeClr val="dk1"/>
                </a:buClr>
                <a:buSzPts val="1100"/>
                <a:buFont typeface="Arial"/>
                <a:buNone/>
              </a:pPr>
              <a:r>
                <a:rPr lang="en-US" sz="2400" b="1" dirty="0" smtClean="0">
                  <a:solidFill>
                    <a:srgbClr val="FFFFFF"/>
                  </a:solidFill>
                  <a:latin typeface="Calibri" panose="020F0502020204030204" pitchFamily="34" charset="0"/>
                  <a:ea typeface="Calibri"/>
                  <a:cs typeface="Calibri" panose="020F0502020204030204" pitchFamily="34" charset="0"/>
                  <a:sym typeface="Calibri"/>
                </a:rPr>
                <a:t>disorder </a:t>
              </a:r>
              <a:endParaRPr lang="en-US" sz="2400" b="1" dirty="0">
                <a:solidFill>
                  <a:srgbClr val="FFFFFF"/>
                </a:solidFill>
                <a:latin typeface="Calibri" panose="020F0502020204030204" pitchFamily="34" charset="0"/>
                <a:ea typeface="Calibri"/>
                <a:cs typeface="Calibri" panose="020F0502020204030204" pitchFamily="34" charset="0"/>
                <a:sym typeface="Calibri"/>
              </a:endParaRPr>
            </a:p>
            <a:p>
              <a:pPr marL="0" lvl="0" indent="0" algn="ctr" rtl="0">
                <a:spcBef>
                  <a:spcPts val="0"/>
                </a:spcBef>
                <a:spcAft>
                  <a:spcPts val="0"/>
                </a:spcAft>
                <a:buClr>
                  <a:schemeClr val="dk1"/>
                </a:buClr>
                <a:buSzPts val="1100"/>
                <a:buFont typeface="Arial"/>
                <a:buNone/>
              </a:pPr>
              <a:r>
                <a:rPr lang="en-US" sz="2400" b="1" dirty="0">
                  <a:solidFill>
                    <a:srgbClr val="FFFFFF"/>
                  </a:solidFill>
                  <a:latin typeface="Calibri" panose="020F0502020204030204" pitchFamily="34" charset="0"/>
                  <a:ea typeface="Calibri"/>
                  <a:cs typeface="Calibri" panose="020F0502020204030204" pitchFamily="34" charset="0"/>
                  <a:sym typeface="Calibri"/>
                </a:rPr>
                <a:t>(n</a:t>
              </a:r>
              <a:r>
                <a:rPr lang="en-US" sz="2400" b="1" dirty="0" smtClean="0">
                  <a:solidFill>
                    <a:srgbClr val="FFFFFF"/>
                  </a:solidFill>
                  <a:latin typeface="Calibri" panose="020F0502020204030204" pitchFamily="34" charset="0"/>
                  <a:ea typeface="Calibri"/>
                  <a:cs typeface="Calibri" panose="020F0502020204030204" pitchFamily="34" charset="0"/>
                  <a:sym typeface="Calibri"/>
                </a:rPr>
                <a:t>.)</a:t>
              </a:r>
            </a:p>
            <a:p>
              <a:pPr algn="ctr">
                <a:buClr>
                  <a:schemeClr val="dk1"/>
                </a:buClr>
                <a:buSzPts val="1100"/>
              </a:pPr>
              <a:r>
                <a:rPr lang="ka-GE" sz="2400" dirty="0">
                  <a:solidFill>
                    <a:schemeClr val="lt1"/>
                  </a:solidFill>
                  <a:latin typeface="Merriweather Light"/>
                  <a:ea typeface="Merriweather Light"/>
                  <a:cs typeface="Merriweather Light"/>
                  <a:sym typeface="Merriweather Light"/>
                </a:rPr>
                <a:t>არეულობა, უწესრიგობა</a:t>
              </a:r>
              <a:endParaRPr lang="ka-GE" sz="2400" i="1" dirty="0">
                <a:solidFill>
                  <a:schemeClr val="accent2"/>
                </a:solidFill>
                <a:latin typeface="Calibri Regular" charset="0"/>
                <a:ea typeface="Calibri"/>
                <a:cs typeface="Calibri"/>
                <a:sym typeface="Calibri"/>
              </a:endParaRPr>
            </a:p>
            <a:p>
              <a:pPr marL="0" lvl="0" indent="0" algn="ctr" rtl="0">
                <a:spcBef>
                  <a:spcPts val="0"/>
                </a:spcBef>
                <a:spcAft>
                  <a:spcPts val="0"/>
                </a:spcAft>
                <a:buClr>
                  <a:schemeClr val="dk1"/>
                </a:buClr>
                <a:buSzPts val="1100"/>
                <a:buFont typeface="Arial"/>
                <a:buNone/>
              </a:pPr>
              <a:endParaRPr sz="2400" b="1" dirty="0">
                <a:solidFill>
                  <a:srgbClr val="FFFFFF"/>
                </a:solidFill>
                <a:latin typeface="Calibri" panose="020F0502020204030204" pitchFamily="34" charset="0"/>
                <a:ea typeface="Calibri"/>
                <a:cs typeface="Calibri" panose="020F0502020204030204" pitchFamily="34" charset="0"/>
                <a:sym typeface="Calibri"/>
              </a:endParaRPr>
            </a:p>
          </p:txBody>
        </p:sp>
        <p:sp>
          <p:nvSpPr>
            <p:cNvPr id="22" name="Google Shape;159;g8d3272b2c0_0_186"/>
            <p:cNvSpPr txBox="1"/>
            <p:nvPr/>
          </p:nvSpPr>
          <p:spPr>
            <a:xfrm rot="-246013">
              <a:off x="6281636" y="2686160"/>
              <a:ext cx="83915" cy="83915"/>
            </a:xfrm>
            <a:prstGeom prst="rect">
              <a:avLst/>
            </a:prstGeom>
            <a:noFill/>
            <a:ln>
              <a:noFill/>
            </a:ln>
          </p:spPr>
          <p:txBody>
            <a:bodyPr spcFirstLastPara="1" wrap="square" lIns="12700" tIns="0" rIns="12700" bIns="0" anchor="ctr" anchorCtr="0">
              <a:noAutofit/>
            </a:bodyPr>
            <a:lstStyle/>
            <a:p>
              <a:pPr marL="0" marR="0" lvl="0" indent="0" algn="ctr" rtl="0">
                <a:lnSpc>
                  <a:spcPct val="90000"/>
                </a:lnSpc>
                <a:spcBef>
                  <a:spcPts val="0"/>
                </a:spcBef>
                <a:spcAft>
                  <a:spcPts val="0"/>
                </a:spcAft>
                <a:buNone/>
              </a:pPr>
              <a:endParaRPr sz="2400" u="none" strike="noStrike" cap="none" dirty="0">
                <a:solidFill>
                  <a:srgbClr val="000000"/>
                </a:solidFill>
                <a:latin typeface="Calibri Regular" charset="0"/>
                <a:ea typeface="Calibri"/>
                <a:cs typeface="Calibri"/>
                <a:sym typeface="Calibri"/>
              </a:endParaRPr>
            </a:p>
          </p:txBody>
        </p:sp>
        <p:sp>
          <p:nvSpPr>
            <p:cNvPr id="23" name="Google Shape;163;g8d3272b2c0_0_186"/>
            <p:cNvSpPr txBox="1"/>
            <p:nvPr/>
          </p:nvSpPr>
          <p:spPr>
            <a:xfrm rot="2113695">
              <a:off x="5940677" y="3711274"/>
              <a:ext cx="77492" cy="77492"/>
            </a:xfrm>
            <a:prstGeom prst="rect">
              <a:avLst/>
            </a:prstGeom>
            <a:noFill/>
            <a:ln>
              <a:noFill/>
            </a:ln>
          </p:spPr>
          <p:txBody>
            <a:bodyPr spcFirstLastPara="1" wrap="square" lIns="12700" tIns="0" rIns="12700" bIns="0" anchor="ctr" anchorCtr="0">
              <a:noAutofit/>
            </a:bodyPr>
            <a:lstStyle/>
            <a:p>
              <a:pPr marL="0" marR="0" lvl="0" indent="0" algn="ctr" rtl="0">
                <a:lnSpc>
                  <a:spcPct val="90000"/>
                </a:lnSpc>
                <a:spcBef>
                  <a:spcPts val="0"/>
                </a:spcBef>
                <a:spcAft>
                  <a:spcPts val="0"/>
                </a:spcAft>
                <a:buNone/>
              </a:pPr>
              <a:endParaRPr sz="2400" u="none" strike="noStrike" cap="none" dirty="0">
                <a:solidFill>
                  <a:srgbClr val="000000"/>
                </a:solidFill>
                <a:latin typeface="Calibri Regular" charset="0"/>
                <a:ea typeface="Calibri"/>
                <a:cs typeface="Calibri"/>
                <a:sym typeface="Calibri"/>
              </a:endParaRPr>
            </a:p>
          </p:txBody>
        </p:sp>
        <p:sp>
          <p:nvSpPr>
            <p:cNvPr id="25" name="Google Shape;166;g8d3272b2c0_0_186"/>
            <p:cNvSpPr/>
            <p:nvPr/>
          </p:nvSpPr>
          <p:spPr>
            <a:xfrm rot="5186587">
              <a:off x="4616069" y="3770650"/>
              <a:ext cx="275631" cy="24945"/>
            </a:xfrm>
            <a:custGeom>
              <a:avLst/>
              <a:gdLst/>
              <a:ahLst/>
              <a:cxnLst/>
              <a:rect l="l" t="t" r="r" b="b"/>
              <a:pathLst>
                <a:path w="120000" h="120000" extrusionOk="0">
                  <a:moveTo>
                    <a:pt x="0" y="59998"/>
                  </a:moveTo>
                  <a:lnTo>
                    <a:pt x="120000" y="59998"/>
                  </a:lnTo>
                </a:path>
              </a:pathLst>
            </a:custGeom>
            <a:noFill/>
            <a:ln w="12700" cap="flat" cmpd="sng">
              <a:solidFill>
                <a:srgbClr val="345A99"/>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latin typeface="Calibri Regular" charset="0"/>
                <a:ea typeface="Calisto MT Regular" charset="0"/>
                <a:cs typeface="Calisto MT Regular" charset="0"/>
              </a:endParaRPr>
            </a:p>
          </p:txBody>
        </p:sp>
        <p:sp>
          <p:nvSpPr>
            <p:cNvPr id="26" name="Google Shape;167;g8d3272b2c0_0_186"/>
            <p:cNvSpPr txBox="1"/>
            <p:nvPr/>
          </p:nvSpPr>
          <p:spPr>
            <a:xfrm rot="5176116">
              <a:off x="4746973" y="3776269"/>
              <a:ext cx="13829" cy="13829"/>
            </a:xfrm>
            <a:prstGeom prst="rect">
              <a:avLst/>
            </a:prstGeom>
            <a:noFill/>
            <a:ln>
              <a:noFill/>
            </a:ln>
          </p:spPr>
          <p:txBody>
            <a:bodyPr spcFirstLastPara="1" wrap="square" lIns="12700" tIns="0" rIns="12700" bIns="0" anchor="ctr" anchorCtr="0">
              <a:noAutofit/>
            </a:bodyPr>
            <a:lstStyle/>
            <a:p>
              <a:pPr marL="0" marR="0" lvl="0" indent="0" algn="ctr" rtl="0">
                <a:lnSpc>
                  <a:spcPct val="90000"/>
                </a:lnSpc>
                <a:spcBef>
                  <a:spcPts val="0"/>
                </a:spcBef>
                <a:spcAft>
                  <a:spcPts val="0"/>
                </a:spcAft>
                <a:buNone/>
              </a:pPr>
              <a:endParaRPr sz="2400" u="none" strike="noStrike" cap="none" dirty="0">
                <a:solidFill>
                  <a:srgbClr val="000000"/>
                </a:solidFill>
                <a:latin typeface="Calibri Regular" charset="0"/>
                <a:ea typeface="Calibri"/>
                <a:cs typeface="Calibri"/>
                <a:sym typeface="Calibri"/>
              </a:endParaRPr>
            </a:p>
          </p:txBody>
        </p:sp>
        <p:sp>
          <p:nvSpPr>
            <p:cNvPr id="27" name="Google Shape;168;g8d3272b2c0_0_186"/>
            <p:cNvSpPr/>
            <p:nvPr/>
          </p:nvSpPr>
          <p:spPr>
            <a:xfrm>
              <a:off x="2664031" y="3823941"/>
              <a:ext cx="3778842" cy="2288623"/>
            </a:xfrm>
            <a:prstGeom prst="ellipse">
              <a:avLst/>
            </a:prstGeom>
            <a:solidFill>
              <a:srgbClr val="4372C3"/>
            </a:solidFill>
            <a:ln w="12700" cap="flat" cmpd="sng">
              <a:solidFill>
                <a:srgbClr val="FFFFFF"/>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latin typeface="Calibri Regular" charset="0"/>
                <a:ea typeface="Calisto MT Regular" charset="0"/>
                <a:cs typeface="Calisto MT Regular" charset="0"/>
              </a:endParaRPr>
            </a:p>
          </p:txBody>
        </p:sp>
        <p:sp>
          <p:nvSpPr>
            <p:cNvPr id="28" name="Google Shape;169;g8d3272b2c0_0_186"/>
            <p:cNvSpPr txBox="1"/>
            <p:nvPr/>
          </p:nvSpPr>
          <p:spPr>
            <a:xfrm>
              <a:off x="2778664" y="4576694"/>
              <a:ext cx="3634837" cy="1088100"/>
            </a:xfrm>
            <a:prstGeom prst="rect">
              <a:avLst/>
            </a:prstGeom>
            <a:noFill/>
            <a:ln>
              <a:noFill/>
            </a:ln>
          </p:spPr>
          <p:txBody>
            <a:bodyPr spcFirstLastPara="1" wrap="square" lIns="11425" tIns="11425" rIns="11425" bIns="11425" anchor="ctr" anchorCtr="0">
              <a:noAutofit/>
            </a:bodyPr>
            <a:lstStyle/>
            <a:p>
              <a:pPr marL="0" marR="0" lvl="0" indent="0" algn="ctr" rtl="0">
                <a:lnSpc>
                  <a:spcPct val="90000"/>
                </a:lnSpc>
                <a:spcBef>
                  <a:spcPts val="630"/>
                </a:spcBef>
                <a:spcAft>
                  <a:spcPts val="0"/>
                </a:spcAft>
                <a:buNone/>
              </a:pPr>
              <a:r>
                <a:rPr lang="en-US" sz="2400" b="1" dirty="0" smtClean="0">
                  <a:solidFill>
                    <a:schemeClr val="bg1"/>
                  </a:solidFill>
                  <a:latin typeface="Calibri" panose="020F0502020204030204" pitchFamily="34" charset="0"/>
                  <a:ea typeface="Calibri"/>
                  <a:cs typeface="Calibri" panose="020F0502020204030204" pitchFamily="34" charset="0"/>
                  <a:sym typeface="Calibri"/>
                </a:rPr>
                <a:t>respond</a:t>
              </a:r>
              <a:endParaRPr lang="en-US" sz="2400" b="1" dirty="0">
                <a:solidFill>
                  <a:schemeClr val="bg1"/>
                </a:solidFill>
                <a:latin typeface="Calibri" panose="020F0502020204030204" pitchFamily="34" charset="0"/>
                <a:ea typeface="Calibri"/>
                <a:cs typeface="Calibri" panose="020F0502020204030204" pitchFamily="34" charset="0"/>
                <a:sym typeface="Calibri"/>
              </a:endParaRPr>
            </a:p>
            <a:p>
              <a:pPr marL="0" marR="0" lvl="0" indent="0" algn="ctr" rtl="0">
                <a:lnSpc>
                  <a:spcPct val="90000"/>
                </a:lnSpc>
                <a:spcBef>
                  <a:spcPts val="630"/>
                </a:spcBef>
                <a:spcAft>
                  <a:spcPts val="0"/>
                </a:spcAft>
                <a:buNone/>
              </a:pPr>
              <a:r>
                <a:rPr lang="en-US" sz="2400" b="1" dirty="0">
                  <a:solidFill>
                    <a:schemeClr val="bg1"/>
                  </a:solidFill>
                  <a:latin typeface="Calibri" panose="020F0502020204030204" pitchFamily="34" charset="0"/>
                  <a:ea typeface="Calibri"/>
                  <a:cs typeface="Calibri" panose="020F0502020204030204" pitchFamily="34" charset="0"/>
                  <a:sym typeface="Calibri"/>
                </a:rPr>
                <a:t>(v</a:t>
              </a:r>
              <a:r>
                <a:rPr lang="en-US" sz="2400" b="1" dirty="0" smtClean="0">
                  <a:solidFill>
                    <a:schemeClr val="bg1"/>
                  </a:solidFill>
                  <a:latin typeface="Calibri" panose="020F0502020204030204" pitchFamily="34" charset="0"/>
                  <a:ea typeface="Calibri"/>
                  <a:cs typeface="Calibri" panose="020F0502020204030204" pitchFamily="34" charset="0"/>
                  <a:sym typeface="Calibri"/>
                </a:rPr>
                <a:t>.)</a:t>
              </a:r>
            </a:p>
            <a:p>
              <a:pPr algn="ctr">
                <a:lnSpc>
                  <a:spcPct val="90000"/>
                </a:lnSpc>
                <a:spcBef>
                  <a:spcPts val="630"/>
                </a:spcBef>
              </a:pPr>
              <a:r>
                <a:rPr lang="ka-GE" sz="2000" dirty="0">
                  <a:solidFill>
                    <a:schemeClr val="lt1"/>
                  </a:solidFill>
                  <a:latin typeface="Calibri Regular" charset="0"/>
                  <a:ea typeface="Calibri"/>
                  <a:cs typeface="Calibri" panose="020F0502020204030204" pitchFamily="34" charset="0"/>
                  <a:sym typeface="Calibri"/>
                </a:rPr>
                <a:t>რეაგირება, პასუხის </a:t>
              </a:r>
              <a:endParaRPr lang="en-US" sz="2000" dirty="0" smtClean="0">
                <a:solidFill>
                  <a:schemeClr val="lt1"/>
                </a:solidFill>
                <a:latin typeface="Calibri Regular" charset="0"/>
                <a:ea typeface="Calibri"/>
                <a:cs typeface="Calibri" panose="020F0502020204030204" pitchFamily="34" charset="0"/>
                <a:sym typeface="Calibri"/>
              </a:endParaRPr>
            </a:p>
            <a:p>
              <a:pPr algn="ctr">
                <a:lnSpc>
                  <a:spcPct val="90000"/>
                </a:lnSpc>
                <a:spcBef>
                  <a:spcPts val="630"/>
                </a:spcBef>
              </a:pPr>
              <a:r>
                <a:rPr lang="ka-GE" sz="2000" dirty="0" smtClean="0">
                  <a:solidFill>
                    <a:schemeClr val="lt1"/>
                  </a:solidFill>
                  <a:latin typeface="Calibri Regular" charset="0"/>
                  <a:ea typeface="Calibri"/>
                  <a:cs typeface="Calibri" panose="020F0502020204030204" pitchFamily="34" charset="0"/>
                  <a:sym typeface="Calibri"/>
                </a:rPr>
                <a:t>გაცემა</a:t>
              </a:r>
              <a:endParaRPr lang="ka-GE" sz="2000" dirty="0">
                <a:solidFill>
                  <a:schemeClr val="lt1"/>
                </a:solidFill>
                <a:latin typeface="Calibri Regular" charset="0"/>
                <a:ea typeface="Calibri"/>
                <a:cs typeface="Calibri" panose="020F0502020204030204" pitchFamily="34" charset="0"/>
                <a:sym typeface="Calibri"/>
              </a:endParaRPr>
            </a:p>
            <a:p>
              <a:pPr marL="0" marR="0" lvl="0" indent="0" algn="ctr" rtl="0">
                <a:lnSpc>
                  <a:spcPct val="90000"/>
                </a:lnSpc>
                <a:spcBef>
                  <a:spcPts val="630"/>
                </a:spcBef>
                <a:spcAft>
                  <a:spcPts val="0"/>
                </a:spcAft>
                <a:buNone/>
              </a:pPr>
              <a:r>
                <a:rPr lang="en-US" sz="2000" b="1" dirty="0" smtClean="0">
                  <a:solidFill>
                    <a:schemeClr val="bg1"/>
                  </a:solidFill>
                  <a:latin typeface="Calibri" panose="020F0502020204030204" pitchFamily="34" charset="0"/>
                  <a:ea typeface="Calibri"/>
                  <a:cs typeface="Calibri" panose="020F0502020204030204" pitchFamily="34" charset="0"/>
                  <a:sym typeface="Calibri"/>
                </a:rPr>
                <a:t> </a:t>
              </a:r>
              <a:endParaRPr sz="2000" b="1" dirty="0">
                <a:solidFill>
                  <a:schemeClr val="bg1"/>
                </a:solidFill>
                <a:latin typeface="Calibri" panose="020F0502020204030204" pitchFamily="34" charset="0"/>
                <a:ea typeface="Calibri"/>
                <a:cs typeface="Calibri" panose="020F0502020204030204" pitchFamily="34" charset="0"/>
                <a:sym typeface="Calibri"/>
              </a:endParaRPr>
            </a:p>
          </p:txBody>
        </p:sp>
        <p:sp>
          <p:nvSpPr>
            <p:cNvPr id="29" name="Google Shape;170;g8d3272b2c0_0_186"/>
            <p:cNvSpPr/>
            <p:nvPr/>
          </p:nvSpPr>
          <p:spPr>
            <a:xfrm rot="9722507">
              <a:off x="2027857" y="3352594"/>
              <a:ext cx="1947465" cy="60164"/>
            </a:xfrm>
            <a:custGeom>
              <a:avLst/>
              <a:gdLst/>
              <a:ahLst/>
              <a:cxnLst/>
              <a:rect l="l" t="t" r="r" b="b"/>
              <a:pathLst>
                <a:path w="120000" h="120000" extrusionOk="0">
                  <a:moveTo>
                    <a:pt x="0" y="59998"/>
                  </a:moveTo>
                  <a:lnTo>
                    <a:pt x="120000" y="59998"/>
                  </a:lnTo>
                </a:path>
              </a:pathLst>
            </a:custGeom>
            <a:noFill/>
            <a:ln w="12700" cap="flat" cmpd="sng">
              <a:solidFill>
                <a:srgbClr val="345A99"/>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latin typeface="Calibri Regular" charset="0"/>
                <a:ea typeface="Calisto MT Regular" charset="0"/>
                <a:cs typeface="Calisto MT Regular" charset="0"/>
              </a:endParaRPr>
            </a:p>
          </p:txBody>
        </p:sp>
        <p:sp>
          <p:nvSpPr>
            <p:cNvPr id="30" name="Google Shape;171;g8d3272b2c0_0_186"/>
            <p:cNvSpPr txBox="1"/>
            <p:nvPr/>
          </p:nvSpPr>
          <p:spPr>
            <a:xfrm rot="-1759631">
              <a:off x="3157491" y="3636472"/>
              <a:ext cx="91875" cy="91875"/>
            </a:xfrm>
            <a:prstGeom prst="rect">
              <a:avLst/>
            </a:prstGeom>
            <a:noFill/>
            <a:ln>
              <a:noFill/>
            </a:ln>
          </p:spPr>
          <p:txBody>
            <a:bodyPr spcFirstLastPara="1" wrap="square" lIns="12700" tIns="0" rIns="12700" bIns="0" anchor="ctr" anchorCtr="0">
              <a:noAutofit/>
            </a:bodyPr>
            <a:lstStyle/>
            <a:p>
              <a:pPr marL="0" marR="0" lvl="0" indent="0" algn="ctr" rtl="0">
                <a:lnSpc>
                  <a:spcPct val="90000"/>
                </a:lnSpc>
                <a:spcBef>
                  <a:spcPts val="0"/>
                </a:spcBef>
                <a:spcAft>
                  <a:spcPts val="0"/>
                </a:spcAft>
                <a:buNone/>
              </a:pPr>
              <a:endParaRPr sz="2400" u="none" strike="noStrike" cap="none" dirty="0">
                <a:solidFill>
                  <a:srgbClr val="000000"/>
                </a:solidFill>
                <a:latin typeface="Calibri Regular" charset="0"/>
                <a:ea typeface="Calibri"/>
                <a:cs typeface="Calibri"/>
                <a:sym typeface="Calibri"/>
              </a:endParaRPr>
            </a:p>
          </p:txBody>
        </p:sp>
        <p:sp>
          <p:nvSpPr>
            <p:cNvPr id="31" name="Google Shape;172;g8d3272b2c0_0_186"/>
            <p:cNvSpPr/>
            <p:nvPr/>
          </p:nvSpPr>
          <p:spPr>
            <a:xfrm>
              <a:off x="-479519" y="2475632"/>
              <a:ext cx="2957623" cy="2437424"/>
            </a:xfrm>
            <a:prstGeom prst="ellipse">
              <a:avLst/>
            </a:prstGeom>
            <a:solidFill>
              <a:srgbClr val="4372C3"/>
            </a:solidFill>
            <a:ln w="12700" cap="flat" cmpd="sng">
              <a:solidFill>
                <a:srgbClr val="FFFFFF"/>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latin typeface="Calibri Regular" charset="0"/>
                <a:ea typeface="Calisto MT Regular" charset="0"/>
                <a:cs typeface="Calisto MT Regular" charset="0"/>
              </a:endParaRPr>
            </a:p>
          </p:txBody>
        </p:sp>
        <p:sp>
          <p:nvSpPr>
            <p:cNvPr id="32" name="Google Shape;173;g8d3272b2c0_0_186"/>
            <p:cNvSpPr txBox="1"/>
            <p:nvPr/>
          </p:nvSpPr>
          <p:spPr>
            <a:xfrm>
              <a:off x="-527213" y="3278753"/>
              <a:ext cx="3033255" cy="907800"/>
            </a:xfrm>
            <a:prstGeom prst="rect">
              <a:avLst/>
            </a:prstGeom>
            <a:noFill/>
            <a:ln>
              <a:noFill/>
            </a:ln>
          </p:spPr>
          <p:txBody>
            <a:bodyPr spcFirstLastPara="1" wrap="square" lIns="11425" tIns="11425" rIns="11425" bIns="11425" anchor="ctr" anchorCtr="0">
              <a:noAutofit/>
            </a:bodyPr>
            <a:lstStyle/>
            <a:p>
              <a:pPr marL="0" marR="0" lvl="0" indent="0" algn="ctr" rtl="0">
                <a:lnSpc>
                  <a:spcPct val="90000"/>
                </a:lnSpc>
                <a:spcBef>
                  <a:spcPts val="0"/>
                </a:spcBef>
                <a:spcAft>
                  <a:spcPts val="0"/>
                </a:spcAft>
                <a:buNone/>
              </a:pPr>
              <a:r>
                <a:rPr lang="en-US" sz="2400" b="1" dirty="0" smtClean="0">
                  <a:solidFill>
                    <a:srgbClr val="FFFFFF"/>
                  </a:solidFill>
                  <a:latin typeface="Calibri" panose="020F0502020204030204" pitchFamily="34" charset="0"/>
                  <a:ea typeface="Calibri"/>
                  <a:cs typeface="Calibri" panose="020F0502020204030204" pitchFamily="34" charset="0"/>
                  <a:sym typeface="Calibri"/>
                </a:rPr>
                <a:t>dictate</a:t>
              </a:r>
              <a:endParaRPr lang="en-US" sz="2400" b="1" dirty="0">
                <a:solidFill>
                  <a:srgbClr val="FFFFFF"/>
                </a:solidFill>
                <a:latin typeface="Calibri" panose="020F0502020204030204" pitchFamily="34" charset="0"/>
                <a:ea typeface="Calibri"/>
                <a:cs typeface="Calibri" panose="020F0502020204030204" pitchFamily="34" charset="0"/>
                <a:sym typeface="Calibri"/>
              </a:endParaRPr>
            </a:p>
            <a:p>
              <a:pPr marL="0" marR="0" lvl="0" indent="0" algn="ctr" rtl="0">
                <a:lnSpc>
                  <a:spcPct val="90000"/>
                </a:lnSpc>
                <a:spcBef>
                  <a:spcPts val="0"/>
                </a:spcBef>
                <a:spcAft>
                  <a:spcPts val="0"/>
                </a:spcAft>
                <a:buNone/>
              </a:pPr>
              <a:r>
                <a:rPr lang="en-US" sz="2400" b="1" dirty="0">
                  <a:solidFill>
                    <a:srgbClr val="FFFFFF"/>
                  </a:solidFill>
                  <a:latin typeface="Calibri" panose="020F0502020204030204" pitchFamily="34" charset="0"/>
                  <a:ea typeface="Calibri"/>
                  <a:cs typeface="Calibri" panose="020F0502020204030204" pitchFamily="34" charset="0"/>
                  <a:sym typeface="Calibri"/>
                </a:rPr>
                <a:t>(v</a:t>
              </a:r>
              <a:r>
                <a:rPr lang="en-US" sz="2400" b="1" dirty="0" smtClean="0">
                  <a:solidFill>
                    <a:srgbClr val="FFFFFF"/>
                  </a:solidFill>
                  <a:latin typeface="Calibri" panose="020F0502020204030204" pitchFamily="34" charset="0"/>
                  <a:ea typeface="Calibri"/>
                  <a:cs typeface="Calibri" panose="020F0502020204030204" pitchFamily="34" charset="0"/>
                  <a:sym typeface="Calibri"/>
                </a:rPr>
                <a:t>.)</a:t>
              </a:r>
            </a:p>
            <a:p>
              <a:pPr algn="ctr">
                <a:lnSpc>
                  <a:spcPct val="90000"/>
                </a:lnSpc>
              </a:pPr>
              <a:r>
                <a:rPr lang="ka-GE" sz="2000" dirty="0">
                  <a:solidFill>
                    <a:schemeClr val="lt1"/>
                  </a:solidFill>
                  <a:latin typeface="Calibri Regular" charset="0"/>
                  <a:ea typeface="Calibri"/>
                  <a:cs typeface="Calibri"/>
                  <a:sym typeface="Calibri"/>
                </a:rPr>
                <a:t>კარნახი, მითითება</a:t>
              </a:r>
            </a:p>
            <a:p>
              <a:pPr marL="0" marR="0" lvl="0" indent="0" algn="ctr" rtl="0">
                <a:lnSpc>
                  <a:spcPct val="90000"/>
                </a:lnSpc>
                <a:spcBef>
                  <a:spcPts val="0"/>
                </a:spcBef>
                <a:spcAft>
                  <a:spcPts val="0"/>
                </a:spcAft>
                <a:buNone/>
              </a:pPr>
              <a:endParaRPr lang="ka-GE" sz="2000" b="1" dirty="0">
                <a:solidFill>
                  <a:srgbClr val="FFFFFF"/>
                </a:solidFill>
                <a:latin typeface="Calibri" panose="020F0502020204030204" pitchFamily="34" charset="0"/>
                <a:ea typeface="Calibri"/>
                <a:cs typeface="Calibri" panose="020F0502020204030204" pitchFamily="34" charset="0"/>
                <a:sym typeface="Calibri"/>
              </a:endParaRPr>
            </a:p>
          </p:txBody>
        </p:sp>
        <p:sp>
          <p:nvSpPr>
            <p:cNvPr id="33" name="Google Shape;174;g8d3272b2c0_0_186"/>
            <p:cNvSpPr/>
            <p:nvPr/>
          </p:nvSpPr>
          <p:spPr>
            <a:xfrm rot="12278115">
              <a:off x="5633996" y="3369337"/>
              <a:ext cx="1559010" cy="84813"/>
            </a:xfrm>
            <a:custGeom>
              <a:avLst/>
              <a:gdLst/>
              <a:ahLst/>
              <a:cxnLst/>
              <a:rect l="l" t="t" r="r" b="b"/>
              <a:pathLst>
                <a:path w="120000" h="120000" extrusionOk="0">
                  <a:moveTo>
                    <a:pt x="0" y="59998"/>
                  </a:moveTo>
                  <a:lnTo>
                    <a:pt x="120000" y="59998"/>
                  </a:lnTo>
                </a:path>
              </a:pathLst>
            </a:custGeom>
            <a:noFill/>
            <a:ln w="12700" cap="flat" cmpd="sng">
              <a:solidFill>
                <a:srgbClr val="345A99"/>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latin typeface="Calibri Regular" charset="0"/>
                <a:ea typeface="Calisto MT Regular" charset="0"/>
                <a:cs typeface="Calisto MT Regular" charset="0"/>
              </a:endParaRPr>
            </a:p>
          </p:txBody>
        </p:sp>
        <p:sp>
          <p:nvSpPr>
            <p:cNvPr id="34" name="Google Shape;175;g8d3272b2c0_0_186"/>
            <p:cNvSpPr txBox="1"/>
            <p:nvPr/>
          </p:nvSpPr>
          <p:spPr>
            <a:xfrm rot="162391">
              <a:off x="3037428" y="2729877"/>
              <a:ext cx="82592" cy="82592"/>
            </a:xfrm>
            <a:prstGeom prst="rect">
              <a:avLst/>
            </a:prstGeom>
            <a:noFill/>
            <a:ln>
              <a:noFill/>
            </a:ln>
          </p:spPr>
          <p:txBody>
            <a:bodyPr spcFirstLastPara="1" wrap="square" lIns="12700" tIns="0" rIns="12700" bIns="0" anchor="ctr" anchorCtr="0">
              <a:noAutofit/>
            </a:bodyPr>
            <a:lstStyle/>
            <a:p>
              <a:pPr marL="0" marR="0" lvl="0" indent="0" algn="ctr" rtl="0">
                <a:lnSpc>
                  <a:spcPct val="90000"/>
                </a:lnSpc>
                <a:spcBef>
                  <a:spcPts val="0"/>
                </a:spcBef>
                <a:spcAft>
                  <a:spcPts val="0"/>
                </a:spcAft>
                <a:buNone/>
              </a:pPr>
              <a:endParaRPr sz="2400" u="none" strike="noStrike" cap="none" dirty="0">
                <a:solidFill>
                  <a:srgbClr val="000000"/>
                </a:solidFill>
                <a:latin typeface="Calibri Regular" charset="0"/>
                <a:ea typeface="Calibri"/>
                <a:cs typeface="Calibri"/>
                <a:sym typeface="Calibri"/>
              </a:endParaRPr>
            </a:p>
          </p:txBody>
        </p:sp>
        <p:sp>
          <p:nvSpPr>
            <p:cNvPr id="35" name="Google Shape;176;g8d3272b2c0_0_186"/>
            <p:cNvSpPr/>
            <p:nvPr/>
          </p:nvSpPr>
          <p:spPr>
            <a:xfrm>
              <a:off x="6995145" y="3290769"/>
              <a:ext cx="2641249" cy="2034645"/>
            </a:xfrm>
            <a:prstGeom prst="ellipse">
              <a:avLst/>
            </a:prstGeom>
            <a:solidFill>
              <a:srgbClr val="4372C3"/>
            </a:solidFill>
            <a:ln w="12700" cap="flat" cmpd="sng">
              <a:solidFill>
                <a:srgbClr val="FFFFFF"/>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US" sz="2400" b="1" dirty="0">
                  <a:solidFill>
                    <a:schemeClr val="bg1"/>
                  </a:solidFill>
                  <a:latin typeface="Calibri Regular" charset="0"/>
                  <a:ea typeface="Calisto MT Regular" charset="0"/>
                  <a:cs typeface="Calisto MT Regular" charset="0"/>
                </a:rPr>
                <a:t>        </a:t>
              </a:r>
              <a:r>
                <a:rPr lang="en-US" sz="2400" b="1" dirty="0" smtClean="0">
                  <a:solidFill>
                    <a:schemeClr val="bg1"/>
                  </a:solidFill>
                  <a:latin typeface="Calibri Regular" charset="0"/>
                  <a:ea typeface="Calisto MT Regular" charset="0"/>
                  <a:cs typeface="Calisto MT Regular" charset="0"/>
                </a:rPr>
                <a:t>      </a:t>
              </a:r>
              <a:r>
                <a:rPr lang="en-US" sz="2400" b="1" dirty="0" smtClean="0">
                  <a:solidFill>
                    <a:schemeClr val="bg1"/>
                  </a:solidFill>
                  <a:latin typeface="Calibri" panose="020F0502020204030204" pitchFamily="34" charset="0"/>
                  <a:ea typeface="Calisto MT Regular" charset="0"/>
                  <a:cs typeface="Calibri" panose="020F0502020204030204" pitchFamily="34" charset="0"/>
                </a:rPr>
                <a:t>minority</a:t>
              </a:r>
              <a:endParaRPr lang="en-US" sz="2400" b="1" dirty="0">
                <a:solidFill>
                  <a:schemeClr val="bg1"/>
                </a:solidFill>
                <a:latin typeface="Calibri" panose="020F0502020204030204" pitchFamily="34" charset="0"/>
                <a:ea typeface="Calisto MT Regular" charset="0"/>
                <a:cs typeface="Calibri" panose="020F0502020204030204" pitchFamily="34" charset="0"/>
              </a:endParaRPr>
            </a:p>
            <a:p>
              <a:pPr marL="0" lvl="0" indent="0" algn="l" rtl="0">
                <a:spcBef>
                  <a:spcPts val="0"/>
                </a:spcBef>
                <a:spcAft>
                  <a:spcPts val="0"/>
                </a:spcAft>
                <a:buNone/>
              </a:pPr>
              <a:r>
                <a:rPr lang="en-US" sz="2400" b="1" dirty="0">
                  <a:solidFill>
                    <a:schemeClr val="bg1"/>
                  </a:solidFill>
                  <a:latin typeface="Calibri" panose="020F0502020204030204" pitchFamily="34" charset="0"/>
                  <a:ea typeface="Calisto MT Regular" charset="0"/>
                  <a:cs typeface="Calibri" panose="020F0502020204030204" pitchFamily="34" charset="0"/>
                </a:rPr>
                <a:t>       </a:t>
              </a:r>
              <a:r>
                <a:rPr lang="en-US" sz="2400" b="1" dirty="0" smtClean="0">
                  <a:solidFill>
                    <a:schemeClr val="bg1"/>
                  </a:solidFill>
                  <a:latin typeface="Calibri" panose="020F0502020204030204" pitchFamily="34" charset="0"/>
                  <a:ea typeface="Calisto MT Regular" charset="0"/>
                  <a:cs typeface="Calibri" panose="020F0502020204030204" pitchFamily="34" charset="0"/>
                </a:rPr>
                <a:t>(</a:t>
              </a:r>
              <a:r>
                <a:rPr lang="en-US" sz="2400" b="1" dirty="0">
                  <a:solidFill>
                    <a:schemeClr val="bg1"/>
                  </a:solidFill>
                  <a:latin typeface="Calibri" panose="020F0502020204030204" pitchFamily="34" charset="0"/>
                  <a:ea typeface="Calisto MT Regular" charset="0"/>
                  <a:cs typeface="Calibri" panose="020F0502020204030204" pitchFamily="34" charset="0"/>
                </a:rPr>
                <a:t>n</a:t>
              </a:r>
              <a:r>
                <a:rPr lang="en-US" sz="2400" b="1" dirty="0" smtClean="0">
                  <a:solidFill>
                    <a:schemeClr val="bg1"/>
                  </a:solidFill>
                  <a:latin typeface="Calibri" panose="020F0502020204030204" pitchFamily="34" charset="0"/>
                  <a:ea typeface="Calisto MT Regular" charset="0"/>
                  <a:cs typeface="Calibri" panose="020F0502020204030204" pitchFamily="34" charset="0"/>
                </a:rPr>
                <a:t>.)</a:t>
              </a:r>
            </a:p>
            <a:p>
              <a:r>
                <a:rPr lang="ka-GE" sz="2000" dirty="0">
                  <a:solidFill>
                    <a:schemeClr val="lt1"/>
                  </a:solidFill>
                  <a:latin typeface="Calibri Regular" charset="0"/>
                  <a:ea typeface="Calibri"/>
                  <a:cs typeface="Calibri"/>
                  <a:sym typeface="Calibri"/>
                </a:rPr>
                <a:t>უმცირესობა</a:t>
              </a:r>
            </a:p>
            <a:p>
              <a:pPr marL="0" lvl="0" indent="0" algn="l" rtl="0">
                <a:spcBef>
                  <a:spcPts val="0"/>
                </a:spcBef>
                <a:spcAft>
                  <a:spcPts val="0"/>
                </a:spcAft>
                <a:buNone/>
              </a:pPr>
              <a:endParaRPr lang="en-US" sz="2400" b="1" dirty="0">
                <a:solidFill>
                  <a:schemeClr val="bg1"/>
                </a:solidFill>
                <a:latin typeface="Calibri" panose="020F0502020204030204" pitchFamily="34" charset="0"/>
                <a:ea typeface="Calisto MT Regular" charset="0"/>
                <a:cs typeface="Calibri" panose="020F0502020204030204" pitchFamily="34" charset="0"/>
              </a:endParaRPr>
            </a:p>
          </p:txBody>
        </p:sp>
        <p:sp>
          <p:nvSpPr>
            <p:cNvPr id="37" name="Google Shape;179;g8d3272b2c0_0_186"/>
            <p:cNvSpPr txBox="1"/>
            <p:nvPr/>
          </p:nvSpPr>
          <p:spPr>
            <a:xfrm rot="2082986">
              <a:off x="3151457" y="1760313"/>
              <a:ext cx="102192" cy="102192"/>
            </a:xfrm>
            <a:prstGeom prst="rect">
              <a:avLst/>
            </a:prstGeom>
            <a:noFill/>
            <a:ln>
              <a:noFill/>
            </a:ln>
          </p:spPr>
          <p:txBody>
            <a:bodyPr spcFirstLastPara="1" wrap="square" lIns="12700" tIns="0" rIns="12700" bIns="0" anchor="ctr" anchorCtr="0">
              <a:noAutofit/>
            </a:bodyPr>
            <a:lstStyle/>
            <a:p>
              <a:pPr marL="0" marR="0" lvl="0" indent="0" algn="ctr" rtl="0">
                <a:lnSpc>
                  <a:spcPct val="90000"/>
                </a:lnSpc>
                <a:spcBef>
                  <a:spcPts val="0"/>
                </a:spcBef>
                <a:spcAft>
                  <a:spcPts val="0"/>
                </a:spcAft>
                <a:buNone/>
              </a:pPr>
              <a:endParaRPr sz="2400" u="none" strike="noStrike" cap="none" dirty="0">
                <a:solidFill>
                  <a:srgbClr val="000000"/>
                </a:solidFill>
                <a:latin typeface="Calibri Regular" charset="0"/>
                <a:ea typeface="Calibri"/>
                <a:cs typeface="Calibri"/>
                <a:sym typeface="Calibri"/>
              </a:endParaRPr>
            </a:p>
          </p:txBody>
        </p:sp>
      </p:grpSp>
      <p:cxnSp>
        <p:nvCxnSpPr>
          <p:cNvPr id="3" name="Straight Arrow Connector 2">
            <a:extLst>
              <a:ext uri="{FF2B5EF4-FFF2-40B4-BE49-F238E27FC236}">
                <a16:creationId xmlns:a16="http://schemas.microsoft.com/office/drawing/2014/main" id="{4DBF6365-0156-47E2-A6F0-3F48BDFA596C}"/>
              </a:ext>
            </a:extLst>
          </p:cNvPr>
          <p:cNvCxnSpPr>
            <a:cxnSpLocks/>
            <a:stCxn id="10" idx="0"/>
          </p:cNvCxnSpPr>
          <p:nvPr/>
        </p:nvCxnSpPr>
        <p:spPr>
          <a:xfrm flipV="1">
            <a:off x="5990689" y="2900081"/>
            <a:ext cx="241408" cy="54883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5" name="Oval 4">
            <a:extLst>
              <a:ext uri="{FF2B5EF4-FFF2-40B4-BE49-F238E27FC236}">
                <a16:creationId xmlns:a16="http://schemas.microsoft.com/office/drawing/2014/main" id="{B034F6F6-E50A-41E7-A744-CF70F1F4389A}"/>
              </a:ext>
            </a:extLst>
          </p:cNvPr>
          <p:cNvSpPr/>
          <p:nvPr/>
        </p:nvSpPr>
        <p:spPr>
          <a:xfrm>
            <a:off x="4766336" y="1083504"/>
            <a:ext cx="3070048" cy="1871121"/>
          </a:xfrm>
          <a:prstGeom prst="ellipse">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latin typeface="Calibri" panose="020F0502020204030204" pitchFamily="34" charset="0"/>
                <a:cs typeface="Calibri" panose="020F0502020204030204" pitchFamily="34" charset="0"/>
              </a:rPr>
              <a:t>fairness</a:t>
            </a:r>
            <a:endParaRPr lang="en-US" sz="2400" b="1" dirty="0">
              <a:latin typeface="Calibri" panose="020F0502020204030204" pitchFamily="34" charset="0"/>
              <a:cs typeface="Calibri" panose="020F0502020204030204" pitchFamily="34" charset="0"/>
            </a:endParaRPr>
          </a:p>
          <a:p>
            <a:pPr algn="ctr"/>
            <a:r>
              <a:rPr lang="en-US" sz="2400" b="1" dirty="0">
                <a:latin typeface="Calibri" panose="020F0502020204030204" pitchFamily="34" charset="0"/>
                <a:cs typeface="Calibri" panose="020F0502020204030204" pitchFamily="34" charset="0"/>
              </a:rPr>
              <a:t>(n</a:t>
            </a:r>
            <a:r>
              <a:rPr lang="en-US" sz="2400" b="1" dirty="0" smtClean="0">
                <a:latin typeface="Calibri" panose="020F0502020204030204" pitchFamily="34" charset="0"/>
                <a:cs typeface="Calibri" panose="020F0502020204030204" pitchFamily="34" charset="0"/>
              </a:rPr>
              <a:t>.)</a:t>
            </a:r>
          </a:p>
          <a:p>
            <a:pPr algn="ctr"/>
            <a:r>
              <a:rPr lang="ka-GE" sz="2000" dirty="0">
                <a:latin typeface="Calibri Regular" charset="0"/>
                <a:ea typeface="Calibri"/>
                <a:cs typeface="Calibri"/>
                <a:sym typeface="Calibri"/>
              </a:rPr>
              <a:t>სამართლიანობა</a:t>
            </a:r>
          </a:p>
          <a:p>
            <a:pPr algn="ctr"/>
            <a:endParaRPr lang="en-US" sz="2400" b="1"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16007000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02"/>
        <p:cNvGrpSpPr/>
        <p:nvPr/>
      </p:nvGrpSpPr>
      <p:grpSpPr>
        <a:xfrm>
          <a:off x="0" y="0"/>
          <a:ext cx="0" cy="0"/>
          <a:chOff x="0" y="0"/>
          <a:chExt cx="0" cy="0"/>
        </a:xfrm>
      </p:grpSpPr>
      <p:pic>
        <p:nvPicPr>
          <p:cNvPr id="8" name="Google Shape;90;p1">
            <a:extLst>
              <a:ext uri="{FF2B5EF4-FFF2-40B4-BE49-F238E27FC236}">
                <a16:creationId xmlns:a16="http://schemas.microsoft.com/office/drawing/2014/main" id="{3B690BF3-20A3-B447-B658-EDAB29B45839}"/>
              </a:ext>
            </a:extLst>
          </p:cNvPr>
          <p:cNvPicPr preferRelativeResize="0"/>
          <p:nvPr/>
        </p:nvPicPr>
        <p:blipFill rotWithShape="1">
          <a:blip r:embed="rId3">
            <a:alphaModFix/>
          </a:blip>
          <a:srcRect/>
          <a:stretch/>
        </p:blipFill>
        <p:spPr>
          <a:xfrm>
            <a:off x="286480" y="556124"/>
            <a:ext cx="2164081" cy="968991"/>
          </a:xfrm>
          <a:prstGeom prst="rect">
            <a:avLst/>
          </a:prstGeom>
          <a:noFill/>
          <a:ln>
            <a:noFill/>
          </a:ln>
        </p:spPr>
      </p:pic>
      <p:pic>
        <p:nvPicPr>
          <p:cNvPr id="9" name="Picture 8">
            <a:extLst>
              <a:ext uri="{FF2B5EF4-FFF2-40B4-BE49-F238E27FC236}">
                <a16:creationId xmlns:a16="http://schemas.microsoft.com/office/drawing/2014/main" id="{31B01E0D-5D22-BC46-90F5-CBC637C05C54}"/>
              </a:ext>
            </a:extLst>
          </p:cNvPr>
          <p:cNvPicPr>
            <a:picLocks noChangeAspect="1"/>
          </p:cNvPicPr>
          <p:nvPr/>
        </p:nvPicPr>
        <p:blipFill>
          <a:blip r:embed="rId4"/>
          <a:stretch>
            <a:fillRect/>
          </a:stretch>
        </p:blipFill>
        <p:spPr>
          <a:xfrm>
            <a:off x="2450562" y="556124"/>
            <a:ext cx="2376972" cy="968991"/>
          </a:xfrm>
          <a:prstGeom prst="rect">
            <a:avLst/>
          </a:prstGeom>
        </p:spPr>
      </p:pic>
      <p:sp>
        <p:nvSpPr>
          <p:cNvPr id="10" name="Rectangle 9">
            <a:extLst>
              <a:ext uri="{FF2B5EF4-FFF2-40B4-BE49-F238E27FC236}">
                <a16:creationId xmlns:a16="http://schemas.microsoft.com/office/drawing/2014/main" id="{C93443CE-6A21-B942-90FF-2F8492BE68E7}"/>
              </a:ext>
            </a:extLst>
          </p:cNvPr>
          <p:cNvSpPr/>
          <p:nvPr/>
        </p:nvSpPr>
        <p:spPr>
          <a:xfrm>
            <a:off x="8477900" y="365125"/>
            <a:ext cx="2467191" cy="13257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alisto MT Regular" charset="0"/>
            </a:endParaRPr>
          </a:p>
        </p:txBody>
      </p:sp>
      <p:sp>
        <p:nvSpPr>
          <p:cNvPr id="11" name="TextBox 10">
            <a:extLst>
              <a:ext uri="{FF2B5EF4-FFF2-40B4-BE49-F238E27FC236}">
                <a16:creationId xmlns:a16="http://schemas.microsoft.com/office/drawing/2014/main" id="{2A3F4978-E7A4-5147-8FAF-9455013A3107}"/>
              </a:ext>
            </a:extLst>
          </p:cNvPr>
          <p:cNvSpPr txBox="1"/>
          <p:nvPr/>
        </p:nvSpPr>
        <p:spPr>
          <a:xfrm>
            <a:off x="8477900" y="365125"/>
            <a:ext cx="2463281" cy="1169551"/>
          </a:xfrm>
          <a:prstGeom prst="rect">
            <a:avLst/>
          </a:prstGeom>
          <a:noFill/>
        </p:spPr>
        <p:txBody>
          <a:bodyPr wrap="square" rtlCol="0">
            <a:spAutoFit/>
          </a:bodyPr>
          <a:lstStyle/>
          <a:p>
            <a:pPr algn="ctr"/>
            <a:r>
              <a:rPr lang="en-US" sz="3500" dirty="0">
                <a:solidFill>
                  <a:schemeClr val="bg1"/>
                </a:solidFill>
                <a:latin typeface="Calibri" pitchFamily="34" charset="0"/>
                <a:ea typeface="Calisto MT Regular" charset="0"/>
                <a:cs typeface="Calibri" pitchFamily="34" charset="0"/>
              </a:rPr>
              <a:t>Vocabulary</a:t>
            </a:r>
          </a:p>
          <a:p>
            <a:pPr algn="ctr"/>
            <a:r>
              <a:rPr lang="ka-GE" sz="3500" dirty="0">
                <a:solidFill>
                  <a:schemeClr val="bg1"/>
                </a:solidFill>
                <a:latin typeface="Calibri" pitchFamily="34" charset="0"/>
                <a:ea typeface="Calisto MT Regular" charset="0"/>
                <a:cs typeface="Calibri" pitchFamily="34" charset="0"/>
              </a:rPr>
              <a:t> ლექსიკა</a:t>
            </a:r>
            <a:endParaRPr lang="en-US" sz="3500" dirty="0">
              <a:solidFill>
                <a:schemeClr val="bg1"/>
              </a:solidFill>
              <a:latin typeface="Calibri" pitchFamily="34" charset="0"/>
              <a:ea typeface="Calisto MT Regular" charset="0"/>
              <a:cs typeface="Calibri" pitchFamily="34" charset="0"/>
            </a:endParaRPr>
          </a:p>
        </p:txBody>
      </p:sp>
      <p:sp>
        <p:nvSpPr>
          <p:cNvPr id="14" name="Google Shape;306;g8d3272b2c0_0_467"/>
          <p:cNvSpPr/>
          <p:nvPr/>
        </p:nvSpPr>
        <p:spPr>
          <a:xfrm>
            <a:off x="3728621" y="4219142"/>
            <a:ext cx="4456591" cy="968991"/>
          </a:xfrm>
          <a:prstGeom prst="rect">
            <a:avLst/>
          </a:prstGeom>
          <a:solidFill>
            <a:srgbClr val="4472C4"/>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algn="ctr"/>
            <a:r>
              <a:rPr sz="2400" strike="noStrike" cap="none" dirty="0" err="1">
                <a:solidFill>
                  <a:schemeClr val="bg1"/>
                </a:solidFill>
                <a:latin typeface="Calibri Regular" charset="0"/>
                <a:ea typeface="Calibri"/>
                <a:cs typeface="Calibri"/>
                <a:sym typeface="Calibri"/>
              </a:rPr>
              <a:t>ღირებულებები</a:t>
            </a:r>
            <a:endParaRPr sz="2400" strike="noStrike" cap="none" dirty="0">
              <a:solidFill>
                <a:schemeClr val="bg1"/>
              </a:solidFill>
              <a:latin typeface="Calibri Regular" charset="0"/>
              <a:ea typeface="Calibri"/>
              <a:cs typeface="Calibri"/>
              <a:sym typeface="Calibri"/>
            </a:endParaRPr>
          </a:p>
        </p:txBody>
      </p:sp>
      <p:sp>
        <p:nvSpPr>
          <p:cNvPr id="15" name="Google Shape;305;g8d3272b2c0_0_467"/>
          <p:cNvSpPr/>
          <p:nvPr/>
        </p:nvSpPr>
        <p:spPr>
          <a:xfrm>
            <a:off x="4418997" y="2036446"/>
            <a:ext cx="3075838" cy="2065097"/>
          </a:xfrm>
          <a:prstGeom prst="ellipse">
            <a:avLst/>
          </a:prstGeom>
          <a:solidFill>
            <a:srgbClr val="4472C4"/>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lvl="0" algn="ctr"/>
            <a:r>
              <a:rPr lang="ka-GE" sz="2800" b="1" dirty="0">
                <a:solidFill>
                  <a:schemeClr val="lt1"/>
                </a:solidFill>
                <a:latin typeface="Calibri" panose="020F0502020204030204" pitchFamily="34" charset="0"/>
                <a:ea typeface="Merriweather"/>
                <a:cs typeface="Calibri" panose="020F0502020204030204" pitchFamily="34" charset="0"/>
                <a:sym typeface="Merriweather Light"/>
              </a:rPr>
              <a:t> </a:t>
            </a:r>
            <a:r>
              <a:rPr lang="en-US" sz="2800" b="1" dirty="0" smtClean="0">
                <a:solidFill>
                  <a:schemeClr val="lt1"/>
                </a:solidFill>
                <a:latin typeface="Calibri" panose="020F0502020204030204" pitchFamily="34" charset="0"/>
                <a:ea typeface="Merriweather"/>
                <a:cs typeface="Calibri" panose="020F0502020204030204" pitchFamily="34" charset="0"/>
                <a:sym typeface="Merriweather Light"/>
              </a:rPr>
              <a:t>values</a:t>
            </a:r>
            <a:endParaRPr lang="en-US" sz="2800" b="1" dirty="0">
              <a:solidFill>
                <a:schemeClr val="lt1"/>
              </a:solidFill>
              <a:latin typeface="Calibri" panose="020F0502020204030204" pitchFamily="34" charset="0"/>
              <a:ea typeface="Merriweather"/>
              <a:cs typeface="Calibri" panose="020F0502020204030204" pitchFamily="34" charset="0"/>
              <a:sym typeface="Merriweather Light"/>
            </a:endParaRPr>
          </a:p>
          <a:p>
            <a:pPr lvl="0" algn="ctr"/>
            <a:r>
              <a:rPr lang="en-US" sz="2800" b="1" dirty="0">
                <a:solidFill>
                  <a:schemeClr val="lt1"/>
                </a:solidFill>
                <a:latin typeface="Calibri" panose="020F0502020204030204" pitchFamily="34" charset="0"/>
                <a:ea typeface="Merriweather"/>
                <a:cs typeface="Calibri" panose="020F0502020204030204" pitchFamily="34" charset="0"/>
                <a:sym typeface="Merriweather Light"/>
              </a:rPr>
              <a:t>(n.)</a:t>
            </a:r>
            <a:endParaRPr lang="en-US" sz="2800" b="1" dirty="0">
              <a:solidFill>
                <a:schemeClr val="bg1"/>
              </a:solidFill>
              <a:latin typeface="Calibri" panose="020F0502020204030204" pitchFamily="34" charset="0"/>
              <a:ea typeface="Merriweather"/>
              <a:cs typeface="Calibri" panose="020F0502020204030204" pitchFamily="34" charset="0"/>
              <a:sym typeface="Merriweather Light"/>
            </a:endParaRPr>
          </a:p>
        </p:txBody>
      </p:sp>
      <p:sp>
        <p:nvSpPr>
          <p:cNvPr id="2" name="Rectangle 1">
            <a:extLst>
              <a:ext uri="{FF2B5EF4-FFF2-40B4-BE49-F238E27FC236}">
                <a16:creationId xmlns:a16="http://schemas.microsoft.com/office/drawing/2014/main" id="{346307CE-BC9D-4DD1-856A-707B236085F7}"/>
              </a:ext>
            </a:extLst>
          </p:cNvPr>
          <p:cNvSpPr/>
          <p:nvPr/>
        </p:nvSpPr>
        <p:spPr>
          <a:xfrm>
            <a:off x="2921319" y="5533209"/>
            <a:ext cx="6613864" cy="96899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i="1" dirty="0">
                <a:latin typeface="Calibri" panose="020F0502020204030204" pitchFamily="34" charset="0"/>
                <a:cs typeface="Calibri" panose="020F0502020204030204" pitchFamily="34" charset="0"/>
              </a:rPr>
              <a:t>We share the </a:t>
            </a:r>
            <a:r>
              <a:rPr lang="en-US" sz="2800" i="1" dirty="0">
                <a:solidFill>
                  <a:schemeClr val="accent2"/>
                </a:solidFill>
                <a:latin typeface="Calibri" panose="020F0502020204030204" pitchFamily="34" charset="0"/>
                <a:cs typeface="Calibri" panose="020F0502020204030204" pitchFamily="34" charset="0"/>
              </a:rPr>
              <a:t>values</a:t>
            </a:r>
            <a:r>
              <a:rPr lang="en-US" sz="2800" i="1" dirty="0">
                <a:latin typeface="Calibri" panose="020F0502020204030204" pitchFamily="34" charset="0"/>
                <a:cs typeface="Calibri" panose="020F0502020204030204" pitchFamily="34" charset="0"/>
              </a:rPr>
              <a:t> of the community we belong to.</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302"/>
        <p:cNvGrpSpPr/>
        <p:nvPr/>
      </p:nvGrpSpPr>
      <p:grpSpPr>
        <a:xfrm>
          <a:off x="0" y="0"/>
          <a:ext cx="0" cy="0"/>
          <a:chOff x="0" y="0"/>
          <a:chExt cx="0" cy="0"/>
        </a:xfrm>
      </p:grpSpPr>
      <p:pic>
        <p:nvPicPr>
          <p:cNvPr id="8" name="Google Shape;90;p1">
            <a:extLst>
              <a:ext uri="{FF2B5EF4-FFF2-40B4-BE49-F238E27FC236}">
                <a16:creationId xmlns:a16="http://schemas.microsoft.com/office/drawing/2014/main" id="{3B690BF3-20A3-B447-B658-EDAB29B45839}"/>
              </a:ext>
            </a:extLst>
          </p:cNvPr>
          <p:cNvPicPr preferRelativeResize="0"/>
          <p:nvPr/>
        </p:nvPicPr>
        <p:blipFill rotWithShape="1">
          <a:blip r:embed="rId3">
            <a:alphaModFix/>
          </a:blip>
          <a:srcRect/>
          <a:stretch/>
        </p:blipFill>
        <p:spPr>
          <a:xfrm>
            <a:off x="286480" y="556124"/>
            <a:ext cx="2164081" cy="968991"/>
          </a:xfrm>
          <a:prstGeom prst="rect">
            <a:avLst/>
          </a:prstGeom>
          <a:noFill/>
          <a:ln>
            <a:noFill/>
          </a:ln>
        </p:spPr>
      </p:pic>
      <p:pic>
        <p:nvPicPr>
          <p:cNvPr id="9" name="Picture 8">
            <a:extLst>
              <a:ext uri="{FF2B5EF4-FFF2-40B4-BE49-F238E27FC236}">
                <a16:creationId xmlns:a16="http://schemas.microsoft.com/office/drawing/2014/main" id="{31B01E0D-5D22-BC46-90F5-CBC637C05C54}"/>
              </a:ext>
            </a:extLst>
          </p:cNvPr>
          <p:cNvPicPr>
            <a:picLocks noChangeAspect="1"/>
          </p:cNvPicPr>
          <p:nvPr/>
        </p:nvPicPr>
        <p:blipFill>
          <a:blip r:embed="rId4"/>
          <a:stretch>
            <a:fillRect/>
          </a:stretch>
        </p:blipFill>
        <p:spPr>
          <a:xfrm>
            <a:off x="2450562" y="556124"/>
            <a:ext cx="2376972" cy="968991"/>
          </a:xfrm>
          <a:prstGeom prst="rect">
            <a:avLst/>
          </a:prstGeom>
        </p:spPr>
      </p:pic>
      <p:sp>
        <p:nvSpPr>
          <p:cNvPr id="10" name="Rectangle 9">
            <a:extLst>
              <a:ext uri="{FF2B5EF4-FFF2-40B4-BE49-F238E27FC236}">
                <a16:creationId xmlns:a16="http://schemas.microsoft.com/office/drawing/2014/main" id="{C93443CE-6A21-B942-90FF-2F8492BE68E7}"/>
              </a:ext>
            </a:extLst>
          </p:cNvPr>
          <p:cNvSpPr/>
          <p:nvPr/>
        </p:nvSpPr>
        <p:spPr>
          <a:xfrm>
            <a:off x="8477900" y="365125"/>
            <a:ext cx="2467191" cy="13257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alisto MT Regular" charset="0"/>
            </a:endParaRPr>
          </a:p>
        </p:txBody>
      </p:sp>
      <p:sp>
        <p:nvSpPr>
          <p:cNvPr id="11" name="TextBox 10">
            <a:extLst>
              <a:ext uri="{FF2B5EF4-FFF2-40B4-BE49-F238E27FC236}">
                <a16:creationId xmlns:a16="http://schemas.microsoft.com/office/drawing/2014/main" id="{2A3F4978-E7A4-5147-8FAF-9455013A3107}"/>
              </a:ext>
            </a:extLst>
          </p:cNvPr>
          <p:cNvSpPr txBox="1"/>
          <p:nvPr/>
        </p:nvSpPr>
        <p:spPr>
          <a:xfrm>
            <a:off x="8477900" y="365125"/>
            <a:ext cx="2463281" cy="1169551"/>
          </a:xfrm>
          <a:prstGeom prst="rect">
            <a:avLst/>
          </a:prstGeom>
          <a:noFill/>
        </p:spPr>
        <p:txBody>
          <a:bodyPr wrap="square" rtlCol="0">
            <a:spAutoFit/>
          </a:bodyPr>
          <a:lstStyle/>
          <a:p>
            <a:pPr algn="ctr"/>
            <a:r>
              <a:rPr lang="en-US" sz="3500" dirty="0">
                <a:solidFill>
                  <a:schemeClr val="bg1"/>
                </a:solidFill>
                <a:latin typeface="Calibri" pitchFamily="34" charset="0"/>
                <a:ea typeface="Calisto MT Regular" charset="0"/>
                <a:cs typeface="Calibri" pitchFamily="34" charset="0"/>
              </a:rPr>
              <a:t>Vocabulary</a:t>
            </a:r>
          </a:p>
          <a:p>
            <a:pPr algn="ctr"/>
            <a:r>
              <a:rPr lang="ka-GE" sz="3500" dirty="0">
                <a:solidFill>
                  <a:schemeClr val="bg1"/>
                </a:solidFill>
                <a:latin typeface="Calibri" pitchFamily="34" charset="0"/>
                <a:ea typeface="Calisto MT Regular" charset="0"/>
                <a:cs typeface="Calibri" pitchFamily="34" charset="0"/>
              </a:rPr>
              <a:t> ლექსიკა</a:t>
            </a:r>
            <a:endParaRPr lang="en-US" sz="3500" dirty="0">
              <a:solidFill>
                <a:schemeClr val="bg1"/>
              </a:solidFill>
              <a:latin typeface="Calibri" pitchFamily="34" charset="0"/>
              <a:ea typeface="Calisto MT Regular" charset="0"/>
              <a:cs typeface="Calibri" pitchFamily="34" charset="0"/>
            </a:endParaRPr>
          </a:p>
        </p:txBody>
      </p:sp>
      <p:sp>
        <p:nvSpPr>
          <p:cNvPr id="14" name="Google Shape;306;g8d3272b2c0_0_467"/>
          <p:cNvSpPr/>
          <p:nvPr/>
        </p:nvSpPr>
        <p:spPr>
          <a:xfrm>
            <a:off x="3950287" y="4467547"/>
            <a:ext cx="4527613" cy="928254"/>
          </a:xfrm>
          <a:prstGeom prst="rect">
            <a:avLst/>
          </a:prstGeom>
          <a:solidFill>
            <a:srgbClr val="4472C4"/>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algn="ctr"/>
            <a:r>
              <a:rPr sz="2400" u="none" strike="noStrike" cap="none" dirty="0" err="1">
                <a:solidFill>
                  <a:schemeClr val="lt1"/>
                </a:solidFill>
                <a:latin typeface="Calibri Regular" charset="0"/>
                <a:ea typeface="Calibri"/>
                <a:cs typeface="Calibri"/>
                <a:sym typeface="Calibri"/>
              </a:rPr>
              <a:t>სამართლიანობა</a:t>
            </a:r>
            <a:endParaRPr sz="2400" u="none" strike="noStrike" cap="none" dirty="0">
              <a:solidFill>
                <a:schemeClr val="lt1"/>
              </a:solidFill>
              <a:latin typeface="Calibri Regular" charset="0"/>
              <a:ea typeface="Calibri"/>
              <a:cs typeface="Calibri"/>
              <a:sym typeface="Calibri"/>
            </a:endParaRPr>
          </a:p>
        </p:txBody>
      </p:sp>
      <p:sp>
        <p:nvSpPr>
          <p:cNvPr id="15" name="Google Shape;305;g8d3272b2c0_0_467"/>
          <p:cNvSpPr/>
          <p:nvPr/>
        </p:nvSpPr>
        <p:spPr>
          <a:xfrm>
            <a:off x="4588625" y="2137657"/>
            <a:ext cx="3090222" cy="2065097"/>
          </a:xfrm>
          <a:prstGeom prst="ellipse">
            <a:avLst/>
          </a:prstGeom>
          <a:solidFill>
            <a:srgbClr val="4472C4"/>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lvl="0" algn="ctr"/>
            <a:r>
              <a:rPr lang="ka-GE" sz="2800" b="1" dirty="0">
                <a:solidFill>
                  <a:schemeClr val="lt1"/>
                </a:solidFill>
                <a:latin typeface="Calibri" panose="020F0502020204030204" pitchFamily="34" charset="0"/>
                <a:ea typeface="Merriweather"/>
                <a:cs typeface="Calibri" panose="020F0502020204030204" pitchFamily="34" charset="0"/>
                <a:sym typeface="Merriweather Light"/>
              </a:rPr>
              <a:t> </a:t>
            </a:r>
            <a:r>
              <a:rPr lang="en-US" sz="2800" b="1" dirty="0" smtClean="0">
                <a:solidFill>
                  <a:schemeClr val="lt1"/>
                </a:solidFill>
                <a:latin typeface="Calibri" panose="020F0502020204030204" pitchFamily="34" charset="0"/>
                <a:ea typeface="Merriweather"/>
                <a:cs typeface="Calibri" panose="020F0502020204030204" pitchFamily="34" charset="0"/>
                <a:sym typeface="Merriweather Light"/>
              </a:rPr>
              <a:t>fairness</a:t>
            </a:r>
            <a:endParaRPr lang="en-US" sz="2800" b="1" dirty="0">
              <a:solidFill>
                <a:schemeClr val="lt1"/>
              </a:solidFill>
              <a:latin typeface="Calibri" panose="020F0502020204030204" pitchFamily="34" charset="0"/>
              <a:ea typeface="Merriweather"/>
              <a:cs typeface="Calibri" panose="020F0502020204030204" pitchFamily="34" charset="0"/>
              <a:sym typeface="Merriweather Light"/>
            </a:endParaRPr>
          </a:p>
          <a:p>
            <a:pPr lvl="0" algn="ctr"/>
            <a:r>
              <a:rPr lang="en-US" sz="2800" b="1" dirty="0">
                <a:solidFill>
                  <a:schemeClr val="lt1"/>
                </a:solidFill>
                <a:latin typeface="Calibri" panose="020F0502020204030204" pitchFamily="34" charset="0"/>
                <a:ea typeface="Merriweather"/>
                <a:cs typeface="Calibri" panose="020F0502020204030204" pitchFamily="34" charset="0"/>
                <a:sym typeface="Merriweather Light"/>
              </a:rPr>
              <a:t>(n.)</a:t>
            </a:r>
            <a:endParaRPr lang="en-US" sz="2800" b="1" dirty="0">
              <a:solidFill>
                <a:schemeClr val="bg1"/>
              </a:solidFill>
              <a:latin typeface="Calibri" panose="020F0502020204030204" pitchFamily="34" charset="0"/>
              <a:ea typeface="Merriweather"/>
              <a:cs typeface="Calibri" panose="020F0502020204030204" pitchFamily="34" charset="0"/>
              <a:sym typeface="Merriweather Light"/>
            </a:endParaRPr>
          </a:p>
        </p:txBody>
      </p:sp>
      <p:sp>
        <p:nvSpPr>
          <p:cNvPr id="2" name="Rectangle 1">
            <a:extLst>
              <a:ext uri="{FF2B5EF4-FFF2-40B4-BE49-F238E27FC236}">
                <a16:creationId xmlns:a16="http://schemas.microsoft.com/office/drawing/2014/main" id="{4ACEDBCE-3075-43EA-89A4-A660715B448F}"/>
              </a:ext>
            </a:extLst>
          </p:cNvPr>
          <p:cNvSpPr/>
          <p:nvPr/>
        </p:nvSpPr>
        <p:spPr>
          <a:xfrm>
            <a:off x="3169052" y="5660594"/>
            <a:ext cx="6090081" cy="83450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i="1" dirty="0">
                <a:latin typeface="Calibri" panose="020F0502020204030204" pitchFamily="34" charset="0"/>
                <a:cs typeface="Calibri" panose="020F0502020204030204" pitchFamily="34" charset="0"/>
              </a:rPr>
              <a:t>He had a real sense of </a:t>
            </a:r>
            <a:r>
              <a:rPr lang="en-US" sz="2400" i="1" dirty="0">
                <a:solidFill>
                  <a:schemeClr val="accent2"/>
                </a:solidFill>
                <a:latin typeface="Calibri" panose="020F0502020204030204" pitchFamily="34" charset="0"/>
                <a:cs typeface="Calibri" panose="020F0502020204030204" pitchFamily="34" charset="0"/>
              </a:rPr>
              <a:t>fairness</a:t>
            </a:r>
            <a:r>
              <a:rPr lang="en-US" sz="2400" i="1" dirty="0">
                <a:latin typeface="Calibri" panose="020F0502020204030204" pitchFamily="34" charset="0"/>
                <a:cs typeface="Calibri" panose="020F0502020204030204" pitchFamily="34" charset="0"/>
              </a:rPr>
              <a:t> and hated injustice.</a:t>
            </a:r>
          </a:p>
        </p:txBody>
      </p:sp>
    </p:spTree>
    <p:extLst>
      <p:ext uri="{BB962C8B-B14F-4D97-AF65-F5344CB8AC3E}">
        <p14:creationId xmlns:p14="http://schemas.microsoft.com/office/powerpoint/2010/main" val="211746845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02"/>
        <p:cNvGrpSpPr/>
        <p:nvPr/>
      </p:nvGrpSpPr>
      <p:grpSpPr>
        <a:xfrm>
          <a:off x="0" y="0"/>
          <a:ext cx="0" cy="0"/>
          <a:chOff x="0" y="0"/>
          <a:chExt cx="0" cy="0"/>
        </a:xfrm>
      </p:grpSpPr>
      <p:pic>
        <p:nvPicPr>
          <p:cNvPr id="8" name="Google Shape;90;p1">
            <a:extLst>
              <a:ext uri="{FF2B5EF4-FFF2-40B4-BE49-F238E27FC236}">
                <a16:creationId xmlns:a16="http://schemas.microsoft.com/office/drawing/2014/main" id="{3B690BF3-20A3-B447-B658-EDAB29B45839}"/>
              </a:ext>
            </a:extLst>
          </p:cNvPr>
          <p:cNvPicPr preferRelativeResize="0"/>
          <p:nvPr/>
        </p:nvPicPr>
        <p:blipFill rotWithShape="1">
          <a:blip r:embed="rId3">
            <a:alphaModFix/>
          </a:blip>
          <a:srcRect/>
          <a:stretch/>
        </p:blipFill>
        <p:spPr>
          <a:xfrm>
            <a:off x="286480" y="556124"/>
            <a:ext cx="2164081" cy="968991"/>
          </a:xfrm>
          <a:prstGeom prst="rect">
            <a:avLst/>
          </a:prstGeom>
          <a:noFill/>
          <a:ln>
            <a:noFill/>
          </a:ln>
        </p:spPr>
      </p:pic>
      <p:pic>
        <p:nvPicPr>
          <p:cNvPr id="9" name="Picture 8">
            <a:extLst>
              <a:ext uri="{FF2B5EF4-FFF2-40B4-BE49-F238E27FC236}">
                <a16:creationId xmlns:a16="http://schemas.microsoft.com/office/drawing/2014/main" id="{31B01E0D-5D22-BC46-90F5-CBC637C05C54}"/>
              </a:ext>
            </a:extLst>
          </p:cNvPr>
          <p:cNvPicPr>
            <a:picLocks noChangeAspect="1"/>
          </p:cNvPicPr>
          <p:nvPr/>
        </p:nvPicPr>
        <p:blipFill>
          <a:blip r:embed="rId4"/>
          <a:stretch>
            <a:fillRect/>
          </a:stretch>
        </p:blipFill>
        <p:spPr>
          <a:xfrm>
            <a:off x="2450562" y="556124"/>
            <a:ext cx="2376972" cy="968991"/>
          </a:xfrm>
          <a:prstGeom prst="rect">
            <a:avLst/>
          </a:prstGeom>
        </p:spPr>
      </p:pic>
      <p:sp>
        <p:nvSpPr>
          <p:cNvPr id="10" name="Rectangle 9">
            <a:extLst>
              <a:ext uri="{FF2B5EF4-FFF2-40B4-BE49-F238E27FC236}">
                <a16:creationId xmlns:a16="http://schemas.microsoft.com/office/drawing/2014/main" id="{C93443CE-6A21-B942-90FF-2F8492BE68E7}"/>
              </a:ext>
            </a:extLst>
          </p:cNvPr>
          <p:cNvSpPr/>
          <p:nvPr/>
        </p:nvSpPr>
        <p:spPr>
          <a:xfrm>
            <a:off x="8477900" y="365125"/>
            <a:ext cx="2467191" cy="13257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alisto MT Regular" charset="0"/>
            </a:endParaRPr>
          </a:p>
        </p:txBody>
      </p:sp>
      <p:sp>
        <p:nvSpPr>
          <p:cNvPr id="11" name="TextBox 10">
            <a:extLst>
              <a:ext uri="{FF2B5EF4-FFF2-40B4-BE49-F238E27FC236}">
                <a16:creationId xmlns:a16="http://schemas.microsoft.com/office/drawing/2014/main" id="{2A3F4978-E7A4-5147-8FAF-9455013A3107}"/>
              </a:ext>
            </a:extLst>
          </p:cNvPr>
          <p:cNvSpPr txBox="1"/>
          <p:nvPr/>
        </p:nvSpPr>
        <p:spPr>
          <a:xfrm>
            <a:off x="8477900" y="365125"/>
            <a:ext cx="2463281" cy="1169551"/>
          </a:xfrm>
          <a:prstGeom prst="rect">
            <a:avLst/>
          </a:prstGeom>
          <a:noFill/>
        </p:spPr>
        <p:txBody>
          <a:bodyPr wrap="square" rtlCol="0">
            <a:spAutoFit/>
          </a:bodyPr>
          <a:lstStyle/>
          <a:p>
            <a:pPr algn="ctr"/>
            <a:r>
              <a:rPr lang="en-US" sz="3500" dirty="0">
                <a:solidFill>
                  <a:schemeClr val="bg1"/>
                </a:solidFill>
                <a:latin typeface="Calibri" pitchFamily="34" charset="0"/>
                <a:ea typeface="Calisto MT Regular" charset="0"/>
                <a:cs typeface="Calibri" pitchFamily="34" charset="0"/>
              </a:rPr>
              <a:t>Vocabulary</a:t>
            </a:r>
          </a:p>
          <a:p>
            <a:pPr algn="ctr"/>
            <a:r>
              <a:rPr lang="ka-GE" sz="3500" dirty="0">
                <a:solidFill>
                  <a:schemeClr val="bg1"/>
                </a:solidFill>
                <a:latin typeface="Calibri" pitchFamily="34" charset="0"/>
                <a:ea typeface="Calisto MT Regular" charset="0"/>
                <a:cs typeface="Calibri" pitchFamily="34" charset="0"/>
              </a:rPr>
              <a:t> ლექსიკა</a:t>
            </a:r>
            <a:endParaRPr lang="en-US" sz="3500" dirty="0">
              <a:solidFill>
                <a:schemeClr val="bg1"/>
              </a:solidFill>
              <a:latin typeface="Calibri" pitchFamily="34" charset="0"/>
              <a:ea typeface="Calisto MT Regular" charset="0"/>
              <a:cs typeface="Calibri" pitchFamily="34" charset="0"/>
            </a:endParaRPr>
          </a:p>
        </p:txBody>
      </p:sp>
      <p:sp>
        <p:nvSpPr>
          <p:cNvPr id="14" name="Google Shape;306;g8d3272b2c0_0_467"/>
          <p:cNvSpPr/>
          <p:nvPr/>
        </p:nvSpPr>
        <p:spPr>
          <a:xfrm>
            <a:off x="3765896" y="4440386"/>
            <a:ext cx="4284386" cy="1084603"/>
          </a:xfrm>
          <a:prstGeom prst="rect">
            <a:avLst/>
          </a:prstGeom>
          <a:solidFill>
            <a:srgbClr val="4472C4"/>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algn="ctr"/>
            <a:r>
              <a:rPr lang="en-US" sz="2400" dirty="0">
                <a:solidFill>
                  <a:schemeClr val="lt1"/>
                </a:solidFill>
                <a:latin typeface="Merriweather Light"/>
                <a:ea typeface="Merriweather Light"/>
                <a:cs typeface="Merriweather Light"/>
                <a:sym typeface="Merriweather Light"/>
              </a:rPr>
              <a:t> </a:t>
            </a:r>
            <a:r>
              <a:rPr lang="ka-GE" sz="2400" dirty="0">
                <a:solidFill>
                  <a:schemeClr val="lt1"/>
                </a:solidFill>
                <a:latin typeface="Merriweather Light"/>
                <a:ea typeface="Merriweather Light"/>
                <a:cs typeface="Merriweather Light"/>
                <a:sym typeface="Merriweather Light"/>
              </a:rPr>
              <a:t>არეულობა, უწესრიგობა</a:t>
            </a:r>
            <a:endParaRPr sz="2400" i="1" u="none" strike="noStrike" cap="none" dirty="0">
              <a:solidFill>
                <a:schemeClr val="accent2"/>
              </a:solidFill>
              <a:latin typeface="Calibri Regular" charset="0"/>
              <a:ea typeface="Calibri"/>
              <a:cs typeface="Calibri"/>
              <a:sym typeface="Calibri"/>
            </a:endParaRPr>
          </a:p>
        </p:txBody>
      </p:sp>
      <p:sp>
        <p:nvSpPr>
          <p:cNvPr id="15" name="Google Shape;305;g8d3272b2c0_0_467"/>
          <p:cNvSpPr/>
          <p:nvPr/>
        </p:nvSpPr>
        <p:spPr>
          <a:xfrm>
            <a:off x="4370234" y="2048149"/>
            <a:ext cx="3075709" cy="2065097"/>
          </a:xfrm>
          <a:prstGeom prst="ellipse">
            <a:avLst/>
          </a:prstGeom>
          <a:solidFill>
            <a:srgbClr val="4472C4"/>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lvl="0" algn="ctr"/>
            <a:r>
              <a:rPr lang="en-US" sz="2800" b="1" dirty="0">
                <a:solidFill>
                  <a:schemeClr val="bg1"/>
                </a:solidFill>
                <a:latin typeface="Calibri" panose="020F0502020204030204" pitchFamily="34" charset="0"/>
                <a:ea typeface="Merriweather"/>
                <a:cs typeface="Calibri" panose="020F0502020204030204" pitchFamily="34" charset="0"/>
                <a:sym typeface="Merriweather Light"/>
              </a:rPr>
              <a:t>d</a:t>
            </a:r>
            <a:r>
              <a:rPr lang="en-US" sz="2800" b="1" dirty="0" smtClean="0">
                <a:solidFill>
                  <a:schemeClr val="bg1"/>
                </a:solidFill>
                <a:latin typeface="Calibri" panose="020F0502020204030204" pitchFamily="34" charset="0"/>
                <a:ea typeface="Merriweather"/>
                <a:cs typeface="Calibri" panose="020F0502020204030204" pitchFamily="34" charset="0"/>
                <a:sym typeface="Merriweather Light"/>
              </a:rPr>
              <a:t>isorder</a:t>
            </a:r>
            <a:endParaRPr lang="en-US" sz="2800" b="1" dirty="0">
              <a:solidFill>
                <a:schemeClr val="bg1"/>
              </a:solidFill>
              <a:latin typeface="Calibri" panose="020F0502020204030204" pitchFamily="34" charset="0"/>
              <a:ea typeface="Merriweather"/>
              <a:cs typeface="Calibri" panose="020F0502020204030204" pitchFamily="34" charset="0"/>
              <a:sym typeface="Merriweather Light"/>
            </a:endParaRPr>
          </a:p>
          <a:p>
            <a:pPr lvl="0" algn="ctr"/>
            <a:r>
              <a:rPr lang="en-US" sz="2800" b="1" dirty="0">
                <a:solidFill>
                  <a:schemeClr val="bg1"/>
                </a:solidFill>
                <a:latin typeface="Calibri" panose="020F0502020204030204" pitchFamily="34" charset="0"/>
                <a:ea typeface="Merriweather"/>
                <a:cs typeface="Calibri" panose="020F0502020204030204" pitchFamily="34" charset="0"/>
                <a:sym typeface="Merriweather Light"/>
              </a:rPr>
              <a:t>(n.)</a:t>
            </a:r>
          </a:p>
        </p:txBody>
      </p:sp>
      <p:sp>
        <p:nvSpPr>
          <p:cNvPr id="2" name="Rectangle 1">
            <a:extLst>
              <a:ext uri="{FF2B5EF4-FFF2-40B4-BE49-F238E27FC236}">
                <a16:creationId xmlns:a16="http://schemas.microsoft.com/office/drawing/2014/main" id="{8A673F4B-A0C2-48B6-A049-C658D78476DE}"/>
              </a:ext>
            </a:extLst>
          </p:cNvPr>
          <p:cNvSpPr/>
          <p:nvPr/>
        </p:nvSpPr>
        <p:spPr>
          <a:xfrm>
            <a:off x="3116062" y="5726097"/>
            <a:ext cx="5690587" cy="85225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i="1" dirty="0">
                <a:latin typeface="Calibri" panose="020F0502020204030204" pitchFamily="34" charset="0"/>
                <a:cs typeface="Calibri" panose="020F0502020204030204" pitchFamily="34" charset="0"/>
              </a:rPr>
              <a:t>The trial was kept secret because of the risk of public </a:t>
            </a:r>
            <a:r>
              <a:rPr lang="en-US" sz="2400" i="1" dirty="0">
                <a:solidFill>
                  <a:schemeClr val="accent2"/>
                </a:solidFill>
                <a:latin typeface="Calibri" panose="020F0502020204030204" pitchFamily="34" charset="0"/>
                <a:cs typeface="Calibri" panose="020F0502020204030204" pitchFamily="34" charset="0"/>
              </a:rPr>
              <a:t>disorder</a:t>
            </a:r>
            <a:r>
              <a:rPr lang="en-US" sz="2400" i="1" dirty="0">
                <a:latin typeface="Calibri" panose="020F0502020204030204" pitchFamily="34" charset="0"/>
                <a:cs typeface="Calibri" panose="020F0502020204030204" pitchFamily="34" charset="0"/>
              </a:rPr>
              <a:t>.</a:t>
            </a:r>
          </a:p>
        </p:txBody>
      </p:sp>
    </p:spTree>
    <p:extLst>
      <p:ext uri="{BB962C8B-B14F-4D97-AF65-F5344CB8AC3E}">
        <p14:creationId xmlns:p14="http://schemas.microsoft.com/office/powerpoint/2010/main" val="4932713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02"/>
        <p:cNvGrpSpPr/>
        <p:nvPr/>
      </p:nvGrpSpPr>
      <p:grpSpPr>
        <a:xfrm>
          <a:off x="0" y="0"/>
          <a:ext cx="0" cy="0"/>
          <a:chOff x="0" y="0"/>
          <a:chExt cx="0" cy="0"/>
        </a:xfrm>
      </p:grpSpPr>
      <p:pic>
        <p:nvPicPr>
          <p:cNvPr id="8" name="Google Shape;90;p1">
            <a:extLst>
              <a:ext uri="{FF2B5EF4-FFF2-40B4-BE49-F238E27FC236}">
                <a16:creationId xmlns:a16="http://schemas.microsoft.com/office/drawing/2014/main" id="{3B690BF3-20A3-B447-B658-EDAB29B45839}"/>
              </a:ext>
            </a:extLst>
          </p:cNvPr>
          <p:cNvPicPr preferRelativeResize="0"/>
          <p:nvPr/>
        </p:nvPicPr>
        <p:blipFill rotWithShape="1">
          <a:blip r:embed="rId3">
            <a:alphaModFix/>
          </a:blip>
          <a:srcRect/>
          <a:stretch/>
        </p:blipFill>
        <p:spPr>
          <a:xfrm>
            <a:off x="286480" y="556124"/>
            <a:ext cx="2164081" cy="968991"/>
          </a:xfrm>
          <a:prstGeom prst="rect">
            <a:avLst/>
          </a:prstGeom>
          <a:noFill/>
          <a:ln>
            <a:noFill/>
          </a:ln>
        </p:spPr>
      </p:pic>
      <p:pic>
        <p:nvPicPr>
          <p:cNvPr id="9" name="Picture 8">
            <a:extLst>
              <a:ext uri="{FF2B5EF4-FFF2-40B4-BE49-F238E27FC236}">
                <a16:creationId xmlns:a16="http://schemas.microsoft.com/office/drawing/2014/main" id="{31B01E0D-5D22-BC46-90F5-CBC637C05C54}"/>
              </a:ext>
            </a:extLst>
          </p:cNvPr>
          <p:cNvPicPr>
            <a:picLocks noChangeAspect="1"/>
          </p:cNvPicPr>
          <p:nvPr/>
        </p:nvPicPr>
        <p:blipFill>
          <a:blip r:embed="rId4"/>
          <a:stretch>
            <a:fillRect/>
          </a:stretch>
        </p:blipFill>
        <p:spPr>
          <a:xfrm>
            <a:off x="2450562" y="556124"/>
            <a:ext cx="2376972" cy="968991"/>
          </a:xfrm>
          <a:prstGeom prst="rect">
            <a:avLst/>
          </a:prstGeom>
        </p:spPr>
      </p:pic>
      <p:sp>
        <p:nvSpPr>
          <p:cNvPr id="10" name="Rectangle 9">
            <a:extLst>
              <a:ext uri="{FF2B5EF4-FFF2-40B4-BE49-F238E27FC236}">
                <a16:creationId xmlns:a16="http://schemas.microsoft.com/office/drawing/2014/main" id="{C93443CE-6A21-B942-90FF-2F8492BE68E7}"/>
              </a:ext>
            </a:extLst>
          </p:cNvPr>
          <p:cNvSpPr/>
          <p:nvPr/>
        </p:nvSpPr>
        <p:spPr>
          <a:xfrm>
            <a:off x="8477900" y="365125"/>
            <a:ext cx="2467191" cy="13257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alisto MT Regular" charset="0"/>
            </a:endParaRPr>
          </a:p>
        </p:txBody>
      </p:sp>
      <p:sp>
        <p:nvSpPr>
          <p:cNvPr id="11" name="TextBox 10">
            <a:extLst>
              <a:ext uri="{FF2B5EF4-FFF2-40B4-BE49-F238E27FC236}">
                <a16:creationId xmlns:a16="http://schemas.microsoft.com/office/drawing/2014/main" id="{2A3F4978-E7A4-5147-8FAF-9455013A3107}"/>
              </a:ext>
            </a:extLst>
          </p:cNvPr>
          <p:cNvSpPr txBox="1"/>
          <p:nvPr/>
        </p:nvSpPr>
        <p:spPr>
          <a:xfrm>
            <a:off x="8477900" y="365125"/>
            <a:ext cx="2463281" cy="1169551"/>
          </a:xfrm>
          <a:prstGeom prst="rect">
            <a:avLst/>
          </a:prstGeom>
          <a:noFill/>
        </p:spPr>
        <p:txBody>
          <a:bodyPr wrap="square" rtlCol="0">
            <a:spAutoFit/>
          </a:bodyPr>
          <a:lstStyle/>
          <a:p>
            <a:pPr algn="ctr"/>
            <a:r>
              <a:rPr lang="en-US" sz="3500" dirty="0">
                <a:solidFill>
                  <a:schemeClr val="bg1"/>
                </a:solidFill>
                <a:latin typeface="Calibri" pitchFamily="34" charset="0"/>
                <a:ea typeface="Calisto MT Regular" charset="0"/>
                <a:cs typeface="Calibri" pitchFamily="34" charset="0"/>
              </a:rPr>
              <a:t>Vocabulary</a:t>
            </a:r>
          </a:p>
          <a:p>
            <a:pPr algn="ctr"/>
            <a:r>
              <a:rPr lang="ka-GE" sz="3500" dirty="0">
                <a:solidFill>
                  <a:schemeClr val="bg1"/>
                </a:solidFill>
                <a:latin typeface="Calibri" pitchFamily="34" charset="0"/>
                <a:ea typeface="Calisto MT Regular" charset="0"/>
                <a:cs typeface="Calibri" pitchFamily="34" charset="0"/>
              </a:rPr>
              <a:t> ლექსიკა</a:t>
            </a:r>
            <a:endParaRPr lang="en-US" sz="3500" dirty="0">
              <a:solidFill>
                <a:schemeClr val="bg1"/>
              </a:solidFill>
              <a:latin typeface="Calibri" pitchFamily="34" charset="0"/>
              <a:ea typeface="Calisto MT Regular" charset="0"/>
              <a:cs typeface="Calibri" pitchFamily="34" charset="0"/>
            </a:endParaRPr>
          </a:p>
        </p:txBody>
      </p:sp>
      <p:sp>
        <p:nvSpPr>
          <p:cNvPr id="14" name="Google Shape;306;g8d3272b2c0_0_467"/>
          <p:cNvSpPr/>
          <p:nvPr/>
        </p:nvSpPr>
        <p:spPr>
          <a:xfrm>
            <a:off x="4145873" y="4459414"/>
            <a:ext cx="4465468" cy="778412"/>
          </a:xfrm>
          <a:prstGeom prst="rect">
            <a:avLst/>
          </a:prstGeom>
          <a:solidFill>
            <a:srgbClr val="4472C4"/>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algn="ctr"/>
            <a:r>
              <a:rPr sz="2400" u="none" strike="noStrike" cap="none" dirty="0" err="1">
                <a:solidFill>
                  <a:schemeClr val="lt1"/>
                </a:solidFill>
                <a:latin typeface="Calibri Regular" charset="0"/>
                <a:ea typeface="Calibri"/>
                <a:cs typeface="Calibri"/>
                <a:sym typeface="Calibri"/>
              </a:rPr>
              <a:t>უმცირესობა</a:t>
            </a:r>
            <a:endParaRPr sz="2400" u="none" strike="noStrike" cap="none" dirty="0">
              <a:solidFill>
                <a:schemeClr val="lt1"/>
              </a:solidFill>
              <a:latin typeface="Calibri Regular" charset="0"/>
              <a:ea typeface="Calibri"/>
              <a:cs typeface="Calibri"/>
              <a:sym typeface="Calibri"/>
            </a:endParaRPr>
          </a:p>
        </p:txBody>
      </p:sp>
      <p:sp>
        <p:nvSpPr>
          <p:cNvPr id="15" name="Google Shape;305;g8d3272b2c0_0_467"/>
          <p:cNvSpPr/>
          <p:nvPr/>
        </p:nvSpPr>
        <p:spPr>
          <a:xfrm>
            <a:off x="4827534" y="2152997"/>
            <a:ext cx="2800306" cy="2140708"/>
          </a:xfrm>
          <a:prstGeom prst="ellipse">
            <a:avLst/>
          </a:prstGeom>
          <a:solidFill>
            <a:srgbClr val="4472C4"/>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lvl="0" algn="ctr"/>
            <a:r>
              <a:rPr lang="en-US" sz="2800" b="1" dirty="0" smtClean="0">
                <a:solidFill>
                  <a:schemeClr val="bg1"/>
                </a:solidFill>
                <a:latin typeface="Calibri" panose="020F0502020204030204" pitchFamily="34" charset="0"/>
                <a:ea typeface="Merriweather"/>
                <a:cs typeface="Calibri" panose="020F0502020204030204" pitchFamily="34" charset="0"/>
                <a:sym typeface="Merriweather Light"/>
              </a:rPr>
              <a:t>minority</a:t>
            </a:r>
            <a:endParaRPr lang="en-US" sz="2800" b="1" dirty="0">
              <a:solidFill>
                <a:schemeClr val="bg1"/>
              </a:solidFill>
              <a:latin typeface="Calibri" panose="020F0502020204030204" pitchFamily="34" charset="0"/>
              <a:ea typeface="Merriweather"/>
              <a:cs typeface="Calibri" panose="020F0502020204030204" pitchFamily="34" charset="0"/>
              <a:sym typeface="Merriweather Light"/>
            </a:endParaRPr>
          </a:p>
          <a:p>
            <a:pPr lvl="0" algn="ctr"/>
            <a:r>
              <a:rPr lang="en-US" sz="2800" b="1" dirty="0">
                <a:solidFill>
                  <a:schemeClr val="bg1"/>
                </a:solidFill>
                <a:latin typeface="Calibri" panose="020F0502020204030204" pitchFamily="34" charset="0"/>
                <a:ea typeface="Merriweather"/>
                <a:cs typeface="Calibri" panose="020F0502020204030204" pitchFamily="34" charset="0"/>
                <a:sym typeface="Merriweather Light"/>
              </a:rPr>
              <a:t>(n.)</a:t>
            </a:r>
          </a:p>
        </p:txBody>
      </p:sp>
      <p:sp>
        <p:nvSpPr>
          <p:cNvPr id="2" name="Rectangle 1">
            <a:extLst>
              <a:ext uri="{FF2B5EF4-FFF2-40B4-BE49-F238E27FC236}">
                <a16:creationId xmlns:a16="http://schemas.microsoft.com/office/drawing/2014/main" id="{0EF9BE1E-2F23-4238-BE7A-3266217FED8C}"/>
              </a:ext>
            </a:extLst>
          </p:cNvPr>
          <p:cNvSpPr/>
          <p:nvPr/>
        </p:nvSpPr>
        <p:spPr>
          <a:xfrm>
            <a:off x="3273197" y="5588944"/>
            <a:ext cx="6090081" cy="96899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i="1" dirty="0">
                <a:latin typeface="Calibri" panose="020F0502020204030204" pitchFamily="34" charset="0"/>
                <a:cs typeface="Calibri" panose="020F0502020204030204" pitchFamily="34" charset="0"/>
              </a:rPr>
              <a:t>It's a </a:t>
            </a:r>
            <a:r>
              <a:rPr lang="en-US" sz="2400" i="1" dirty="0">
                <a:solidFill>
                  <a:schemeClr val="accent2"/>
                </a:solidFill>
                <a:latin typeface="Calibri" panose="020F0502020204030204" pitchFamily="34" charset="0"/>
                <a:cs typeface="Calibri" panose="020F0502020204030204" pitchFamily="34" charset="0"/>
              </a:rPr>
              <a:t>minority </a:t>
            </a:r>
            <a:r>
              <a:rPr lang="en-US" sz="2400" i="1" dirty="0">
                <a:latin typeface="Calibri" panose="020F0502020204030204" pitchFamily="34" charset="0"/>
                <a:cs typeface="Calibri" panose="020F0502020204030204" pitchFamily="34" charset="0"/>
              </a:rPr>
              <a:t>of these people who are causing trouble.</a:t>
            </a:r>
          </a:p>
        </p:txBody>
      </p:sp>
    </p:spTree>
    <p:extLst>
      <p:ext uri="{BB962C8B-B14F-4D97-AF65-F5344CB8AC3E}">
        <p14:creationId xmlns:p14="http://schemas.microsoft.com/office/powerpoint/2010/main" val="167529635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302"/>
        <p:cNvGrpSpPr/>
        <p:nvPr/>
      </p:nvGrpSpPr>
      <p:grpSpPr>
        <a:xfrm>
          <a:off x="0" y="0"/>
          <a:ext cx="0" cy="0"/>
          <a:chOff x="0" y="0"/>
          <a:chExt cx="0" cy="0"/>
        </a:xfrm>
      </p:grpSpPr>
      <p:pic>
        <p:nvPicPr>
          <p:cNvPr id="8" name="Google Shape;90;p1">
            <a:extLst>
              <a:ext uri="{FF2B5EF4-FFF2-40B4-BE49-F238E27FC236}">
                <a16:creationId xmlns:a16="http://schemas.microsoft.com/office/drawing/2014/main" id="{3B690BF3-20A3-B447-B658-EDAB29B45839}"/>
              </a:ext>
            </a:extLst>
          </p:cNvPr>
          <p:cNvPicPr preferRelativeResize="0"/>
          <p:nvPr/>
        </p:nvPicPr>
        <p:blipFill rotWithShape="1">
          <a:blip r:embed="rId3">
            <a:alphaModFix/>
          </a:blip>
          <a:srcRect/>
          <a:stretch/>
        </p:blipFill>
        <p:spPr>
          <a:xfrm>
            <a:off x="286480" y="556124"/>
            <a:ext cx="2164081" cy="968991"/>
          </a:xfrm>
          <a:prstGeom prst="rect">
            <a:avLst/>
          </a:prstGeom>
          <a:noFill/>
          <a:ln>
            <a:noFill/>
          </a:ln>
        </p:spPr>
      </p:pic>
      <p:pic>
        <p:nvPicPr>
          <p:cNvPr id="9" name="Picture 8">
            <a:extLst>
              <a:ext uri="{FF2B5EF4-FFF2-40B4-BE49-F238E27FC236}">
                <a16:creationId xmlns:a16="http://schemas.microsoft.com/office/drawing/2014/main" id="{31B01E0D-5D22-BC46-90F5-CBC637C05C54}"/>
              </a:ext>
            </a:extLst>
          </p:cNvPr>
          <p:cNvPicPr>
            <a:picLocks noChangeAspect="1"/>
          </p:cNvPicPr>
          <p:nvPr/>
        </p:nvPicPr>
        <p:blipFill>
          <a:blip r:embed="rId4"/>
          <a:stretch>
            <a:fillRect/>
          </a:stretch>
        </p:blipFill>
        <p:spPr>
          <a:xfrm>
            <a:off x="2450562" y="556124"/>
            <a:ext cx="2376972" cy="968991"/>
          </a:xfrm>
          <a:prstGeom prst="rect">
            <a:avLst/>
          </a:prstGeom>
        </p:spPr>
      </p:pic>
      <p:sp>
        <p:nvSpPr>
          <p:cNvPr id="10" name="Rectangle 9">
            <a:extLst>
              <a:ext uri="{FF2B5EF4-FFF2-40B4-BE49-F238E27FC236}">
                <a16:creationId xmlns:a16="http://schemas.microsoft.com/office/drawing/2014/main" id="{C93443CE-6A21-B942-90FF-2F8492BE68E7}"/>
              </a:ext>
            </a:extLst>
          </p:cNvPr>
          <p:cNvSpPr/>
          <p:nvPr/>
        </p:nvSpPr>
        <p:spPr>
          <a:xfrm>
            <a:off x="8477900" y="365125"/>
            <a:ext cx="2467191" cy="13257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alisto MT Regular" charset="0"/>
            </a:endParaRPr>
          </a:p>
        </p:txBody>
      </p:sp>
      <p:sp>
        <p:nvSpPr>
          <p:cNvPr id="11" name="TextBox 10">
            <a:extLst>
              <a:ext uri="{FF2B5EF4-FFF2-40B4-BE49-F238E27FC236}">
                <a16:creationId xmlns:a16="http://schemas.microsoft.com/office/drawing/2014/main" id="{2A3F4978-E7A4-5147-8FAF-9455013A3107}"/>
              </a:ext>
            </a:extLst>
          </p:cNvPr>
          <p:cNvSpPr txBox="1"/>
          <p:nvPr/>
        </p:nvSpPr>
        <p:spPr>
          <a:xfrm>
            <a:off x="8477900" y="365125"/>
            <a:ext cx="2463281" cy="1169551"/>
          </a:xfrm>
          <a:prstGeom prst="rect">
            <a:avLst/>
          </a:prstGeom>
          <a:noFill/>
        </p:spPr>
        <p:txBody>
          <a:bodyPr wrap="square" rtlCol="0">
            <a:spAutoFit/>
          </a:bodyPr>
          <a:lstStyle/>
          <a:p>
            <a:pPr algn="ctr"/>
            <a:r>
              <a:rPr lang="en-US" sz="3500" dirty="0">
                <a:solidFill>
                  <a:schemeClr val="bg1"/>
                </a:solidFill>
                <a:latin typeface="Calibri" pitchFamily="34" charset="0"/>
                <a:ea typeface="Calisto MT Regular" charset="0"/>
                <a:cs typeface="Calibri" pitchFamily="34" charset="0"/>
              </a:rPr>
              <a:t>Vocabulary</a:t>
            </a:r>
          </a:p>
          <a:p>
            <a:pPr algn="ctr"/>
            <a:r>
              <a:rPr lang="ka-GE" sz="3500" dirty="0">
                <a:solidFill>
                  <a:schemeClr val="bg1"/>
                </a:solidFill>
                <a:latin typeface="Calibri" pitchFamily="34" charset="0"/>
                <a:ea typeface="Calisto MT Regular" charset="0"/>
                <a:cs typeface="Calibri" pitchFamily="34" charset="0"/>
              </a:rPr>
              <a:t> ლექსიკა</a:t>
            </a:r>
            <a:endParaRPr lang="en-US" sz="3500" dirty="0">
              <a:solidFill>
                <a:schemeClr val="bg1"/>
              </a:solidFill>
              <a:latin typeface="Calibri" pitchFamily="34" charset="0"/>
              <a:ea typeface="Calisto MT Regular" charset="0"/>
              <a:cs typeface="Calibri" pitchFamily="34" charset="0"/>
            </a:endParaRPr>
          </a:p>
        </p:txBody>
      </p:sp>
      <p:sp>
        <p:nvSpPr>
          <p:cNvPr id="14" name="Google Shape;306;g8d3272b2c0_0_467"/>
          <p:cNvSpPr/>
          <p:nvPr/>
        </p:nvSpPr>
        <p:spPr>
          <a:xfrm>
            <a:off x="3793714" y="4435336"/>
            <a:ext cx="5286333" cy="891266"/>
          </a:xfrm>
          <a:prstGeom prst="rect">
            <a:avLst/>
          </a:prstGeom>
          <a:solidFill>
            <a:srgbClr val="4472C4"/>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algn="ctr"/>
            <a:r>
              <a:rPr lang="ka-GE" sz="2400" u="none" strike="noStrike" cap="none" dirty="0">
                <a:solidFill>
                  <a:schemeClr val="lt1"/>
                </a:solidFill>
                <a:latin typeface="Calibri Regular" charset="0"/>
                <a:ea typeface="Calibri"/>
                <a:cs typeface="Calibri"/>
                <a:sym typeface="Calibri"/>
              </a:rPr>
              <a:t>რეაგირება, პასუხის გაცემა</a:t>
            </a:r>
          </a:p>
        </p:txBody>
      </p:sp>
      <p:sp>
        <p:nvSpPr>
          <p:cNvPr id="15" name="Google Shape;305;g8d3272b2c0_0_467"/>
          <p:cNvSpPr/>
          <p:nvPr/>
        </p:nvSpPr>
        <p:spPr>
          <a:xfrm>
            <a:off x="4699312" y="1846555"/>
            <a:ext cx="3475139" cy="2396586"/>
          </a:xfrm>
          <a:prstGeom prst="ellipse">
            <a:avLst/>
          </a:prstGeom>
          <a:solidFill>
            <a:srgbClr val="4472C4"/>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lvl="0" algn="ctr"/>
            <a:r>
              <a:rPr lang="en-US" sz="2800" b="1" dirty="0" smtClean="0">
                <a:solidFill>
                  <a:schemeClr val="bg1"/>
                </a:solidFill>
                <a:latin typeface="Calibri" panose="020F0502020204030204" pitchFamily="34" charset="0"/>
                <a:ea typeface="Merriweather"/>
                <a:cs typeface="Calibri" panose="020F0502020204030204" pitchFamily="34" charset="0"/>
                <a:sym typeface="Merriweather Light"/>
              </a:rPr>
              <a:t>respond</a:t>
            </a:r>
            <a:endParaRPr lang="en-US" sz="2800" b="1" dirty="0">
              <a:solidFill>
                <a:schemeClr val="bg1"/>
              </a:solidFill>
              <a:latin typeface="Calibri" panose="020F0502020204030204" pitchFamily="34" charset="0"/>
              <a:ea typeface="Merriweather"/>
              <a:cs typeface="Calibri" panose="020F0502020204030204" pitchFamily="34" charset="0"/>
              <a:sym typeface="Merriweather Light"/>
            </a:endParaRPr>
          </a:p>
          <a:p>
            <a:pPr lvl="0" algn="ctr"/>
            <a:r>
              <a:rPr lang="en-US" sz="2800" b="1" dirty="0">
                <a:solidFill>
                  <a:schemeClr val="bg1"/>
                </a:solidFill>
                <a:latin typeface="Calibri" panose="020F0502020204030204" pitchFamily="34" charset="0"/>
                <a:ea typeface="Merriweather"/>
                <a:cs typeface="Calibri" panose="020F0502020204030204" pitchFamily="34" charset="0"/>
                <a:sym typeface="Merriweather Light"/>
              </a:rPr>
              <a:t>(v.)</a:t>
            </a:r>
          </a:p>
        </p:txBody>
      </p:sp>
      <p:sp>
        <p:nvSpPr>
          <p:cNvPr id="2" name="Rectangle 1">
            <a:extLst>
              <a:ext uri="{FF2B5EF4-FFF2-40B4-BE49-F238E27FC236}">
                <a16:creationId xmlns:a16="http://schemas.microsoft.com/office/drawing/2014/main" id="{3145DF5A-7BF0-4CF3-9647-4DE29BF0DF8A}"/>
              </a:ext>
            </a:extLst>
          </p:cNvPr>
          <p:cNvSpPr/>
          <p:nvPr/>
        </p:nvSpPr>
        <p:spPr>
          <a:xfrm>
            <a:off x="3648722" y="5601610"/>
            <a:ext cx="5575177" cy="89126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i="1" dirty="0">
                <a:latin typeface="Calibri" panose="020F0502020204030204" pitchFamily="34" charset="0"/>
                <a:cs typeface="Calibri" panose="020F0502020204030204" pitchFamily="34" charset="0"/>
              </a:rPr>
              <a:t>How did she </a:t>
            </a:r>
            <a:r>
              <a:rPr lang="en-US" sz="2400" i="1" dirty="0">
                <a:solidFill>
                  <a:schemeClr val="accent2"/>
                </a:solidFill>
                <a:latin typeface="Calibri" panose="020F0502020204030204" pitchFamily="34" charset="0"/>
                <a:cs typeface="Calibri" panose="020F0502020204030204" pitchFamily="34" charset="0"/>
              </a:rPr>
              <a:t>respond</a:t>
            </a:r>
            <a:r>
              <a:rPr lang="en-US" sz="2400" i="1" dirty="0">
                <a:latin typeface="Calibri" panose="020F0502020204030204" pitchFamily="34" charset="0"/>
                <a:cs typeface="Calibri" panose="020F0502020204030204" pitchFamily="34" charset="0"/>
              </a:rPr>
              <a:t> to the news?</a:t>
            </a:r>
          </a:p>
        </p:txBody>
      </p:sp>
    </p:spTree>
    <p:extLst>
      <p:ext uri="{BB962C8B-B14F-4D97-AF65-F5344CB8AC3E}">
        <p14:creationId xmlns:p14="http://schemas.microsoft.com/office/powerpoint/2010/main" val="109125660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302"/>
        <p:cNvGrpSpPr/>
        <p:nvPr/>
      </p:nvGrpSpPr>
      <p:grpSpPr>
        <a:xfrm>
          <a:off x="0" y="0"/>
          <a:ext cx="0" cy="0"/>
          <a:chOff x="0" y="0"/>
          <a:chExt cx="0" cy="0"/>
        </a:xfrm>
      </p:grpSpPr>
      <p:pic>
        <p:nvPicPr>
          <p:cNvPr id="8" name="Google Shape;90;p1">
            <a:extLst>
              <a:ext uri="{FF2B5EF4-FFF2-40B4-BE49-F238E27FC236}">
                <a16:creationId xmlns:a16="http://schemas.microsoft.com/office/drawing/2014/main" id="{3B690BF3-20A3-B447-B658-EDAB29B45839}"/>
              </a:ext>
            </a:extLst>
          </p:cNvPr>
          <p:cNvPicPr preferRelativeResize="0"/>
          <p:nvPr/>
        </p:nvPicPr>
        <p:blipFill rotWithShape="1">
          <a:blip r:embed="rId3">
            <a:alphaModFix/>
          </a:blip>
          <a:srcRect/>
          <a:stretch/>
        </p:blipFill>
        <p:spPr>
          <a:xfrm>
            <a:off x="286480" y="556124"/>
            <a:ext cx="2164081" cy="968991"/>
          </a:xfrm>
          <a:prstGeom prst="rect">
            <a:avLst/>
          </a:prstGeom>
          <a:noFill/>
          <a:ln>
            <a:noFill/>
          </a:ln>
        </p:spPr>
      </p:pic>
      <p:pic>
        <p:nvPicPr>
          <p:cNvPr id="9" name="Picture 8">
            <a:extLst>
              <a:ext uri="{FF2B5EF4-FFF2-40B4-BE49-F238E27FC236}">
                <a16:creationId xmlns:a16="http://schemas.microsoft.com/office/drawing/2014/main" id="{31B01E0D-5D22-BC46-90F5-CBC637C05C54}"/>
              </a:ext>
            </a:extLst>
          </p:cNvPr>
          <p:cNvPicPr>
            <a:picLocks noChangeAspect="1"/>
          </p:cNvPicPr>
          <p:nvPr/>
        </p:nvPicPr>
        <p:blipFill>
          <a:blip r:embed="rId4"/>
          <a:stretch>
            <a:fillRect/>
          </a:stretch>
        </p:blipFill>
        <p:spPr>
          <a:xfrm>
            <a:off x="2450562" y="556124"/>
            <a:ext cx="2376972" cy="968991"/>
          </a:xfrm>
          <a:prstGeom prst="rect">
            <a:avLst/>
          </a:prstGeom>
        </p:spPr>
      </p:pic>
      <p:sp>
        <p:nvSpPr>
          <p:cNvPr id="10" name="Rectangle 9">
            <a:extLst>
              <a:ext uri="{FF2B5EF4-FFF2-40B4-BE49-F238E27FC236}">
                <a16:creationId xmlns:a16="http://schemas.microsoft.com/office/drawing/2014/main" id="{C93443CE-6A21-B942-90FF-2F8492BE68E7}"/>
              </a:ext>
            </a:extLst>
          </p:cNvPr>
          <p:cNvSpPr/>
          <p:nvPr/>
        </p:nvSpPr>
        <p:spPr>
          <a:xfrm>
            <a:off x="8477900" y="365125"/>
            <a:ext cx="2467191" cy="13257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alisto MT Regular" charset="0"/>
            </a:endParaRPr>
          </a:p>
        </p:txBody>
      </p:sp>
      <p:sp>
        <p:nvSpPr>
          <p:cNvPr id="11" name="TextBox 10">
            <a:extLst>
              <a:ext uri="{FF2B5EF4-FFF2-40B4-BE49-F238E27FC236}">
                <a16:creationId xmlns:a16="http://schemas.microsoft.com/office/drawing/2014/main" id="{2A3F4978-E7A4-5147-8FAF-9455013A3107}"/>
              </a:ext>
            </a:extLst>
          </p:cNvPr>
          <p:cNvSpPr txBox="1"/>
          <p:nvPr/>
        </p:nvSpPr>
        <p:spPr>
          <a:xfrm>
            <a:off x="8477900" y="365125"/>
            <a:ext cx="2463281" cy="1169551"/>
          </a:xfrm>
          <a:prstGeom prst="rect">
            <a:avLst/>
          </a:prstGeom>
          <a:noFill/>
        </p:spPr>
        <p:txBody>
          <a:bodyPr wrap="square" rtlCol="0">
            <a:spAutoFit/>
          </a:bodyPr>
          <a:lstStyle/>
          <a:p>
            <a:pPr algn="ctr"/>
            <a:r>
              <a:rPr lang="en-US" sz="3500" dirty="0">
                <a:solidFill>
                  <a:schemeClr val="bg1"/>
                </a:solidFill>
                <a:latin typeface="Calibri" pitchFamily="34" charset="0"/>
                <a:ea typeface="Calisto MT Regular" charset="0"/>
                <a:cs typeface="Calibri" pitchFamily="34" charset="0"/>
              </a:rPr>
              <a:t>Vocabulary</a:t>
            </a:r>
          </a:p>
          <a:p>
            <a:pPr algn="ctr"/>
            <a:r>
              <a:rPr lang="ka-GE" sz="3500" dirty="0">
                <a:solidFill>
                  <a:schemeClr val="bg1"/>
                </a:solidFill>
                <a:latin typeface="Calibri" pitchFamily="34" charset="0"/>
                <a:ea typeface="Calisto MT Regular" charset="0"/>
                <a:cs typeface="Calibri" pitchFamily="34" charset="0"/>
              </a:rPr>
              <a:t> ლექსიკა</a:t>
            </a:r>
            <a:endParaRPr lang="en-US" sz="3500" dirty="0">
              <a:solidFill>
                <a:schemeClr val="bg1"/>
              </a:solidFill>
              <a:latin typeface="Calibri" pitchFamily="34" charset="0"/>
              <a:ea typeface="Calisto MT Regular" charset="0"/>
              <a:cs typeface="Calibri" pitchFamily="34" charset="0"/>
            </a:endParaRPr>
          </a:p>
        </p:txBody>
      </p:sp>
      <p:sp>
        <p:nvSpPr>
          <p:cNvPr id="14" name="Google Shape;306;g8d3272b2c0_0_467"/>
          <p:cNvSpPr/>
          <p:nvPr/>
        </p:nvSpPr>
        <p:spPr>
          <a:xfrm>
            <a:off x="3726561" y="4417580"/>
            <a:ext cx="5286333" cy="900144"/>
          </a:xfrm>
          <a:prstGeom prst="rect">
            <a:avLst/>
          </a:prstGeom>
          <a:solidFill>
            <a:srgbClr val="4472C4"/>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algn="ctr"/>
            <a:r>
              <a:rPr lang="ka-GE" sz="2400" u="none" strike="noStrike" cap="none" dirty="0">
                <a:solidFill>
                  <a:schemeClr val="lt1"/>
                </a:solidFill>
                <a:latin typeface="Calibri Regular" charset="0"/>
                <a:ea typeface="Calibri"/>
                <a:cs typeface="Calibri"/>
                <a:sym typeface="Calibri"/>
              </a:rPr>
              <a:t>კარნახი, </a:t>
            </a:r>
            <a:r>
              <a:rPr lang="ka-GE" sz="2400" dirty="0">
                <a:solidFill>
                  <a:schemeClr val="lt1"/>
                </a:solidFill>
                <a:latin typeface="Calibri Regular" charset="0"/>
                <a:ea typeface="Calibri"/>
                <a:cs typeface="Calibri"/>
                <a:sym typeface="Calibri"/>
              </a:rPr>
              <a:t>მითითება</a:t>
            </a:r>
            <a:endParaRPr lang="ka-GE" sz="2400" u="none" strike="noStrike" cap="none" dirty="0">
              <a:solidFill>
                <a:schemeClr val="lt1"/>
              </a:solidFill>
              <a:latin typeface="Calibri Regular" charset="0"/>
              <a:ea typeface="Calibri"/>
              <a:cs typeface="Calibri"/>
              <a:sym typeface="Calibri"/>
            </a:endParaRPr>
          </a:p>
        </p:txBody>
      </p:sp>
      <p:sp>
        <p:nvSpPr>
          <p:cNvPr id="15" name="Google Shape;305;g8d3272b2c0_0_467"/>
          <p:cNvSpPr/>
          <p:nvPr/>
        </p:nvSpPr>
        <p:spPr>
          <a:xfrm>
            <a:off x="4474346" y="1846555"/>
            <a:ext cx="3790765" cy="2396586"/>
          </a:xfrm>
          <a:prstGeom prst="ellipse">
            <a:avLst/>
          </a:prstGeom>
          <a:solidFill>
            <a:srgbClr val="4472C4"/>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lvl="0" algn="ctr"/>
            <a:r>
              <a:rPr lang="en-US" sz="2800" b="1" dirty="0" smtClean="0">
                <a:solidFill>
                  <a:schemeClr val="bg1"/>
                </a:solidFill>
                <a:latin typeface="Calibri" panose="020F0502020204030204" pitchFamily="34" charset="0"/>
                <a:ea typeface="Merriweather"/>
                <a:cs typeface="Calibri" panose="020F0502020204030204" pitchFamily="34" charset="0"/>
                <a:sym typeface="Merriweather Light"/>
              </a:rPr>
              <a:t>dictate</a:t>
            </a:r>
            <a:endParaRPr lang="en-US" sz="2800" b="1" dirty="0">
              <a:solidFill>
                <a:schemeClr val="bg1"/>
              </a:solidFill>
              <a:latin typeface="Calibri" panose="020F0502020204030204" pitchFamily="34" charset="0"/>
              <a:ea typeface="Merriweather"/>
              <a:cs typeface="Calibri" panose="020F0502020204030204" pitchFamily="34" charset="0"/>
              <a:sym typeface="Merriweather Light"/>
            </a:endParaRPr>
          </a:p>
          <a:p>
            <a:pPr lvl="0" algn="ctr"/>
            <a:r>
              <a:rPr lang="en-US" sz="2800" b="1" dirty="0">
                <a:solidFill>
                  <a:schemeClr val="bg1"/>
                </a:solidFill>
                <a:latin typeface="Calibri" panose="020F0502020204030204" pitchFamily="34" charset="0"/>
                <a:ea typeface="Merriweather"/>
                <a:cs typeface="Calibri" panose="020F0502020204030204" pitchFamily="34" charset="0"/>
                <a:sym typeface="Merriweather Light"/>
              </a:rPr>
              <a:t>(v.)</a:t>
            </a:r>
          </a:p>
        </p:txBody>
      </p:sp>
      <p:sp>
        <p:nvSpPr>
          <p:cNvPr id="2" name="Rectangle 1">
            <a:extLst>
              <a:ext uri="{FF2B5EF4-FFF2-40B4-BE49-F238E27FC236}">
                <a16:creationId xmlns:a16="http://schemas.microsoft.com/office/drawing/2014/main" id="{1E161817-8FF1-4901-BB34-E8705ADEC0DA}"/>
              </a:ext>
            </a:extLst>
          </p:cNvPr>
          <p:cNvSpPr/>
          <p:nvPr/>
        </p:nvSpPr>
        <p:spPr>
          <a:xfrm>
            <a:off x="3726561" y="5749232"/>
            <a:ext cx="5381928" cy="90014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i="1" dirty="0">
                <a:latin typeface="Calibri" panose="020F0502020204030204" pitchFamily="34" charset="0"/>
                <a:cs typeface="Calibri" panose="020F0502020204030204" pitchFamily="34" charset="0"/>
              </a:rPr>
              <a:t>The rules shared by the community </a:t>
            </a:r>
            <a:r>
              <a:rPr lang="en-US" sz="2400" i="1" dirty="0">
                <a:solidFill>
                  <a:schemeClr val="accent2"/>
                </a:solidFill>
                <a:latin typeface="Calibri" panose="020F0502020204030204" pitchFamily="34" charset="0"/>
                <a:cs typeface="Calibri" panose="020F0502020204030204" pitchFamily="34" charset="0"/>
              </a:rPr>
              <a:t>dictate </a:t>
            </a:r>
            <a:r>
              <a:rPr lang="en-US" sz="2400" i="1" dirty="0">
                <a:latin typeface="Calibri" panose="020F0502020204030204" pitchFamily="34" charset="0"/>
                <a:cs typeface="Calibri" panose="020F0502020204030204" pitchFamily="34" charset="0"/>
              </a:rPr>
              <a:t>how people should behave. </a:t>
            </a:r>
          </a:p>
        </p:txBody>
      </p:sp>
    </p:spTree>
    <p:extLst>
      <p:ext uri="{BB962C8B-B14F-4D97-AF65-F5344CB8AC3E}">
        <p14:creationId xmlns:p14="http://schemas.microsoft.com/office/powerpoint/2010/main" val="275834239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897F9B12-969A-408D-9A80-DB3D56BB645E}"/>
              </a:ext>
            </a:extLst>
          </p:cNvPr>
          <p:cNvSpPr/>
          <p:nvPr/>
        </p:nvSpPr>
        <p:spPr>
          <a:xfrm>
            <a:off x="3121489" y="3005034"/>
            <a:ext cx="5906988" cy="16002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smtClean="0">
                <a:latin typeface="Calibri" panose="020F0502020204030204" pitchFamily="34" charset="0"/>
                <a:cs typeface="Calibri" panose="020F0502020204030204" pitchFamily="34" charset="0"/>
              </a:rPr>
              <a:t>Reading </a:t>
            </a:r>
            <a:r>
              <a:rPr lang="en-US" sz="3200" dirty="0">
                <a:latin typeface="Calibri" panose="020F0502020204030204" pitchFamily="34" charset="0"/>
                <a:cs typeface="Calibri" panose="020F0502020204030204" pitchFamily="34" charset="0"/>
              </a:rPr>
              <a:t>Comprehension</a:t>
            </a:r>
          </a:p>
          <a:p>
            <a:pPr algn="ctr"/>
            <a:r>
              <a:rPr lang="ka-GE" sz="3200" dirty="0" smtClean="0">
                <a:latin typeface="Calibri" panose="020F0502020204030204" pitchFamily="34" charset="0"/>
                <a:cs typeface="Calibri" panose="020F0502020204030204" pitchFamily="34" charset="0"/>
              </a:rPr>
              <a:t>წაკითხულის </a:t>
            </a:r>
            <a:r>
              <a:rPr lang="ka-GE" sz="3200" dirty="0">
                <a:latin typeface="Calibri" panose="020F0502020204030204" pitchFamily="34" charset="0"/>
                <a:cs typeface="Calibri" panose="020F0502020204030204" pitchFamily="34" charset="0"/>
              </a:rPr>
              <a:t>გააზრება</a:t>
            </a:r>
            <a:endParaRPr lang="en-US" sz="3200" dirty="0">
              <a:latin typeface="Calibri" panose="020F0502020204030204" pitchFamily="34" charset="0"/>
              <a:cs typeface="Calibri" panose="020F0502020204030204" pitchFamily="34" charset="0"/>
            </a:endParaRPr>
          </a:p>
          <a:p>
            <a:pPr algn="just"/>
            <a:endParaRPr lang="en-US" dirty="0">
              <a:latin typeface="Calibri Regular" charset="0"/>
            </a:endParaRPr>
          </a:p>
        </p:txBody>
      </p:sp>
      <p:pic>
        <p:nvPicPr>
          <p:cNvPr id="3" name="Google Shape;90;p1">
            <a:extLst>
              <a:ext uri="{FF2B5EF4-FFF2-40B4-BE49-F238E27FC236}">
                <a16:creationId xmlns:a16="http://schemas.microsoft.com/office/drawing/2014/main" id="{3B690BF3-20A3-B447-B658-EDAB29B45839}"/>
              </a:ext>
            </a:extLst>
          </p:cNvPr>
          <p:cNvPicPr preferRelativeResize="0"/>
          <p:nvPr/>
        </p:nvPicPr>
        <p:blipFill rotWithShape="1">
          <a:blip r:embed="rId2">
            <a:alphaModFix/>
          </a:blip>
          <a:srcRect/>
          <a:stretch/>
        </p:blipFill>
        <p:spPr>
          <a:xfrm>
            <a:off x="286480" y="556124"/>
            <a:ext cx="2164081" cy="968991"/>
          </a:xfrm>
          <a:prstGeom prst="rect">
            <a:avLst/>
          </a:prstGeom>
          <a:noFill/>
          <a:ln>
            <a:noFill/>
          </a:ln>
        </p:spPr>
      </p:pic>
      <p:pic>
        <p:nvPicPr>
          <p:cNvPr id="5" name="Picture 4">
            <a:extLst>
              <a:ext uri="{FF2B5EF4-FFF2-40B4-BE49-F238E27FC236}">
                <a16:creationId xmlns:a16="http://schemas.microsoft.com/office/drawing/2014/main" id="{31B01E0D-5D22-BC46-90F5-CBC637C05C54}"/>
              </a:ext>
            </a:extLst>
          </p:cNvPr>
          <p:cNvPicPr>
            <a:picLocks noChangeAspect="1"/>
          </p:cNvPicPr>
          <p:nvPr/>
        </p:nvPicPr>
        <p:blipFill>
          <a:blip r:embed="rId3"/>
          <a:stretch>
            <a:fillRect/>
          </a:stretch>
        </p:blipFill>
        <p:spPr>
          <a:xfrm>
            <a:off x="2450562" y="556124"/>
            <a:ext cx="2376972" cy="968991"/>
          </a:xfrm>
          <a:prstGeom prst="rect">
            <a:avLst/>
          </a:prstGeom>
        </p:spPr>
      </p:pic>
    </p:spTree>
    <p:extLst>
      <p:ext uri="{BB962C8B-B14F-4D97-AF65-F5344CB8AC3E}">
        <p14:creationId xmlns:p14="http://schemas.microsoft.com/office/powerpoint/2010/main" val="101816424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oogle Shape;90;p1">
            <a:extLst>
              <a:ext uri="{FF2B5EF4-FFF2-40B4-BE49-F238E27FC236}">
                <a16:creationId xmlns:a16="http://schemas.microsoft.com/office/drawing/2014/main" id="{3B690BF3-20A3-B447-B658-EDAB29B45839}"/>
              </a:ext>
            </a:extLst>
          </p:cNvPr>
          <p:cNvPicPr preferRelativeResize="0"/>
          <p:nvPr/>
        </p:nvPicPr>
        <p:blipFill rotWithShape="1">
          <a:blip r:embed="rId2">
            <a:alphaModFix/>
          </a:blip>
          <a:srcRect/>
          <a:stretch/>
        </p:blipFill>
        <p:spPr>
          <a:xfrm>
            <a:off x="286480" y="556124"/>
            <a:ext cx="2164081" cy="968991"/>
          </a:xfrm>
          <a:prstGeom prst="rect">
            <a:avLst/>
          </a:prstGeom>
          <a:noFill/>
          <a:ln>
            <a:noFill/>
          </a:ln>
        </p:spPr>
      </p:pic>
      <p:pic>
        <p:nvPicPr>
          <p:cNvPr id="5" name="Picture 4">
            <a:extLst>
              <a:ext uri="{FF2B5EF4-FFF2-40B4-BE49-F238E27FC236}">
                <a16:creationId xmlns:a16="http://schemas.microsoft.com/office/drawing/2014/main" id="{31B01E0D-5D22-BC46-90F5-CBC637C05C54}"/>
              </a:ext>
            </a:extLst>
          </p:cNvPr>
          <p:cNvPicPr>
            <a:picLocks noChangeAspect="1"/>
          </p:cNvPicPr>
          <p:nvPr/>
        </p:nvPicPr>
        <p:blipFill>
          <a:blip r:embed="rId3"/>
          <a:stretch>
            <a:fillRect/>
          </a:stretch>
        </p:blipFill>
        <p:spPr>
          <a:xfrm>
            <a:off x="2450562" y="556124"/>
            <a:ext cx="2376972" cy="968991"/>
          </a:xfrm>
          <a:prstGeom prst="rect">
            <a:avLst/>
          </a:prstGeom>
        </p:spPr>
      </p:pic>
      <p:sp>
        <p:nvSpPr>
          <p:cNvPr id="6" name="Rectangle: Rounded Corners 3">
            <a:extLst>
              <a:ext uri="{FF2B5EF4-FFF2-40B4-BE49-F238E27FC236}">
                <a16:creationId xmlns:a16="http://schemas.microsoft.com/office/drawing/2014/main" id="{897F9B12-969A-408D-9A80-DB3D56BB645E}"/>
              </a:ext>
            </a:extLst>
          </p:cNvPr>
          <p:cNvSpPr/>
          <p:nvPr/>
        </p:nvSpPr>
        <p:spPr>
          <a:xfrm>
            <a:off x="1177157" y="2147353"/>
            <a:ext cx="9820582" cy="382949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US" sz="2400" dirty="0">
                <a:latin typeface="Calibri" panose="020F0502020204030204" pitchFamily="34" charset="0"/>
                <a:cs typeface="Calibri" panose="020F0502020204030204" pitchFamily="34" charset="0"/>
              </a:rPr>
              <a:t>What would life be like without rules? A recent study examined the </a:t>
            </a:r>
            <a:r>
              <a:rPr lang="en-US" sz="2400" dirty="0" err="1" smtClean="0">
                <a:latin typeface="Calibri" panose="020F0502020204030204" pitchFamily="34" charset="0"/>
                <a:cs typeface="Calibri" panose="020F0502020204030204" pitchFamily="34" charset="0"/>
              </a:rPr>
              <a:t>behaviour</a:t>
            </a:r>
            <a:r>
              <a:rPr lang="en-US" sz="2400" dirty="0" smtClean="0">
                <a:latin typeface="Calibri" panose="020F0502020204030204" pitchFamily="34" charset="0"/>
                <a:cs typeface="Calibri" panose="020F0502020204030204" pitchFamily="34" charset="0"/>
              </a:rPr>
              <a:t> </a:t>
            </a:r>
            <a:r>
              <a:rPr lang="en-US" sz="2400" dirty="0">
                <a:latin typeface="Calibri" panose="020F0502020204030204" pitchFamily="34" charset="0"/>
                <a:cs typeface="Calibri" panose="020F0502020204030204" pitchFamily="34" charset="0"/>
              </a:rPr>
              <a:t>of avatars in an online world with no rules and </a:t>
            </a:r>
            <a:r>
              <a:rPr lang="en-US" sz="2400" dirty="0" smtClean="0">
                <a:latin typeface="Calibri" panose="020F0502020204030204" pitchFamily="34" charset="0"/>
                <a:cs typeface="Calibri" panose="020F0502020204030204" pitchFamily="34" charset="0"/>
              </a:rPr>
              <a:t>found that </a:t>
            </a:r>
            <a:r>
              <a:rPr lang="en-US" sz="2400" dirty="0">
                <a:latin typeface="Calibri" panose="020F0502020204030204" pitchFamily="34" charset="0"/>
                <a:cs typeface="Calibri" panose="020F0502020204030204" pitchFamily="34" charset="0"/>
              </a:rPr>
              <a:t>a lack of rules did not result in </a:t>
            </a:r>
            <a:r>
              <a:rPr lang="en-US" sz="2400" dirty="0">
                <a:solidFill>
                  <a:schemeClr val="accent2"/>
                </a:solidFill>
                <a:latin typeface="Calibri" panose="020F0502020204030204" pitchFamily="34" charset="0"/>
                <a:cs typeface="Calibri" panose="020F0502020204030204" pitchFamily="34" charset="0"/>
              </a:rPr>
              <a:t>disorder.</a:t>
            </a:r>
            <a:r>
              <a:rPr lang="en-US" sz="2400" dirty="0">
                <a:latin typeface="Calibri" panose="020F0502020204030204" pitchFamily="34" charset="0"/>
                <a:cs typeface="Calibri" panose="020F0502020204030204" pitchFamily="34" charset="0"/>
              </a:rPr>
              <a:t> There was very little cheating and antisocial </a:t>
            </a:r>
            <a:r>
              <a:rPr lang="en-US" sz="2400" dirty="0" err="1" smtClean="0">
                <a:latin typeface="Calibri" panose="020F0502020204030204" pitchFamily="34" charset="0"/>
                <a:cs typeface="Calibri" panose="020F0502020204030204" pitchFamily="34" charset="0"/>
              </a:rPr>
              <a:t>behaviour</a:t>
            </a:r>
            <a:r>
              <a:rPr lang="en-US" sz="2400" dirty="0">
                <a:latin typeface="Calibri" panose="020F0502020204030204" pitchFamily="34" charset="0"/>
                <a:cs typeface="Calibri" panose="020F0502020204030204" pitchFamily="34" charset="0"/>
              </a:rPr>
              <a:t>. People </a:t>
            </a:r>
            <a:r>
              <a:rPr lang="en-US" sz="2400" dirty="0" err="1" smtClean="0">
                <a:latin typeface="Calibri" panose="020F0502020204030204" pitchFamily="34" charset="0"/>
                <a:cs typeface="Calibri" panose="020F0502020204030204" pitchFamily="34" charset="0"/>
              </a:rPr>
              <a:t>organised</a:t>
            </a:r>
            <a:r>
              <a:rPr lang="en-US" sz="2400" dirty="0" smtClean="0">
                <a:latin typeface="Calibri" panose="020F0502020204030204" pitchFamily="34" charset="0"/>
                <a:cs typeface="Calibri" panose="020F0502020204030204" pitchFamily="34" charset="0"/>
              </a:rPr>
              <a:t> </a:t>
            </a:r>
            <a:r>
              <a:rPr lang="en-US" sz="2400" dirty="0">
                <a:latin typeface="Calibri" panose="020F0502020204030204" pitchFamily="34" charset="0"/>
                <a:cs typeface="Calibri" panose="020F0502020204030204" pitchFamily="34" charset="0"/>
              </a:rPr>
              <a:t>themselves into groups and traded, communicated, and moved around much like people in the real world.</a:t>
            </a:r>
          </a:p>
        </p:txBody>
      </p:sp>
    </p:spTree>
    <p:extLst>
      <p:ext uri="{BB962C8B-B14F-4D97-AF65-F5344CB8AC3E}">
        <p14:creationId xmlns:p14="http://schemas.microsoft.com/office/powerpoint/2010/main" val="31288517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1000"/>
                                        <p:tgtEl>
                                          <p:spTgt spid="6">
                                            <p:txEl>
                                              <p:pRg st="0" end="0"/>
                                            </p:txEl>
                                          </p:spTgt>
                                        </p:tgtEl>
                                      </p:cBhvr>
                                    </p:animEffect>
                                    <p:anim calcmode="lin" valueType="num">
                                      <p:cBhvr>
                                        <p:cTn id="8"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oogle Shape;90;p1">
            <a:extLst>
              <a:ext uri="{FF2B5EF4-FFF2-40B4-BE49-F238E27FC236}">
                <a16:creationId xmlns:a16="http://schemas.microsoft.com/office/drawing/2014/main" id="{3B690BF3-20A3-B447-B658-EDAB29B45839}"/>
              </a:ext>
            </a:extLst>
          </p:cNvPr>
          <p:cNvPicPr preferRelativeResize="0"/>
          <p:nvPr/>
        </p:nvPicPr>
        <p:blipFill rotWithShape="1">
          <a:blip r:embed="rId2">
            <a:alphaModFix/>
          </a:blip>
          <a:srcRect/>
          <a:stretch/>
        </p:blipFill>
        <p:spPr>
          <a:xfrm>
            <a:off x="286480" y="556124"/>
            <a:ext cx="2164081" cy="968991"/>
          </a:xfrm>
          <a:prstGeom prst="rect">
            <a:avLst/>
          </a:prstGeom>
          <a:noFill/>
          <a:ln>
            <a:noFill/>
          </a:ln>
        </p:spPr>
      </p:pic>
      <p:pic>
        <p:nvPicPr>
          <p:cNvPr id="5" name="Picture 4">
            <a:extLst>
              <a:ext uri="{FF2B5EF4-FFF2-40B4-BE49-F238E27FC236}">
                <a16:creationId xmlns:a16="http://schemas.microsoft.com/office/drawing/2014/main" id="{31B01E0D-5D22-BC46-90F5-CBC637C05C54}"/>
              </a:ext>
            </a:extLst>
          </p:cNvPr>
          <p:cNvPicPr>
            <a:picLocks noChangeAspect="1"/>
          </p:cNvPicPr>
          <p:nvPr/>
        </p:nvPicPr>
        <p:blipFill>
          <a:blip r:embed="rId3"/>
          <a:stretch>
            <a:fillRect/>
          </a:stretch>
        </p:blipFill>
        <p:spPr>
          <a:xfrm>
            <a:off x="2450562" y="556124"/>
            <a:ext cx="2376972" cy="968991"/>
          </a:xfrm>
          <a:prstGeom prst="rect">
            <a:avLst/>
          </a:prstGeom>
        </p:spPr>
      </p:pic>
      <p:sp>
        <p:nvSpPr>
          <p:cNvPr id="4" name="Rectangle: Rounded Corners 4">
            <a:extLst>
              <a:ext uri="{FF2B5EF4-FFF2-40B4-BE49-F238E27FC236}">
                <a16:creationId xmlns:a16="http://schemas.microsoft.com/office/drawing/2014/main" id="{BA6CCF4A-DD7B-412B-ADB1-7004BC600AD1}"/>
              </a:ext>
            </a:extLst>
          </p:cNvPr>
          <p:cNvSpPr/>
          <p:nvPr/>
        </p:nvSpPr>
        <p:spPr>
          <a:xfrm>
            <a:off x="1067282" y="2231778"/>
            <a:ext cx="9972020" cy="392795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US" sz="2400" dirty="0">
                <a:latin typeface="Calibri" panose="020F0502020204030204" pitchFamily="34" charset="0"/>
                <a:cs typeface="Calibri" panose="020F0502020204030204" pitchFamily="34" charset="0"/>
              </a:rPr>
              <a:t>However, almost every community in the real world has some form of rules and some way of enforcing them. A community is a group of people who are united by a number of factors, including geography, language, and </a:t>
            </a:r>
            <a:r>
              <a:rPr lang="en-US" sz="2400" dirty="0">
                <a:solidFill>
                  <a:schemeClr val="accent2"/>
                </a:solidFill>
                <a:latin typeface="Calibri" panose="020F0502020204030204" pitchFamily="34" charset="0"/>
                <a:cs typeface="Calibri" panose="020F0502020204030204" pitchFamily="34" charset="0"/>
              </a:rPr>
              <a:t>values</a:t>
            </a:r>
            <a:r>
              <a:rPr lang="en-US" sz="2400" dirty="0">
                <a:latin typeface="Calibri" panose="020F0502020204030204" pitchFamily="34" charset="0"/>
                <a:cs typeface="Calibri" panose="020F0502020204030204" pitchFamily="34" charset="0"/>
              </a:rPr>
              <a:t> that </a:t>
            </a:r>
            <a:r>
              <a:rPr lang="en-US" sz="2400" dirty="0">
                <a:solidFill>
                  <a:schemeClr val="accent2"/>
                </a:solidFill>
                <a:latin typeface="Calibri" panose="020F0502020204030204" pitchFamily="34" charset="0"/>
                <a:cs typeface="Calibri" panose="020F0502020204030204" pitchFamily="34" charset="0"/>
              </a:rPr>
              <a:t>dictate</a:t>
            </a:r>
            <a:r>
              <a:rPr lang="en-US" sz="2400" dirty="0">
                <a:latin typeface="Calibri" panose="020F0502020204030204" pitchFamily="34" charset="0"/>
                <a:cs typeface="Calibri" panose="020F0502020204030204" pitchFamily="34" charset="0"/>
              </a:rPr>
              <a:t> acceptable </a:t>
            </a:r>
            <a:r>
              <a:rPr lang="en-US" sz="2400" dirty="0" err="1" smtClean="0">
                <a:latin typeface="Calibri" panose="020F0502020204030204" pitchFamily="34" charset="0"/>
                <a:cs typeface="Calibri" panose="020F0502020204030204" pitchFamily="34" charset="0"/>
              </a:rPr>
              <a:t>behaviour</a:t>
            </a:r>
            <a:r>
              <a:rPr lang="en-US" sz="2400" dirty="0">
                <a:latin typeface="Calibri" panose="020F0502020204030204" pitchFamily="34" charset="0"/>
                <a:cs typeface="Calibri" panose="020F0502020204030204" pitchFamily="34" charset="0"/>
              </a:rPr>
              <a:t>. So why do we have rules, and what makes people follow them?</a:t>
            </a:r>
          </a:p>
        </p:txBody>
      </p:sp>
    </p:spTree>
    <p:extLst>
      <p:ext uri="{BB962C8B-B14F-4D97-AF65-F5344CB8AC3E}">
        <p14:creationId xmlns:p14="http://schemas.microsoft.com/office/powerpoint/2010/main" val="32755591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oogle Shape;90;p1">
            <a:extLst>
              <a:ext uri="{FF2B5EF4-FFF2-40B4-BE49-F238E27FC236}">
                <a16:creationId xmlns:a16="http://schemas.microsoft.com/office/drawing/2014/main" id="{3B690BF3-20A3-B447-B658-EDAB29B45839}"/>
              </a:ext>
            </a:extLst>
          </p:cNvPr>
          <p:cNvPicPr preferRelativeResize="0"/>
          <p:nvPr/>
        </p:nvPicPr>
        <p:blipFill rotWithShape="1">
          <a:blip r:embed="rId2">
            <a:alphaModFix/>
          </a:blip>
          <a:srcRect/>
          <a:stretch/>
        </p:blipFill>
        <p:spPr>
          <a:xfrm>
            <a:off x="286480" y="556124"/>
            <a:ext cx="2164081" cy="968991"/>
          </a:xfrm>
          <a:prstGeom prst="rect">
            <a:avLst/>
          </a:prstGeom>
          <a:noFill/>
          <a:ln>
            <a:noFill/>
          </a:ln>
        </p:spPr>
      </p:pic>
      <p:pic>
        <p:nvPicPr>
          <p:cNvPr id="5" name="Picture 4">
            <a:extLst>
              <a:ext uri="{FF2B5EF4-FFF2-40B4-BE49-F238E27FC236}">
                <a16:creationId xmlns:a16="http://schemas.microsoft.com/office/drawing/2014/main" id="{31B01E0D-5D22-BC46-90F5-CBC637C05C54}"/>
              </a:ext>
            </a:extLst>
          </p:cNvPr>
          <p:cNvPicPr>
            <a:picLocks noChangeAspect="1"/>
          </p:cNvPicPr>
          <p:nvPr/>
        </p:nvPicPr>
        <p:blipFill>
          <a:blip r:embed="rId3"/>
          <a:stretch>
            <a:fillRect/>
          </a:stretch>
        </p:blipFill>
        <p:spPr>
          <a:xfrm>
            <a:off x="2450562" y="556124"/>
            <a:ext cx="2376972" cy="968991"/>
          </a:xfrm>
          <a:prstGeom prst="rect">
            <a:avLst/>
          </a:prstGeom>
        </p:spPr>
      </p:pic>
      <p:sp>
        <p:nvSpPr>
          <p:cNvPr id="4" name="Rectangle: Rounded Corners 5">
            <a:extLst>
              <a:ext uri="{FF2B5EF4-FFF2-40B4-BE49-F238E27FC236}">
                <a16:creationId xmlns:a16="http://schemas.microsoft.com/office/drawing/2014/main" id="{C633668A-C180-4A05-AB4F-6AAFDE5258A4}"/>
              </a:ext>
            </a:extLst>
          </p:cNvPr>
          <p:cNvSpPr/>
          <p:nvPr/>
        </p:nvSpPr>
        <p:spPr>
          <a:xfrm>
            <a:off x="1348492" y="2047594"/>
            <a:ext cx="9690810" cy="402901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US" sz="2400" dirty="0">
                <a:latin typeface="Calibri" panose="020F0502020204030204" pitchFamily="34" charset="0"/>
                <a:cs typeface="Calibri" panose="020F0502020204030204" pitchFamily="34" charset="0"/>
              </a:rPr>
              <a:t>Studies have suggested that the reason we don’t like cheating and rule-breaking is because </a:t>
            </a:r>
            <a:r>
              <a:rPr lang="en-US" sz="2400" dirty="0">
                <a:solidFill>
                  <a:schemeClr val="accent2"/>
                </a:solidFill>
                <a:latin typeface="Calibri" panose="020F0502020204030204" pitchFamily="34" charset="0"/>
                <a:cs typeface="Calibri" panose="020F0502020204030204" pitchFamily="34" charset="0"/>
              </a:rPr>
              <a:t>fairness</a:t>
            </a:r>
            <a:r>
              <a:rPr lang="en-US" sz="2400" dirty="0">
                <a:latin typeface="Calibri" panose="020F0502020204030204" pitchFamily="34" charset="0"/>
                <a:cs typeface="Calibri" panose="020F0502020204030204" pitchFamily="34" charset="0"/>
              </a:rPr>
              <a:t> is programmed into our brains. A fair situation makes our brains </a:t>
            </a:r>
            <a:r>
              <a:rPr lang="en-US" sz="2400" dirty="0">
                <a:solidFill>
                  <a:schemeClr val="accent2"/>
                </a:solidFill>
                <a:latin typeface="Calibri" panose="020F0502020204030204" pitchFamily="34" charset="0"/>
                <a:cs typeface="Calibri" panose="020F0502020204030204" pitchFamily="34" charset="0"/>
              </a:rPr>
              <a:t>respond</a:t>
            </a:r>
            <a:r>
              <a:rPr lang="en-US" sz="2400" dirty="0">
                <a:latin typeface="Calibri" panose="020F0502020204030204" pitchFamily="34" charset="0"/>
                <a:cs typeface="Calibri" panose="020F0502020204030204" pitchFamily="34" charset="0"/>
              </a:rPr>
              <a:t> in ways that lead to feelings of comfort and even happiness, but unfairness causes our brains to respond with negative feelings such as anger and pain. </a:t>
            </a:r>
          </a:p>
        </p:txBody>
      </p:sp>
    </p:spTree>
    <p:extLst>
      <p:ext uri="{BB962C8B-B14F-4D97-AF65-F5344CB8AC3E}">
        <p14:creationId xmlns:p14="http://schemas.microsoft.com/office/powerpoint/2010/main" val="28332738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oogle Shape;90;p1">
            <a:extLst>
              <a:ext uri="{FF2B5EF4-FFF2-40B4-BE49-F238E27FC236}">
                <a16:creationId xmlns:a16="http://schemas.microsoft.com/office/drawing/2014/main" id="{3B690BF3-20A3-B447-B658-EDAB29B45839}"/>
              </a:ext>
            </a:extLst>
          </p:cNvPr>
          <p:cNvPicPr preferRelativeResize="0"/>
          <p:nvPr/>
        </p:nvPicPr>
        <p:blipFill rotWithShape="1">
          <a:blip r:embed="rId2">
            <a:alphaModFix/>
          </a:blip>
          <a:srcRect/>
          <a:stretch/>
        </p:blipFill>
        <p:spPr>
          <a:xfrm>
            <a:off x="286480" y="556124"/>
            <a:ext cx="2164081" cy="968991"/>
          </a:xfrm>
          <a:prstGeom prst="rect">
            <a:avLst/>
          </a:prstGeom>
          <a:noFill/>
          <a:ln>
            <a:noFill/>
          </a:ln>
        </p:spPr>
      </p:pic>
      <p:pic>
        <p:nvPicPr>
          <p:cNvPr id="5" name="Picture 4">
            <a:extLst>
              <a:ext uri="{FF2B5EF4-FFF2-40B4-BE49-F238E27FC236}">
                <a16:creationId xmlns:a16="http://schemas.microsoft.com/office/drawing/2014/main" id="{31B01E0D-5D22-BC46-90F5-CBC637C05C54}"/>
              </a:ext>
            </a:extLst>
          </p:cNvPr>
          <p:cNvPicPr>
            <a:picLocks noChangeAspect="1"/>
          </p:cNvPicPr>
          <p:nvPr/>
        </p:nvPicPr>
        <p:blipFill>
          <a:blip r:embed="rId3"/>
          <a:stretch>
            <a:fillRect/>
          </a:stretch>
        </p:blipFill>
        <p:spPr>
          <a:xfrm>
            <a:off x="2450562" y="556124"/>
            <a:ext cx="2376972" cy="968991"/>
          </a:xfrm>
          <a:prstGeom prst="rect">
            <a:avLst/>
          </a:prstGeom>
        </p:spPr>
      </p:pic>
      <p:sp>
        <p:nvSpPr>
          <p:cNvPr id="4" name="Rectangle: Rounded Corners 5">
            <a:extLst>
              <a:ext uri="{FF2B5EF4-FFF2-40B4-BE49-F238E27FC236}">
                <a16:creationId xmlns:a16="http://schemas.microsoft.com/office/drawing/2014/main" id="{C633668A-C180-4A05-AB4F-6AAFDE5258A4}"/>
              </a:ext>
            </a:extLst>
          </p:cNvPr>
          <p:cNvSpPr/>
          <p:nvPr/>
        </p:nvSpPr>
        <p:spPr>
          <a:xfrm>
            <a:off x="974418" y="2185942"/>
            <a:ext cx="10156323" cy="409016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US" sz="2400" dirty="0">
                <a:latin typeface="Calibri" panose="020F0502020204030204" pitchFamily="34" charset="0"/>
                <a:cs typeface="Calibri" panose="020F0502020204030204" pitchFamily="34" charset="0"/>
              </a:rPr>
              <a:t>Social controls are still an important factor in setting and following rules. They influence the way we behave and can be internal or external. Internal controls  come from within and are based on our values and fears. External controls include rewards and punishments. </a:t>
            </a:r>
          </a:p>
        </p:txBody>
      </p:sp>
    </p:spTree>
    <p:extLst>
      <p:ext uri="{BB962C8B-B14F-4D97-AF65-F5344CB8AC3E}">
        <p14:creationId xmlns:p14="http://schemas.microsoft.com/office/powerpoint/2010/main" val="33149695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oogle Shape;90;p1">
            <a:extLst>
              <a:ext uri="{FF2B5EF4-FFF2-40B4-BE49-F238E27FC236}">
                <a16:creationId xmlns:a16="http://schemas.microsoft.com/office/drawing/2014/main" id="{3B690BF3-20A3-B447-B658-EDAB29B45839}"/>
              </a:ext>
            </a:extLst>
          </p:cNvPr>
          <p:cNvPicPr preferRelativeResize="0"/>
          <p:nvPr/>
        </p:nvPicPr>
        <p:blipFill rotWithShape="1">
          <a:blip r:embed="rId2">
            <a:alphaModFix/>
          </a:blip>
          <a:srcRect/>
          <a:stretch/>
        </p:blipFill>
        <p:spPr>
          <a:xfrm>
            <a:off x="286480" y="556124"/>
            <a:ext cx="2164081" cy="968991"/>
          </a:xfrm>
          <a:prstGeom prst="rect">
            <a:avLst/>
          </a:prstGeom>
          <a:noFill/>
          <a:ln>
            <a:noFill/>
          </a:ln>
        </p:spPr>
      </p:pic>
      <p:pic>
        <p:nvPicPr>
          <p:cNvPr id="5" name="Picture 4">
            <a:extLst>
              <a:ext uri="{FF2B5EF4-FFF2-40B4-BE49-F238E27FC236}">
                <a16:creationId xmlns:a16="http://schemas.microsoft.com/office/drawing/2014/main" id="{31B01E0D-5D22-BC46-90F5-CBC637C05C54}"/>
              </a:ext>
            </a:extLst>
          </p:cNvPr>
          <p:cNvPicPr>
            <a:picLocks noChangeAspect="1"/>
          </p:cNvPicPr>
          <p:nvPr/>
        </p:nvPicPr>
        <p:blipFill>
          <a:blip r:embed="rId3"/>
          <a:stretch>
            <a:fillRect/>
          </a:stretch>
        </p:blipFill>
        <p:spPr>
          <a:xfrm>
            <a:off x="2450562" y="556124"/>
            <a:ext cx="2376972" cy="968991"/>
          </a:xfrm>
          <a:prstGeom prst="rect">
            <a:avLst/>
          </a:prstGeom>
        </p:spPr>
      </p:pic>
      <p:sp>
        <p:nvSpPr>
          <p:cNvPr id="4" name="Rectangle: Rounded Corners 5">
            <a:extLst>
              <a:ext uri="{FF2B5EF4-FFF2-40B4-BE49-F238E27FC236}">
                <a16:creationId xmlns:a16="http://schemas.microsoft.com/office/drawing/2014/main" id="{C633668A-C180-4A05-AB4F-6AAFDE5258A4}"/>
              </a:ext>
            </a:extLst>
          </p:cNvPr>
          <p:cNvSpPr/>
          <p:nvPr/>
        </p:nvSpPr>
        <p:spPr>
          <a:xfrm>
            <a:off x="1072341" y="2252443"/>
            <a:ext cx="10073053" cy="399041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US" sz="2400" dirty="0">
                <a:latin typeface="Calibri" panose="020F0502020204030204" pitchFamily="34" charset="0"/>
                <a:cs typeface="Calibri" panose="020F0502020204030204" pitchFamily="34" charset="0"/>
              </a:rPr>
              <a:t>People need </a:t>
            </a:r>
            <a:r>
              <a:rPr lang="en-US" sz="2400" dirty="0" smtClean="0">
                <a:latin typeface="Calibri" panose="020F0502020204030204" pitchFamily="34" charset="0"/>
                <a:cs typeface="Calibri" panose="020F0502020204030204" pitchFamily="34" charset="0"/>
              </a:rPr>
              <a:t>these </a:t>
            </a:r>
            <a:r>
              <a:rPr lang="en-US" sz="2400" dirty="0">
                <a:latin typeface="Calibri" panose="020F0502020204030204" pitchFamily="34" charset="0"/>
                <a:cs typeface="Calibri" panose="020F0502020204030204" pitchFamily="34" charset="0"/>
              </a:rPr>
              <a:t>communities to function smoothly. Because of this, humans most often behave in orderly, fair and predictable ways. If there were no rules, the majority of people would probably continue to interact positively. However, there would always be a minority who would not, with serious consequences. This is why a society without any rules is unlikely to become a reality any time soon.</a:t>
            </a:r>
          </a:p>
        </p:txBody>
      </p:sp>
    </p:spTree>
    <p:extLst>
      <p:ext uri="{BB962C8B-B14F-4D97-AF65-F5344CB8AC3E}">
        <p14:creationId xmlns:p14="http://schemas.microsoft.com/office/powerpoint/2010/main" val="15195762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Google Shape;90;p1">
            <a:extLst>
              <a:ext uri="{FF2B5EF4-FFF2-40B4-BE49-F238E27FC236}">
                <a16:creationId xmlns:a16="http://schemas.microsoft.com/office/drawing/2014/main" id="{3B690BF3-20A3-B447-B658-EDAB29B45839}"/>
              </a:ext>
            </a:extLst>
          </p:cNvPr>
          <p:cNvPicPr preferRelativeResize="0"/>
          <p:nvPr/>
        </p:nvPicPr>
        <p:blipFill rotWithShape="1">
          <a:blip r:embed="rId3">
            <a:alphaModFix/>
          </a:blip>
          <a:srcRect/>
          <a:stretch/>
        </p:blipFill>
        <p:spPr>
          <a:xfrm>
            <a:off x="286480" y="556124"/>
            <a:ext cx="2164081" cy="968991"/>
          </a:xfrm>
          <a:prstGeom prst="rect">
            <a:avLst/>
          </a:prstGeom>
          <a:noFill/>
          <a:ln>
            <a:noFill/>
          </a:ln>
        </p:spPr>
      </p:pic>
      <p:pic>
        <p:nvPicPr>
          <p:cNvPr id="13" name="Picture 12">
            <a:extLst>
              <a:ext uri="{FF2B5EF4-FFF2-40B4-BE49-F238E27FC236}">
                <a16:creationId xmlns:a16="http://schemas.microsoft.com/office/drawing/2014/main" id="{31B01E0D-5D22-BC46-90F5-CBC637C05C54}"/>
              </a:ext>
            </a:extLst>
          </p:cNvPr>
          <p:cNvPicPr>
            <a:picLocks noChangeAspect="1"/>
          </p:cNvPicPr>
          <p:nvPr/>
        </p:nvPicPr>
        <p:blipFill>
          <a:blip r:embed="rId4"/>
          <a:stretch>
            <a:fillRect/>
          </a:stretch>
        </p:blipFill>
        <p:spPr>
          <a:xfrm>
            <a:off x="2450562" y="556124"/>
            <a:ext cx="2376972" cy="968991"/>
          </a:xfrm>
          <a:prstGeom prst="rect">
            <a:avLst/>
          </a:prstGeom>
        </p:spPr>
      </p:pic>
      <p:sp>
        <p:nvSpPr>
          <p:cNvPr id="14" name="Rectangle 13"/>
          <p:cNvSpPr/>
          <p:nvPr/>
        </p:nvSpPr>
        <p:spPr>
          <a:xfrm>
            <a:off x="6400800" y="556124"/>
            <a:ext cx="4907560" cy="96899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000" dirty="0">
                <a:latin typeface="Calibri" panose="020F0502020204030204" pitchFamily="34" charset="0"/>
                <a:cs typeface="Calibri" panose="020F0502020204030204" pitchFamily="34" charset="0"/>
              </a:rPr>
              <a:t>Reading Comprehension</a:t>
            </a:r>
          </a:p>
          <a:p>
            <a:pPr algn="ctr"/>
            <a:r>
              <a:rPr lang="ka-GE" sz="3000" dirty="0">
                <a:cs typeface="Calibri" panose="020F0502020204030204" pitchFamily="34" charset="0"/>
              </a:rPr>
              <a:t>წაკითხულის გააზრება</a:t>
            </a:r>
            <a:endParaRPr lang="en-US" sz="3000" dirty="0">
              <a:latin typeface="Calibri" panose="020F0502020204030204" pitchFamily="34" charset="0"/>
              <a:cs typeface="Calibri" panose="020F0502020204030204" pitchFamily="34" charset="0"/>
            </a:endParaRPr>
          </a:p>
        </p:txBody>
      </p:sp>
      <p:sp>
        <p:nvSpPr>
          <p:cNvPr id="2" name="Rectangle: Rounded Corners 1">
            <a:extLst>
              <a:ext uri="{FF2B5EF4-FFF2-40B4-BE49-F238E27FC236}">
                <a16:creationId xmlns:a16="http://schemas.microsoft.com/office/drawing/2014/main" id="{89532C94-481D-4FEF-8434-AC58F2B681E0}"/>
              </a:ext>
            </a:extLst>
          </p:cNvPr>
          <p:cNvSpPr/>
          <p:nvPr/>
        </p:nvSpPr>
        <p:spPr>
          <a:xfrm>
            <a:off x="883640" y="2725444"/>
            <a:ext cx="10022890" cy="119848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dirty="0">
                <a:latin typeface="Calibri" panose="020F0502020204030204" pitchFamily="34" charset="0"/>
                <a:cs typeface="Calibri" panose="020F0502020204030204" pitchFamily="34" charset="0"/>
              </a:rPr>
              <a:t>Recent research proved that if the world lived </a:t>
            </a:r>
          </a:p>
          <a:p>
            <a:r>
              <a:rPr lang="en-US" sz="3200" dirty="0">
                <a:latin typeface="Calibri" panose="020F0502020204030204" pitchFamily="34" charset="0"/>
                <a:cs typeface="Calibri" panose="020F0502020204030204" pitchFamily="34" charset="0"/>
              </a:rPr>
              <a:t>without rules, there would be a lot of crime.</a:t>
            </a:r>
          </a:p>
        </p:txBody>
      </p:sp>
      <p:sp>
        <p:nvSpPr>
          <p:cNvPr id="3" name="Rectangle: Rounded Corners 2">
            <a:extLst>
              <a:ext uri="{FF2B5EF4-FFF2-40B4-BE49-F238E27FC236}">
                <a16:creationId xmlns:a16="http://schemas.microsoft.com/office/drawing/2014/main" id="{60517039-3C69-4F8B-A2C5-D9FEFE4C926D}"/>
              </a:ext>
            </a:extLst>
          </p:cNvPr>
          <p:cNvSpPr/>
          <p:nvPr/>
        </p:nvSpPr>
        <p:spPr>
          <a:xfrm>
            <a:off x="798990" y="4802819"/>
            <a:ext cx="10022890" cy="119848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i="1" dirty="0">
                <a:latin typeface="Calibri" panose="020F0502020204030204" pitchFamily="34" charset="0"/>
                <a:cs typeface="Calibri" panose="020F0502020204030204" pitchFamily="34" charset="0"/>
              </a:rPr>
              <a:t>A recent study examined the </a:t>
            </a:r>
            <a:r>
              <a:rPr lang="en-US" sz="2400" i="1" dirty="0" err="1" smtClean="0">
                <a:latin typeface="Calibri" panose="020F0502020204030204" pitchFamily="34" charset="0"/>
                <a:cs typeface="Calibri" panose="020F0502020204030204" pitchFamily="34" charset="0"/>
              </a:rPr>
              <a:t>behaviour</a:t>
            </a:r>
            <a:r>
              <a:rPr lang="en-US" sz="2400" i="1" dirty="0" smtClean="0">
                <a:latin typeface="Calibri" panose="020F0502020204030204" pitchFamily="34" charset="0"/>
                <a:cs typeface="Calibri" panose="020F0502020204030204" pitchFamily="34" charset="0"/>
              </a:rPr>
              <a:t> </a:t>
            </a:r>
            <a:r>
              <a:rPr lang="en-US" sz="2400" i="1" dirty="0">
                <a:latin typeface="Calibri" panose="020F0502020204030204" pitchFamily="34" charset="0"/>
                <a:cs typeface="Calibri" panose="020F0502020204030204" pitchFamily="34" charset="0"/>
              </a:rPr>
              <a:t>of avatars in an online world with no rules and found, that lack of rules did not result in disorder. </a:t>
            </a:r>
          </a:p>
        </p:txBody>
      </p:sp>
      <p:sp>
        <p:nvSpPr>
          <p:cNvPr id="6" name="Rectangle: Rounded Corners 5">
            <a:extLst>
              <a:ext uri="{FF2B5EF4-FFF2-40B4-BE49-F238E27FC236}">
                <a16:creationId xmlns:a16="http://schemas.microsoft.com/office/drawing/2014/main" id="{0CE6A92E-F780-4EF2-AC72-01F19FAA54D4}"/>
              </a:ext>
            </a:extLst>
          </p:cNvPr>
          <p:cNvSpPr/>
          <p:nvPr/>
        </p:nvSpPr>
        <p:spPr>
          <a:xfrm>
            <a:off x="10067278" y="2818659"/>
            <a:ext cx="1509204" cy="101205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smtClean="0">
                <a:solidFill>
                  <a:schemeClr val="accent2"/>
                </a:solidFill>
              </a:rPr>
              <a:t>False</a:t>
            </a:r>
            <a:endParaRPr lang="en-US" sz="3600" dirty="0">
              <a:solidFill>
                <a:schemeClr val="accent2"/>
              </a:solidFill>
            </a:endParaRPr>
          </a:p>
        </p:txBody>
      </p:sp>
    </p:spTree>
    <p:extLst>
      <p:ext uri="{BB962C8B-B14F-4D97-AF65-F5344CB8AC3E}">
        <p14:creationId xmlns:p14="http://schemas.microsoft.com/office/powerpoint/2010/main" val="18550605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1000"/>
                                        <p:tgtEl>
                                          <p:spTgt spid="6"/>
                                        </p:tgtEl>
                                      </p:cBhvr>
                                    </p:animEffect>
                                    <p:anim calcmode="lin" valueType="num">
                                      <p:cBhvr>
                                        <p:cTn id="15" dur="1000" fill="hold"/>
                                        <p:tgtEl>
                                          <p:spTgt spid="6"/>
                                        </p:tgtEl>
                                        <p:attrNameLst>
                                          <p:attrName>ppt_x</p:attrName>
                                        </p:attrNameLst>
                                      </p:cBhvr>
                                      <p:tavLst>
                                        <p:tav tm="0">
                                          <p:val>
                                            <p:strVal val="#ppt_x"/>
                                          </p:val>
                                        </p:tav>
                                        <p:tav tm="100000">
                                          <p:val>
                                            <p:strVal val="#ppt_x"/>
                                          </p:val>
                                        </p:tav>
                                      </p:tavLst>
                                    </p:anim>
                                    <p:anim calcmode="lin" valueType="num">
                                      <p:cBhvr>
                                        <p:cTn id="16"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fade">
                                      <p:cBhvr>
                                        <p:cTn id="21" dur="1000"/>
                                        <p:tgtEl>
                                          <p:spTgt spid="3"/>
                                        </p:tgtEl>
                                      </p:cBhvr>
                                    </p:animEffect>
                                    <p:anim calcmode="lin" valueType="num">
                                      <p:cBhvr>
                                        <p:cTn id="22" dur="1000" fill="hold"/>
                                        <p:tgtEl>
                                          <p:spTgt spid="3"/>
                                        </p:tgtEl>
                                        <p:attrNameLst>
                                          <p:attrName>ppt_x</p:attrName>
                                        </p:attrNameLst>
                                      </p:cBhvr>
                                      <p:tavLst>
                                        <p:tav tm="0">
                                          <p:val>
                                            <p:strVal val="#ppt_x"/>
                                          </p:val>
                                        </p:tav>
                                        <p:tav tm="100000">
                                          <p:val>
                                            <p:strVal val="#ppt_x"/>
                                          </p:val>
                                        </p:tav>
                                      </p:tavLst>
                                    </p:anim>
                                    <p:anim calcmode="lin" valueType="num">
                                      <p:cBhvr>
                                        <p:cTn id="23"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6"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Google Shape;90;p1">
            <a:extLst>
              <a:ext uri="{FF2B5EF4-FFF2-40B4-BE49-F238E27FC236}">
                <a16:creationId xmlns:a16="http://schemas.microsoft.com/office/drawing/2014/main" id="{3B690BF3-20A3-B447-B658-EDAB29B45839}"/>
              </a:ext>
            </a:extLst>
          </p:cNvPr>
          <p:cNvPicPr preferRelativeResize="0"/>
          <p:nvPr/>
        </p:nvPicPr>
        <p:blipFill rotWithShape="1">
          <a:blip r:embed="rId3">
            <a:alphaModFix/>
          </a:blip>
          <a:srcRect/>
          <a:stretch/>
        </p:blipFill>
        <p:spPr>
          <a:xfrm>
            <a:off x="286480" y="556124"/>
            <a:ext cx="2164081" cy="968991"/>
          </a:xfrm>
          <a:prstGeom prst="rect">
            <a:avLst/>
          </a:prstGeom>
          <a:noFill/>
          <a:ln>
            <a:noFill/>
          </a:ln>
        </p:spPr>
      </p:pic>
      <p:pic>
        <p:nvPicPr>
          <p:cNvPr id="13" name="Picture 12">
            <a:extLst>
              <a:ext uri="{FF2B5EF4-FFF2-40B4-BE49-F238E27FC236}">
                <a16:creationId xmlns:a16="http://schemas.microsoft.com/office/drawing/2014/main" id="{31B01E0D-5D22-BC46-90F5-CBC637C05C54}"/>
              </a:ext>
            </a:extLst>
          </p:cNvPr>
          <p:cNvPicPr>
            <a:picLocks noChangeAspect="1"/>
          </p:cNvPicPr>
          <p:nvPr/>
        </p:nvPicPr>
        <p:blipFill>
          <a:blip r:embed="rId4"/>
          <a:stretch>
            <a:fillRect/>
          </a:stretch>
        </p:blipFill>
        <p:spPr>
          <a:xfrm>
            <a:off x="2450562" y="556124"/>
            <a:ext cx="2376972" cy="968991"/>
          </a:xfrm>
          <a:prstGeom prst="rect">
            <a:avLst/>
          </a:prstGeom>
        </p:spPr>
      </p:pic>
      <p:sp>
        <p:nvSpPr>
          <p:cNvPr id="14" name="Rectangle 13"/>
          <p:cNvSpPr/>
          <p:nvPr/>
        </p:nvSpPr>
        <p:spPr>
          <a:xfrm>
            <a:off x="6400800" y="556124"/>
            <a:ext cx="4907560" cy="96899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000" dirty="0">
                <a:latin typeface="Calibri" panose="020F0502020204030204" pitchFamily="34" charset="0"/>
                <a:cs typeface="Calibri" panose="020F0502020204030204" pitchFamily="34" charset="0"/>
              </a:rPr>
              <a:t>Reading Comprehension</a:t>
            </a:r>
          </a:p>
          <a:p>
            <a:pPr algn="ctr"/>
            <a:r>
              <a:rPr lang="ka-GE" sz="3000" dirty="0">
                <a:cs typeface="Calibri" panose="020F0502020204030204" pitchFamily="34" charset="0"/>
              </a:rPr>
              <a:t>წაკითხულის გააზრება</a:t>
            </a:r>
            <a:endParaRPr lang="en-US" sz="3000" dirty="0">
              <a:latin typeface="Calibri" panose="020F0502020204030204" pitchFamily="34" charset="0"/>
              <a:cs typeface="Calibri" panose="020F0502020204030204" pitchFamily="34" charset="0"/>
            </a:endParaRPr>
          </a:p>
        </p:txBody>
      </p:sp>
      <p:sp>
        <p:nvSpPr>
          <p:cNvPr id="2" name="Rectangle: Rounded Corners 1">
            <a:extLst>
              <a:ext uri="{FF2B5EF4-FFF2-40B4-BE49-F238E27FC236}">
                <a16:creationId xmlns:a16="http://schemas.microsoft.com/office/drawing/2014/main" id="{89532C94-481D-4FEF-8434-AC58F2B681E0}"/>
              </a:ext>
            </a:extLst>
          </p:cNvPr>
          <p:cNvSpPr/>
          <p:nvPr/>
        </p:nvSpPr>
        <p:spPr>
          <a:xfrm>
            <a:off x="798990" y="2725445"/>
            <a:ext cx="10022890" cy="119848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dirty="0">
                <a:latin typeface="Calibri" panose="020F0502020204030204" pitchFamily="34" charset="0"/>
                <a:cs typeface="Calibri" panose="020F0502020204030204" pitchFamily="34" charset="0"/>
              </a:rPr>
              <a:t>Community members have the same values.</a:t>
            </a:r>
          </a:p>
        </p:txBody>
      </p:sp>
      <p:sp>
        <p:nvSpPr>
          <p:cNvPr id="3" name="Rectangle: Rounded Corners 2">
            <a:extLst>
              <a:ext uri="{FF2B5EF4-FFF2-40B4-BE49-F238E27FC236}">
                <a16:creationId xmlns:a16="http://schemas.microsoft.com/office/drawing/2014/main" id="{60517039-3C69-4F8B-A2C5-D9FEFE4C926D}"/>
              </a:ext>
            </a:extLst>
          </p:cNvPr>
          <p:cNvSpPr/>
          <p:nvPr/>
        </p:nvSpPr>
        <p:spPr>
          <a:xfrm>
            <a:off x="798990" y="4802819"/>
            <a:ext cx="10022890" cy="119848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i="1" dirty="0">
                <a:latin typeface="Calibri" panose="020F0502020204030204" pitchFamily="34" charset="0"/>
                <a:cs typeface="Calibri" panose="020F0502020204030204" pitchFamily="34" charset="0"/>
              </a:rPr>
              <a:t>A community is a group of people who are united by a number of factors, including geography, language, and values that dictate acceptable </a:t>
            </a:r>
            <a:r>
              <a:rPr lang="en-US" sz="2400" i="1" dirty="0" err="1" smtClean="0">
                <a:latin typeface="Calibri" panose="020F0502020204030204" pitchFamily="34" charset="0"/>
                <a:cs typeface="Calibri" panose="020F0502020204030204" pitchFamily="34" charset="0"/>
              </a:rPr>
              <a:t>behaviour</a:t>
            </a:r>
            <a:r>
              <a:rPr lang="en-US" sz="2400" i="1" dirty="0">
                <a:latin typeface="Calibri" panose="020F0502020204030204" pitchFamily="34" charset="0"/>
                <a:cs typeface="Calibri" panose="020F0502020204030204" pitchFamily="34" charset="0"/>
              </a:rPr>
              <a:t>. </a:t>
            </a:r>
          </a:p>
        </p:txBody>
      </p:sp>
      <p:sp>
        <p:nvSpPr>
          <p:cNvPr id="6" name="Rectangle: Rounded Corners 5">
            <a:extLst>
              <a:ext uri="{FF2B5EF4-FFF2-40B4-BE49-F238E27FC236}">
                <a16:creationId xmlns:a16="http://schemas.microsoft.com/office/drawing/2014/main" id="{0CE6A92E-F780-4EF2-AC72-01F19FAA54D4}"/>
              </a:ext>
            </a:extLst>
          </p:cNvPr>
          <p:cNvSpPr/>
          <p:nvPr/>
        </p:nvSpPr>
        <p:spPr>
          <a:xfrm>
            <a:off x="10067278" y="2818660"/>
            <a:ext cx="1509204" cy="101205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smtClean="0">
                <a:solidFill>
                  <a:schemeClr val="accent2"/>
                </a:solidFill>
              </a:rPr>
              <a:t>True</a:t>
            </a:r>
            <a:endParaRPr lang="en-US" sz="3600" dirty="0">
              <a:solidFill>
                <a:schemeClr val="accent2"/>
              </a:solidFill>
            </a:endParaRPr>
          </a:p>
        </p:txBody>
      </p:sp>
    </p:spTree>
    <p:extLst>
      <p:ext uri="{BB962C8B-B14F-4D97-AF65-F5344CB8AC3E}">
        <p14:creationId xmlns:p14="http://schemas.microsoft.com/office/powerpoint/2010/main" val="16295908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1000"/>
                                        <p:tgtEl>
                                          <p:spTgt spid="6"/>
                                        </p:tgtEl>
                                      </p:cBhvr>
                                    </p:animEffect>
                                    <p:anim calcmode="lin" valueType="num">
                                      <p:cBhvr>
                                        <p:cTn id="15" dur="1000" fill="hold"/>
                                        <p:tgtEl>
                                          <p:spTgt spid="6"/>
                                        </p:tgtEl>
                                        <p:attrNameLst>
                                          <p:attrName>ppt_x</p:attrName>
                                        </p:attrNameLst>
                                      </p:cBhvr>
                                      <p:tavLst>
                                        <p:tav tm="0">
                                          <p:val>
                                            <p:strVal val="#ppt_x"/>
                                          </p:val>
                                        </p:tav>
                                        <p:tav tm="100000">
                                          <p:val>
                                            <p:strVal val="#ppt_x"/>
                                          </p:val>
                                        </p:tav>
                                      </p:tavLst>
                                    </p:anim>
                                    <p:anim calcmode="lin" valueType="num">
                                      <p:cBhvr>
                                        <p:cTn id="16"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fade">
                                      <p:cBhvr>
                                        <p:cTn id="21" dur="1000"/>
                                        <p:tgtEl>
                                          <p:spTgt spid="3"/>
                                        </p:tgtEl>
                                      </p:cBhvr>
                                    </p:animEffect>
                                    <p:anim calcmode="lin" valueType="num">
                                      <p:cBhvr>
                                        <p:cTn id="22" dur="1000" fill="hold"/>
                                        <p:tgtEl>
                                          <p:spTgt spid="3"/>
                                        </p:tgtEl>
                                        <p:attrNameLst>
                                          <p:attrName>ppt_x</p:attrName>
                                        </p:attrNameLst>
                                      </p:cBhvr>
                                      <p:tavLst>
                                        <p:tav tm="0">
                                          <p:val>
                                            <p:strVal val="#ppt_x"/>
                                          </p:val>
                                        </p:tav>
                                        <p:tav tm="100000">
                                          <p:val>
                                            <p:strVal val="#ppt_x"/>
                                          </p:val>
                                        </p:tav>
                                      </p:tavLst>
                                    </p:anim>
                                    <p:anim calcmode="lin" valueType="num">
                                      <p:cBhvr>
                                        <p:cTn id="23"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6"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Google Shape;90;p1">
            <a:extLst>
              <a:ext uri="{FF2B5EF4-FFF2-40B4-BE49-F238E27FC236}">
                <a16:creationId xmlns:a16="http://schemas.microsoft.com/office/drawing/2014/main" id="{3B690BF3-20A3-B447-B658-EDAB29B45839}"/>
              </a:ext>
            </a:extLst>
          </p:cNvPr>
          <p:cNvPicPr preferRelativeResize="0"/>
          <p:nvPr/>
        </p:nvPicPr>
        <p:blipFill rotWithShape="1">
          <a:blip r:embed="rId3">
            <a:alphaModFix/>
          </a:blip>
          <a:srcRect/>
          <a:stretch/>
        </p:blipFill>
        <p:spPr>
          <a:xfrm>
            <a:off x="286480" y="556124"/>
            <a:ext cx="2164081" cy="968991"/>
          </a:xfrm>
          <a:prstGeom prst="rect">
            <a:avLst/>
          </a:prstGeom>
          <a:noFill/>
          <a:ln>
            <a:noFill/>
          </a:ln>
        </p:spPr>
      </p:pic>
      <p:pic>
        <p:nvPicPr>
          <p:cNvPr id="13" name="Picture 12">
            <a:extLst>
              <a:ext uri="{FF2B5EF4-FFF2-40B4-BE49-F238E27FC236}">
                <a16:creationId xmlns:a16="http://schemas.microsoft.com/office/drawing/2014/main" id="{31B01E0D-5D22-BC46-90F5-CBC637C05C54}"/>
              </a:ext>
            </a:extLst>
          </p:cNvPr>
          <p:cNvPicPr>
            <a:picLocks noChangeAspect="1"/>
          </p:cNvPicPr>
          <p:nvPr/>
        </p:nvPicPr>
        <p:blipFill>
          <a:blip r:embed="rId4"/>
          <a:stretch>
            <a:fillRect/>
          </a:stretch>
        </p:blipFill>
        <p:spPr>
          <a:xfrm>
            <a:off x="2450562" y="556124"/>
            <a:ext cx="2376972" cy="968991"/>
          </a:xfrm>
          <a:prstGeom prst="rect">
            <a:avLst/>
          </a:prstGeom>
        </p:spPr>
      </p:pic>
      <p:sp>
        <p:nvSpPr>
          <p:cNvPr id="14" name="Rectangle 13"/>
          <p:cNvSpPr/>
          <p:nvPr/>
        </p:nvSpPr>
        <p:spPr>
          <a:xfrm>
            <a:off x="6400800" y="556124"/>
            <a:ext cx="4907560" cy="96899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000" dirty="0">
                <a:latin typeface="Calibri" panose="020F0502020204030204" pitchFamily="34" charset="0"/>
                <a:cs typeface="Calibri" panose="020F0502020204030204" pitchFamily="34" charset="0"/>
              </a:rPr>
              <a:t>Reading Comprehension</a:t>
            </a:r>
          </a:p>
          <a:p>
            <a:pPr algn="ctr"/>
            <a:r>
              <a:rPr lang="ka-GE" sz="3000" dirty="0">
                <a:cs typeface="Calibri" panose="020F0502020204030204" pitchFamily="34" charset="0"/>
              </a:rPr>
              <a:t>წაკითხულის გააზრება</a:t>
            </a:r>
            <a:endParaRPr lang="en-US" sz="3000" dirty="0">
              <a:latin typeface="Calibri" panose="020F0502020204030204" pitchFamily="34" charset="0"/>
              <a:cs typeface="Calibri" panose="020F0502020204030204" pitchFamily="34" charset="0"/>
            </a:endParaRPr>
          </a:p>
        </p:txBody>
      </p:sp>
      <p:sp>
        <p:nvSpPr>
          <p:cNvPr id="2" name="Rectangle: Rounded Corners 1">
            <a:extLst>
              <a:ext uri="{FF2B5EF4-FFF2-40B4-BE49-F238E27FC236}">
                <a16:creationId xmlns:a16="http://schemas.microsoft.com/office/drawing/2014/main" id="{89532C94-481D-4FEF-8434-AC58F2B681E0}"/>
              </a:ext>
            </a:extLst>
          </p:cNvPr>
          <p:cNvSpPr/>
          <p:nvPr/>
        </p:nvSpPr>
        <p:spPr>
          <a:xfrm>
            <a:off x="798990" y="2725445"/>
            <a:ext cx="10022890" cy="119848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dirty="0">
                <a:latin typeface="Calibri" panose="020F0502020204030204" pitchFamily="34" charset="0"/>
                <a:cs typeface="Calibri" panose="020F0502020204030204" pitchFamily="34" charset="0"/>
              </a:rPr>
              <a:t>We don’t like cheating and rule-breaking because </a:t>
            </a:r>
          </a:p>
          <a:p>
            <a:r>
              <a:rPr lang="en-US" sz="3200" dirty="0">
                <a:latin typeface="Calibri" panose="020F0502020204030204" pitchFamily="34" charset="0"/>
                <a:cs typeface="Calibri" panose="020F0502020204030204" pitchFamily="34" charset="0"/>
              </a:rPr>
              <a:t>we are afraid of punishment.</a:t>
            </a:r>
          </a:p>
        </p:txBody>
      </p:sp>
      <p:sp>
        <p:nvSpPr>
          <p:cNvPr id="3" name="Rectangle: Rounded Corners 2">
            <a:extLst>
              <a:ext uri="{FF2B5EF4-FFF2-40B4-BE49-F238E27FC236}">
                <a16:creationId xmlns:a16="http://schemas.microsoft.com/office/drawing/2014/main" id="{60517039-3C69-4F8B-A2C5-D9FEFE4C926D}"/>
              </a:ext>
            </a:extLst>
          </p:cNvPr>
          <p:cNvSpPr/>
          <p:nvPr/>
        </p:nvSpPr>
        <p:spPr>
          <a:xfrm>
            <a:off x="798990" y="4802819"/>
            <a:ext cx="10022890" cy="119848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i="1" dirty="0">
                <a:latin typeface="Calibri" panose="020F0502020204030204" pitchFamily="34" charset="0"/>
                <a:cs typeface="Calibri" panose="020F0502020204030204" pitchFamily="34" charset="0"/>
              </a:rPr>
              <a:t>Studies have suggested that the reason we  don’t like cheating and rule-breaking is because fairness is programmed into our brains</a:t>
            </a:r>
            <a:r>
              <a:rPr lang="en-US" sz="2400" dirty="0">
                <a:latin typeface="Calibri" panose="020F0502020204030204" pitchFamily="34" charset="0"/>
                <a:cs typeface="Calibri" panose="020F0502020204030204" pitchFamily="34" charset="0"/>
              </a:rPr>
              <a:t>. </a:t>
            </a:r>
          </a:p>
        </p:txBody>
      </p:sp>
      <p:sp>
        <p:nvSpPr>
          <p:cNvPr id="6" name="Rectangle: Rounded Corners 5">
            <a:extLst>
              <a:ext uri="{FF2B5EF4-FFF2-40B4-BE49-F238E27FC236}">
                <a16:creationId xmlns:a16="http://schemas.microsoft.com/office/drawing/2014/main" id="{0CE6A92E-F780-4EF2-AC72-01F19FAA54D4}"/>
              </a:ext>
            </a:extLst>
          </p:cNvPr>
          <p:cNvSpPr/>
          <p:nvPr/>
        </p:nvSpPr>
        <p:spPr>
          <a:xfrm>
            <a:off x="10067278" y="2818660"/>
            <a:ext cx="1509204" cy="101205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smtClean="0">
                <a:solidFill>
                  <a:schemeClr val="accent2"/>
                </a:solidFill>
              </a:rPr>
              <a:t>False</a:t>
            </a:r>
            <a:endParaRPr lang="en-US" sz="3600" dirty="0">
              <a:solidFill>
                <a:schemeClr val="accent2"/>
              </a:solidFill>
            </a:endParaRPr>
          </a:p>
        </p:txBody>
      </p:sp>
    </p:spTree>
    <p:extLst>
      <p:ext uri="{BB962C8B-B14F-4D97-AF65-F5344CB8AC3E}">
        <p14:creationId xmlns:p14="http://schemas.microsoft.com/office/powerpoint/2010/main" val="11938212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1000"/>
                                        <p:tgtEl>
                                          <p:spTgt spid="6"/>
                                        </p:tgtEl>
                                      </p:cBhvr>
                                    </p:animEffect>
                                    <p:anim calcmode="lin" valueType="num">
                                      <p:cBhvr>
                                        <p:cTn id="15" dur="1000" fill="hold"/>
                                        <p:tgtEl>
                                          <p:spTgt spid="6"/>
                                        </p:tgtEl>
                                        <p:attrNameLst>
                                          <p:attrName>ppt_x</p:attrName>
                                        </p:attrNameLst>
                                      </p:cBhvr>
                                      <p:tavLst>
                                        <p:tav tm="0">
                                          <p:val>
                                            <p:strVal val="#ppt_x"/>
                                          </p:val>
                                        </p:tav>
                                        <p:tav tm="100000">
                                          <p:val>
                                            <p:strVal val="#ppt_x"/>
                                          </p:val>
                                        </p:tav>
                                      </p:tavLst>
                                    </p:anim>
                                    <p:anim calcmode="lin" valueType="num">
                                      <p:cBhvr>
                                        <p:cTn id="16"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fade">
                                      <p:cBhvr>
                                        <p:cTn id="21" dur="1000"/>
                                        <p:tgtEl>
                                          <p:spTgt spid="3"/>
                                        </p:tgtEl>
                                      </p:cBhvr>
                                    </p:animEffect>
                                    <p:anim calcmode="lin" valueType="num">
                                      <p:cBhvr>
                                        <p:cTn id="22" dur="1000" fill="hold"/>
                                        <p:tgtEl>
                                          <p:spTgt spid="3"/>
                                        </p:tgtEl>
                                        <p:attrNameLst>
                                          <p:attrName>ppt_x</p:attrName>
                                        </p:attrNameLst>
                                      </p:cBhvr>
                                      <p:tavLst>
                                        <p:tav tm="0">
                                          <p:val>
                                            <p:strVal val="#ppt_x"/>
                                          </p:val>
                                        </p:tav>
                                        <p:tav tm="100000">
                                          <p:val>
                                            <p:strVal val="#ppt_x"/>
                                          </p:val>
                                        </p:tav>
                                      </p:tavLst>
                                    </p:anim>
                                    <p:anim calcmode="lin" valueType="num">
                                      <p:cBhvr>
                                        <p:cTn id="23"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6"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Google Shape;90;p1">
            <a:extLst>
              <a:ext uri="{FF2B5EF4-FFF2-40B4-BE49-F238E27FC236}">
                <a16:creationId xmlns:a16="http://schemas.microsoft.com/office/drawing/2014/main" id="{3B690BF3-20A3-B447-B658-EDAB29B45839}"/>
              </a:ext>
            </a:extLst>
          </p:cNvPr>
          <p:cNvPicPr preferRelativeResize="0"/>
          <p:nvPr/>
        </p:nvPicPr>
        <p:blipFill rotWithShape="1">
          <a:blip r:embed="rId3">
            <a:alphaModFix/>
          </a:blip>
          <a:srcRect/>
          <a:stretch/>
        </p:blipFill>
        <p:spPr>
          <a:xfrm>
            <a:off x="286480" y="556124"/>
            <a:ext cx="2164081" cy="968991"/>
          </a:xfrm>
          <a:prstGeom prst="rect">
            <a:avLst/>
          </a:prstGeom>
          <a:noFill/>
          <a:ln>
            <a:noFill/>
          </a:ln>
        </p:spPr>
      </p:pic>
      <p:pic>
        <p:nvPicPr>
          <p:cNvPr id="13" name="Picture 12">
            <a:extLst>
              <a:ext uri="{FF2B5EF4-FFF2-40B4-BE49-F238E27FC236}">
                <a16:creationId xmlns:a16="http://schemas.microsoft.com/office/drawing/2014/main" id="{31B01E0D-5D22-BC46-90F5-CBC637C05C54}"/>
              </a:ext>
            </a:extLst>
          </p:cNvPr>
          <p:cNvPicPr>
            <a:picLocks noChangeAspect="1"/>
          </p:cNvPicPr>
          <p:nvPr/>
        </p:nvPicPr>
        <p:blipFill>
          <a:blip r:embed="rId4"/>
          <a:stretch>
            <a:fillRect/>
          </a:stretch>
        </p:blipFill>
        <p:spPr>
          <a:xfrm>
            <a:off x="2450562" y="556124"/>
            <a:ext cx="2376972" cy="968991"/>
          </a:xfrm>
          <a:prstGeom prst="rect">
            <a:avLst/>
          </a:prstGeom>
        </p:spPr>
      </p:pic>
      <p:sp>
        <p:nvSpPr>
          <p:cNvPr id="14" name="Rectangle 13"/>
          <p:cNvSpPr/>
          <p:nvPr/>
        </p:nvSpPr>
        <p:spPr>
          <a:xfrm>
            <a:off x="6400800" y="556124"/>
            <a:ext cx="4907560" cy="96899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000" dirty="0">
                <a:latin typeface="Calibri" panose="020F0502020204030204" pitchFamily="34" charset="0"/>
                <a:cs typeface="Calibri" panose="020F0502020204030204" pitchFamily="34" charset="0"/>
              </a:rPr>
              <a:t>Reading Comprehension</a:t>
            </a:r>
          </a:p>
          <a:p>
            <a:pPr algn="ctr"/>
            <a:r>
              <a:rPr lang="ka-GE" sz="3000" dirty="0">
                <a:cs typeface="Calibri" panose="020F0502020204030204" pitchFamily="34" charset="0"/>
              </a:rPr>
              <a:t>წაკითხულის გააზრება</a:t>
            </a:r>
            <a:endParaRPr lang="en-US" sz="3000" dirty="0">
              <a:latin typeface="Calibri" panose="020F0502020204030204" pitchFamily="34" charset="0"/>
              <a:cs typeface="Calibri" panose="020F0502020204030204" pitchFamily="34" charset="0"/>
            </a:endParaRPr>
          </a:p>
        </p:txBody>
      </p:sp>
      <p:sp>
        <p:nvSpPr>
          <p:cNvPr id="2" name="Rectangle: Rounded Corners 1">
            <a:extLst>
              <a:ext uri="{FF2B5EF4-FFF2-40B4-BE49-F238E27FC236}">
                <a16:creationId xmlns:a16="http://schemas.microsoft.com/office/drawing/2014/main" id="{89532C94-481D-4FEF-8434-AC58F2B681E0}"/>
              </a:ext>
            </a:extLst>
          </p:cNvPr>
          <p:cNvSpPr/>
          <p:nvPr/>
        </p:nvSpPr>
        <p:spPr>
          <a:xfrm>
            <a:off x="798990" y="2725445"/>
            <a:ext cx="10022890" cy="119848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dirty="0">
                <a:latin typeface="Calibri" panose="020F0502020204030204" pitchFamily="34" charset="0"/>
                <a:cs typeface="Calibri" panose="020F0502020204030204" pitchFamily="34" charset="0"/>
              </a:rPr>
              <a:t>Reward and punishment are the examples of </a:t>
            </a:r>
          </a:p>
          <a:p>
            <a:r>
              <a:rPr lang="en-US" sz="3200" dirty="0">
                <a:latin typeface="Calibri" panose="020F0502020204030204" pitchFamily="34" charset="0"/>
                <a:cs typeface="Calibri" panose="020F0502020204030204" pitchFamily="34" charset="0"/>
              </a:rPr>
              <a:t>internal control.</a:t>
            </a:r>
          </a:p>
        </p:txBody>
      </p:sp>
      <p:sp>
        <p:nvSpPr>
          <p:cNvPr id="3" name="Rectangle: Rounded Corners 2">
            <a:extLst>
              <a:ext uri="{FF2B5EF4-FFF2-40B4-BE49-F238E27FC236}">
                <a16:creationId xmlns:a16="http://schemas.microsoft.com/office/drawing/2014/main" id="{60517039-3C69-4F8B-A2C5-D9FEFE4C926D}"/>
              </a:ext>
            </a:extLst>
          </p:cNvPr>
          <p:cNvSpPr/>
          <p:nvPr/>
        </p:nvSpPr>
        <p:spPr>
          <a:xfrm>
            <a:off x="798990" y="4810566"/>
            <a:ext cx="10022890" cy="119848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i="1" dirty="0">
                <a:latin typeface="Calibri" panose="020F0502020204030204" pitchFamily="34" charset="0"/>
                <a:cs typeface="Calibri" panose="020F0502020204030204" pitchFamily="34" charset="0"/>
              </a:rPr>
              <a:t>External controls include rewards and punishments. </a:t>
            </a:r>
          </a:p>
        </p:txBody>
      </p:sp>
      <p:sp>
        <p:nvSpPr>
          <p:cNvPr id="6" name="Rectangle: Rounded Corners 5">
            <a:extLst>
              <a:ext uri="{FF2B5EF4-FFF2-40B4-BE49-F238E27FC236}">
                <a16:creationId xmlns:a16="http://schemas.microsoft.com/office/drawing/2014/main" id="{0CE6A92E-F780-4EF2-AC72-01F19FAA54D4}"/>
              </a:ext>
            </a:extLst>
          </p:cNvPr>
          <p:cNvSpPr/>
          <p:nvPr/>
        </p:nvSpPr>
        <p:spPr>
          <a:xfrm>
            <a:off x="9882283" y="2818660"/>
            <a:ext cx="1509204" cy="101205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smtClean="0">
                <a:solidFill>
                  <a:schemeClr val="accent2"/>
                </a:solidFill>
              </a:rPr>
              <a:t>False</a:t>
            </a:r>
            <a:endParaRPr lang="en-US" sz="3600" dirty="0">
              <a:solidFill>
                <a:schemeClr val="accent2"/>
              </a:solidFill>
            </a:endParaRPr>
          </a:p>
        </p:txBody>
      </p:sp>
    </p:spTree>
    <p:extLst>
      <p:ext uri="{BB962C8B-B14F-4D97-AF65-F5344CB8AC3E}">
        <p14:creationId xmlns:p14="http://schemas.microsoft.com/office/powerpoint/2010/main" val="28243463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1000"/>
                                        <p:tgtEl>
                                          <p:spTgt spid="6"/>
                                        </p:tgtEl>
                                      </p:cBhvr>
                                    </p:animEffect>
                                    <p:anim calcmode="lin" valueType="num">
                                      <p:cBhvr>
                                        <p:cTn id="15" dur="1000" fill="hold"/>
                                        <p:tgtEl>
                                          <p:spTgt spid="6"/>
                                        </p:tgtEl>
                                        <p:attrNameLst>
                                          <p:attrName>ppt_x</p:attrName>
                                        </p:attrNameLst>
                                      </p:cBhvr>
                                      <p:tavLst>
                                        <p:tav tm="0">
                                          <p:val>
                                            <p:strVal val="#ppt_x"/>
                                          </p:val>
                                        </p:tav>
                                        <p:tav tm="100000">
                                          <p:val>
                                            <p:strVal val="#ppt_x"/>
                                          </p:val>
                                        </p:tav>
                                      </p:tavLst>
                                    </p:anim>
                                    <p:anim calcmode="lin" valueType="num">
                                      <p:cBhvr>
                                        <p:cTn id="16"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fade">
                                      <p:cBhvr>
                                        <p:cTn id="21" dur="1000"/>
                                        <p:tgtEl>
                                          <p:spTgt spid="3"/>
                                        </p:tgtEl>
                                      </p:cBhvr>
                                    </p:animEffect>
                                    <p:anim calcmode="lin" valueType="num">
                                      <p:cBhvr>
                                        <p:cTn id="22" dur="1000" fill="hold"/>
                                        <p:tgtEl>
                                          <p:spTgt spid="3"/>
                                        </p:tgtEl>
                                        <p:attrNameLst>
                                          <p:attrName>ppt_x</p:attrName>
                                        </p:attrNameLst>
                                      </p:cBhvr>
                                      <p:tavLst>
                                        <p:tav tm="0">
                                          <p:val>
                                            <p:strVal val="#ppt_x"/>
                                          </p:val>
                                        </p:tav>
                                        <p:tav tm="100000">
                                          <p:val>
                                            <p:strVal val="#ppt_x"/>
                                          </p:val>
                                        </p:tav>
                                      </p:tavLst>
                                    </p:anim>
                                    <p:anim calcmode="lin" valueType="num">
                                      <p:cBhvr>
                                        <p:cTn id="23"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6"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Google Shape;90;p1">
            <a:extLst>
              <a:ext uri="{FF2B5EF4-FFF2-40B4-BE49-F238E27FC236}">
                <a16:creationId xmlns:a16="http://schemas.microsoft.com/office/drawing/2014/main" id="{3B690BF3-20A3-B447-B658-EDAB29B45839}"/>
              </a:ext>
            </a:extLst>
          </p:cNvPr>
          <p:cNvPicPr preferRelativeResize="0"/>
          <p:nvPr/>
        </p:nvPicPr>
        <p:blipFill rotWithShape="1">
          <a:blip r:embed="rId3">
            <a:alphaModFix/>
          </a:blip>
          <a:srcRect/>
          <a:stretch/>
        </p:blipFill>
        <p:spPr>
          <a:xfrm>
            <a:off x="286480" y="556124"/>
            <a:ext cx="2164081" cy="968991"/>
          </a:xfrm>
          <a:prstGeom prst="rect">
            <a:avLst/>
          </a:prstGeom>
          <a:noFill/>
          <a:ln>
            <a:noFill/>
          </a:ln>
        </p:spPr>
      </p:pic>
      <p:pic>
        <p:nvPicPr>
          <p:cNvPr id="13" name="Picture 12">
            <a:extLst>
              <a:ext uri="{FF2B5EF4-FFF2-40B4-BE49-F238E27FC236}">
                <a16:creationId xmlns:a16="http://schemas.microsoft.com/office/drawing/2014/main" id="{31B01E0D-5D22-BC46-90F5-CBC637C05C54}"/>
              </a:ext>
            </a:extLst>
          </p:cNvPr>
          <p:cNvPicPr>
            <a:picLocks noChangeAspect="1"/>
          </p:cNvPicPr>
          <p:nvPr/>
        </p:nvPicPr>
        <p:blipFill>
          <a:blip r:embed="rId4"/>
          <a:stretch>
            <a:fillRect/>
          </a:stretch>
        </p:blipFill>
        <p:spPr>
          <a:xfrm>
            <a:off x="2450562" y="556124"/>
            <a:ext cx="2376972" cy="968991"/>
          </a:xfrm>
          <a:prstGeom prst="rect">
            <a:avLst/>
          </a:prstGeom>
        </p:spPr>
      </p:pic>
      <p:sp>
        <p:nvSpPr>
          <p:cNvPr id="14" name="Rectangle 13"/>
          <p:cNvSpPr/>
          <p:nvPr/>
        </p:nvSpPr>
        <p:spPr>
          <a:xfrm>
            <a:off x="6400800" y="556124"/>
            <a:ext cx="4907560" cy="96899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000" dirty="0">
                <a:latin typeface="Calibri" panose="020F0502020204030204" pitchFamily="34" charset="0"/>
                <a:cs typeface="Calibri" panose="020F0502020204030204" pitchFamily="34" charset="0"/>
              </a:rPr>
              <a:t>Reading Comprehension</a:t>
            </a:r>
          </a:p>
          <a:p>
            <a:pPr algn="ctr"/>
            <a:r>
              <a:rPr lang="ka-GE" sz="3000" dirty="0">
                <a:cs typeface="Calibri" panose="020F0502020204030204" pitchFamily="34" charset="0"/>
              </a:rPr>
              <a:t>წაკითხულის გააზრება</a:t>
            </a:r>
            <a:endParaRPr lang="en-US" sz="3000" dirty="0">
              <a:latin typeface="Calibri" panose="020F0502020204030204" pitchFamily="34" charset="0"/>
              <a:cs typeface="Calibri" panose="020F0502020204030204" pitchFamily="34" charset="0"/>
            </a:endParaRPr>
          </a:p>
        </p:txBody>
      </p:sp>
      <p:sp>
        <p:nvSpPr>
          <p:cNvPr id="2" name="Rectangle: Rounded Corners 1">
            <a:extLst>
              <a:ext uri="{FF2B5EF4-FFF2-40B4-BE49-F238E27FC236}">
                <a16:creationId xmlns:a16="http://schemas.microsoft.com/office/drawing/2014/main" id="{89532C94-481D-4FEF-8434-AC58F2B681E0}"/>
              </a:ext>
            </a:extLst>
          </p:cNvPr>
          <p:cNvSpPr/>
          <p:nvPr/>
        </p:nvSpPr>
        <p:spPr>
          <a:xfrm>
            <a:off x="798990" y="2725445"/>
            <a:ext cx="10022890" cy="119848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dirty="0">
                <a:latin typeface="Calibri" panose="020F0502020204030204" pitchFamily="34" charset="0"/>
                <a:cs typeface="Calibri" panose="020F0502020204030204" pitchFamily="34" charset="0"/>
              </a:rPr>
              <a:t>It’s possible that one day the society will live without </a:t>
            </a:r>
            <a:r>
              <a:rPr lang="en-US" sz="3200" dirty="0" smtClean="0">
                <a:latin typeface="Calibri" panose="020F0502020204030204" pitchFamily="34" charset="0"/>
                <a:cs typeface="Calibri" panose="020F0502020204030204" pitchFamily="34" charset="0"/>
              </a:rPr>
              <a:t>rules</a:t>
            </a:r>
            <a:r>
              <a:rPr lang="en-US" sz="3200" dirty="0">
                <a:latin typeface="Calibri" panose="020F0502020204030204" pitchFamily="34" charset="0"/>
                <a:cs typeface="Calibri" panose="020F0502020204030204" pitchFamily="34" charset="0"/>
              </a:rPr>
              <a:t>.</a:t>
            </a:r>
          </a:p>
        </p:txBody>
      </p:sp>
      <p:sp>
        <p:nvSpPr>
          <p:cNvPr id="3" name="Rectangle: Rounded Corners 2">
            <a:extLst>
              <a:ext uri="{FF2B5EF4-FFF2-40B4-BE49-F238E27FC236}">
                <a16:creationId xmlns:a16="http://schemas.microsoft.com/office/drawing/2014/main" id="{60517039-3C69-4F8B-A2C5-D9FEFE4C926D}"/>
              </a:ext>
            </a:extLst>
          </p:cNvPr>
          <p:cNvSpPr/>
          <p:nvPr/>
        </p:nvSpPr>
        <p:spPr>
          <a:xfrm>
            <a:off x="798990" y="4802819"/>
            <a:ext cx="10022890" cy="119848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i="1" dirty="0">
                <a:latin typeface="Calibri" panose="020F0502020204030204" pitchFamily="34" charset="0"/>
                <a:cs typeface="Calibri" panose="020F0502020204030204" pitchFamily="34" charset="0"/>
              </a:rPr>
              <a:t>This is why a society without  rules is unlikely to become a reality any time soon.</a:t>
            </a:r>
          </a:p>
        </p:txBody>
      </p:sp>
      <p:sp>
        <p:nvSpPr>
          <p:cNvPr id="6" name="Rectangle: Rounded Corners 5">
            <a:extLst>
              <a:ext uri="{FF2B5EF4-FFF2-40B4-BE49-F238E27FC236}">
                <a16:creationId xmlns:a16="http://schemas.microsoft.com/office/drawing/2014/main" id="{0CE6A92E-F780-4EF2-AC72-01F19FAA54D4}"/>
              </a:ext>
            </a:extLst>
          </p:cNvPr>
          <p:cNvSpPr/>
          <p:nvPr/>
        </p:nvSpPr>
        <p:spPr>
          <a:xfrm>
            <a:off x="10157248" y="2818660"/>
            <a:ext cx="1509204" cy="101205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smtClean="0">
                <a:solidFill>
                  <a:schemeClr val="accent2"/>
                </a:solidFill>
              </a:rPr>
              <a:t>False</a:t>
            </a:r>
            <a:endParaRPr lang="en-US" sz="3600" dirty="0">
              <a:solidFill>
                <a:schemeClr val="accent2"/>
              </a:solidFill>
            </a:endParaRPr>
          </a:p>
        </p:txBody>
      </p:sp>
    </p:spTree>
    <p:extLst>
      <p:ext uri="{BB962C8B-B14F-4D97-AF65-F5344CB8AC3E}">
        <p14:creationId xmlns:p14="http://schemas.microsoft.com/office/powerpoint/2010/main" val="18390455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1000"/>
                                        <p:tgtEl>
                                          <p:spTgt spid="6"/>
                                        </p:tgtEl>
                                      </p:cBhvr>
                                    </p:animEffect>
                                    <p:anim calcmode="lin" valueType="num">
                                      <p:cBhvr>
                                        <p:cTn id="15" dur="1000" fill="hold"/>
                                        <p:tgtEl>
                                          <p:spTgt spid="6"/>
                                        </p:tgtEl>
                                        <p:attrNameLst>
                                          <p:attrName>ppt_x</p:attrName>
                                        </p:attrNameLst>
                                      </p:cBhvr>
                                      <p:tavLst>
                                        <p:tav tm="0">
                                          <p:val>
                                            <p:strVal val="#ppt_x"/>
                                          </p:val>
                                        </p:tav>
                                        <p:tav tm="100000">
                                          <p:val>
                                            <p:strVal val="#ppt_x"/>
                                          </p:val>
                                        </p:tav>
                                      </p:tavLst>
                                    </p:anim>
                                    <p:anim calcmode="lin" valueType="num">
                                      <p:cBhvr>
                                        <p:cTn id="16"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fade">
                                      <p:cBhvr>
                                        <p:cTn id="21" dur="1000"/>
                                        <p:tgtEl>
                                          <p:spTgt spid="3"/>
                                        </p:tgtEl>
                                      </p:cBhvr>
                                    </p:animEffect>
                                    <p:anim calcmode="lin" valueType="num">
                                      <p:cBhvr>
                                        <p:cTn id="22" dur="1000" fill="hold"/>
                                        <p:tgtEl>
                                          <p:spTgt spid="3"/>
                                        </p:tgtEl>
                                        <p:attrNameLst>
                                          <p:attrName>ppt_x</p:attrName>
                                        </p:attrNameLst>
                                      </p:cBhvr>
                                      <p:tavLst>
                                        <p:tav tm="0">
                                          <p:val>
                                            <p:strVal val="#ppt_x"/>
                                          </p:val>
                                        </p:tav>
                                        <p:tav tm="100000">
                                          <p:val>
                                            <p:strVal val="#ppt_x"/>
                                          </p:val>
                                        </p:tav>
                                      </p:tavLst>
                                    </p:anim>
                                    <p:anim calcmode="lin" valueType="num">
                                      <p:cBhvr>
                                        <p:cTn id="23"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6"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565"/>
        <p:cNvGrpSpPr/>
        <p:nvPr/>
      </p:nvGrpSpPr>
      <p:grpSpPr>
        <a:xfrm>
          <a:off x="0" y="0"/>
          <a:ext cx="0" cy="0"/>
          <a:chOff x="0" y="0"/>
          <a:chExt cx="0" cy="0"/>
        </a:xfrm>
      </p:grpSpPr>
      <p:sp>
        <p:nvSpPr>
          <p:cNvPr id="4" name="Rectangle 3">
            <a:extLst>
              <a:ext uri="{FF2B5EF4-FFF2-40B4-BE49-F238E27FC236}">
                <a16:creationId xmlns:a16="http://schemas.microsoft.com/office/drawing/2014/main" id="{6042AC8F-C617-8540-A5BD-0D218871DB0D}"/>
              </a:ext>
            </a:extLst>
          </p:cNvPr>
          <p:cNvSpPr/>
          <p:nvPr/>
        </p:nvSpPr>
        <p:spPr>
          <a:xfrm>
            <a:off x="6653876" y="464777"/>
            <a:ext cx="4350328" cy="96899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a-GE" sz="3200" dirty="0">
                <a:latin typeface="Calibri" pitchFamily="34" charset="0"/>
                <a:cs typeface="Calibri" pitchFamily="34" charset="0"/>
              </a:rPr>
              <a:t>Grammar</a:t>
            </a:r>
          </a:p>
          <a:p>
            <a:pPr algn="ctr"/>
            <a:r>
              <a:rPr lang="ka-GE" sz="3200" dirty="0">
                <a:latin typeface="Calibri" pitchFamily="34" charset="0"/>
                <a:cs typeface="Calibri" pitchFamily="34" charset="0"/>
              </a:rPr>
              <a:t>გრამატიკა</a:t>
            </a:r>
            <a:endParaRPr lang="en-US" sz="3200" dirty="0">
              <a:latin typeface="Calibri" pitchFamily="34" charset="0"/>
              <a:cs typeface="Calibri" pitchFamily="34" charset="0"/>
            </a:endParaRPr>
          </a:p>
        </p:txBody>
      </p:sp>
      <p:sp>
        <p:nvSpPr>
          <p:cNvPr id="2" name="Rectangle 1">
            <a:extLst>
              <a:ext uri="{FF2B5EF4-FFF2-40B4-BE49-F238E27FC236}">
                <a16:creationId xmlns:a16="http://schemas.microsoft.com/office/drawing/2014/main" id="{AD0E387F-F56A-0545-BA44-601E3311587C}"/>
              </a:ext>
            </a:extLst>
          </p:cNvPr>
          <p:cNvSpPr/>
          <p:nvPr/>
        </p:nvSpPr>
        <p:spPr>
          <a:xfrm>
            <a:off x="985421" y="2050742"/>
            <a:ext cx="9708064" cy="108307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500" dirty="0">
                <a:solidFill>
                  <a:schemeClr val="bg1"/>
                </a:solidFill>
                <a:latin typeface="Calisto MT Regular" charset="0"/>
              </a:rPr>
              <a:t>What </a:t>
            </a:r>
            <a:r>
              <a:rPr lang="en-US" sz="3500" dirty="0">
                <a:solidFill>
                  <a:schemeClr val="accent2"/>
                </a:solidFill>
                <a:latin typeface="Calisto MT Regular" charset="0"/>
              </a:rPr>
              <a:t>makes </a:t>
            </a:r>
            <a:r>
              <a:rPr lang="en-US" sz="3500" dirty="0">
                <a:solidFill>
                  <a:schemeClr val="bg1"/>
                </a:solidFill>
                <a:latin typeface="Calisto MT Regular" charset="0"/>
              </a:rPr>
              <a:t>people follow rules?</a:t>
            </a:r>
          </a:p>
        </p:txBody>
      </p:sp>
      <p:pic>
        <p:nvPicPr>
          <p:cNvPr id="6" name="Google Shape;90;p1">
            <a:extLst>
              <a:ext uri="{FF2B5EF4-FFF2-40B4-BE49-F238E27FC236}">
                <a16:creationId xmlns:a16="http://schemas.microsoft.com/office/drawing/2014/main" id="{B3777C88-76AA-3242-8985-AD7899327453}"/>
              </a:ext>
            </a:extLst>
          </p:cNvPr>
          <p:cNvPicPr preferRelativeResize="0"/>
          <p:nvPr/>
        </p:nvPicPr>
        <p:blipFill rotWithShape="1">
          <a:blip r:embed="rId3">
            <a:alphaModFix/>
          </a:blip>
          <a:srcRect/>
          <a:stretch/>
        </p:blipFill>
        <p:spPr>
          <a:xfrm>
            <a:off x="778933" y="464777"/>
            <a:ext cx="2164081" cy="968991"/>
          </a:xfrm>
          <a:prstGeom prst="rect">
            <a:avLst/>
          </a:prstGeom>
          <a:noFill/>
          <a:ln>
            <a:noFill/>
          </a:ln>
        </p:spPr>
      </p:pic>
      <p:pic>
        <p:nvPicPr>
          <p:cNvPr id="7" name="Picture 6">
            <a:extLst>
              <a:ext uri="{FF2B5EF4-FFF2-40B4-BE49-F238E27FC236}">
                <a16:creationId xmlns:a16="http://schemas.microsoft.com/office/drawing/2014/main" id="{7E98D3A2-DB0F-424E-8C42-C2DFC8EC764D}"/>
              </a:ext>
            </a:extLst>
          </p:cNvPr>
          <p:cNvPicPr>
            <a:picLocks noChangeAspect="1"/>
          </p:cNvPicPr>
          <p:nvPr/>
        </p:nvPicPr>
        <p:blipFill>
          <a:blip r:embed="rId4"/>
          <a:stretch>
            <a:fillRect/>
          </a:stretch>
        </p:blipFill>
        <p:spPr>
          <a:xfrm>
            <a:off x="2943015" y="464777"/>
            <a:ext cx="2376972" cy="968991"/>
          </a:xfrm>
          <a:prstGeom prst="rect">
            <a:avLst/>
          </a:prstGeom>
        </p:spPr>
      </p:pic>
      <p:sp>
        <p:nvSpPr>
          <p:cNvPr id="3" name="Rectangle 2">
            <a:extLst>
              <a:ext uri="{FF2B5EF4-FFF2-40B4-BE49-F238E27FC236}">
                <a16:creationId xmlns:a16="http://schemas.microsoft.com/office/drawing/2014/main" id="{4A3B61E6-FEAA-4431-9D7B-EECFE3D27F4F}"/>
              </a:ext>
            </a:extLst>
          </p:cNvPr>
          <p:cNvSpPr/>
          <p:nvPr/>
        </p:nvSpPr>
        <p:spPr>
          <a:xfrm>
            <a:off x="985421" y="3429000"/>
            <a:ext cx="9708064" cy="152695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latin typeface="Calibri" panose="020F0502020204030204" pitchFamily="34" charset="0"/>
                <a:cs typeface="Calibri" panose="020F0502020204030204" pitchFamily="34" charset="0"/>
              </a:rPr>
              <a:t>Social controls </a:t>
            </a:r>
            <a:r>
              <a:rPr lang="en-US" sz="3600" dirty="0">
                <a:solidFill>
                  <a:schemeClr val="accent2"/>
                </a:solidFill>
                <a:latin typeface="Calibri" panose="020F0502020204030204" pitchFamily="34" charset="0"/>
                <a:cs typeface="Calibri" panose="020F0502020204030204" pitchFamily="34" charset="0"/>
              </a:rPr>
              <a:t>stop</a:t>
            </a:r>
            <a:r>
              <a:rPr lang="en-US" sz="3600" dirty="0">
                <a:latin typeface="Calibri" panose="020F0502020204030204" pitchFamily="34" charset="0"/>
                <a:cs typeface="Calibri" panose="020F0502020204030204" pitchFamily="34" charset="0"/>
              </a:rPr>
              <a:t> most people from breaking rules. </a:t>
            </a:r>
          </a:p>
        </p:txBody>
      </p:sp>
      <p:sp>
        <p:nvSpPr>
          <p:cNvPr id="5" name="Rectangle 4">
            <a:extLst>
              <a:ext uri="{FF2B5EF4-FFF2-40B4-BE49-F238E27FC236}">
                <a16:creationId xmlns:a16="http://schemas.microsoft.com/office/drawing/2014/main" id="{842D0C62-67E3-4B8F-8A96-DC668CA0FA3B}"/>
              </a:ext>
            </a:extLst>
          </p:cNvPr>
          <p:cNvSpPr/>
          <p:nvPr/>
        </p:nvSpPr>
        <p:spPr>
          <a:xfrm>
            <a:off x="985421" y="5251142"/>
            <a:ext cx="9708064" cy="113303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solidFill>
                  <a:schemeClr val="bg1"/>
                </a:solidFill>
                <a:latin typeface="Calibri" panose="020F0502020204030204" pitchFamily="34" charset="0"/>
                <a:cs typeface="Calibri" panose="020F0502020204030204" pitchFamily="34" charset="0"/>
              </a:rPr>
              <a:t>We </a:t>
            </a:r>
            <a:r>
              <a:rPr lang="en-US" sz="3600" dirty="0">
                <a:solidFill>
                  <a:schemeClr val="accent2"/>
                </a:solidFill>
                <a:latin typeface="Calibri" panose="020F0502020204030204" pitchFamily="34" charset="0"/>
                <a:cs typeface="Calibri" panose="020F0502020204030204" pitchFamily="34" charset="0"/>
              </a:rPr>
              <a:t>expect</a:t>
            </a:r>
            <a:r>
              <a:rPr lang="en-US" sz="3600" dirty="0">
                <a:solidFill>
                  <a:schemeClr val="bg1"/>
                </a:solidFill>
                <a:latin typeface="Calibri" panose="020F0502020204030204" pitchFamily="34" charset="0"/>
                <a:cs typeface="Calibri" panose="020F0502020204030204" pitchFamily="34" charset="0"/>
              </a:rPr>
              <a:t> people to follow rules.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573"/>
        <p:cNvGrpSpPr/>
        <p:nvPr/>
      </p:nvGrpSpPr>
      <p:grpSpPr>
        <a:xfrm>
          <a:off x="0" y="0"/>
          <a:ext cx="0" cy="0"/>
          <a:chOff x="0" y="0"/>
          <a:chExt cx="0" cy="0"/>
        </a:xfrm>
      </p:grpSpPr>
      <p:sp>
        <p:nvSpPr>
          <p:cNvPr id="2" name="Rectangle 1">
            <a:extLst>
              <a:ext uri="{FF2B5EF4-FFF2-40B4-BE49-F238E27FC236}">
                <a16:creationId xmlns:a16="http://schemas.microsoft.com/office/drawing/2014/main" id="{EBCEA2AB-4EC0-894F-9C48-DF6E44FE0776}"/>
              </a:ext>
            </a:extLst>
          </p:cNvPr>
          <p:cNvSpPr/>
          <p:nvPr/>
        </p:nvSpPr>
        <p:spPr>
          <a:xfrm>
            <a:off x="778933" y="2734810"/>
            <a:ext cx="10212917" cy="323098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500" b="1" dirty="0">
                <a:solidFill>
                  <a:schemeClr val="bg1"/>
                </a:solidFill>
                <a:latin typeface="Calibri" charset="0"/>
                <a:ea typeface="Calibri" charset="0"/>
                <a:cs typeface="Calibri" charset="0"/>
              </a:rPr>
              <a:t>Verbs of Compulsion and </a:t>
            </a:r>
            <a:r>
              <a:rPr lang="en-US" sz="2500" b="1" dirty="0" smtClean="0">
                <a:solidFill>
                  <a:schemeClr val="bg1"/>
                </a:solidFill>
                <a:latin typeface="Calibri" charset="0"/>
                <a:ea typeface="Calibri" charset="0"/>
                <a:cs typeface="Calibri" charset="0"/>
              </a:rPr>
              <a:t>Prohibition</a:t>
            </a:r>
          </a:p>
          <a:p>
            <a:endParaRPr lang="en-US" sz="2500" b="1" dirty="0">
              <a:solidFill>
                <a:schemeClr val="bg1"/>
              </a:solidFill>
              <a:latin typeface="Calibri" charset="0"/>
              <a:ea typeface="Calibri" charset="0"/>
              <a:cs typeface="Calibri" charset="0"/>
            </a:endParaRPr>
          </a:p>
          <a:p>
            <a:pPr algn="just"/>
            <a:r>
              <a:rPr lang="en-US" sz="2500" dirty="0">
                <a:solidFill>
                  <a:schemeClr val="bg1"/>
                </a:solidFill>
                <a:latin typeface="Calibri" charset="0"/>
                <a:ea typeface="Calibri" charset="0"/>
                <a:cs typeface="Calibri" charset="0"/>
              </a:rPr>
              <a:t>Verbs such as </a:t>
            </a:r>
            <a:r>
              <a:rPr lang="en-US" sz="2500" dirty="0">
                <a:solidFill>
                  <a:schemeClr val="accent2"/>
                </a:solidFill>
                <a:latin typeface="Calibri" charset="0"/>
                <a:ea typeface="Calibri" charset="0"/>
                <a:cs typeface="Calibri" charset="0"/>
              </a:rPr>
              <a:t>make</a:t>
            </a:r>
            <a:r>
              <a:rPr lang="en-US" sz="2500" dirty="0">
                <a:solidFill>
                  <a:schemeClr val="bg1"/>
                </a:solidFill>
                <a:latin typeface="Calibri" charset="0"/>
                <a:ea typeface="Calibri" charset="0"/>
                <a:cs typeface="Calibri" charset="0"/>
              </a:rPr>
              <a:t>, </a:t>
            </a:r>
            <a:r>
              <a:rPr lang="en-US" sz="2500" dirty="0">
                <a:solidFill>
                  <a:schemeClr val="accent2"/>
                </a:solidFill>
                <a:latin typeface="Calibri" charset="0"/>
                <a:ea typeface="Calibri" charset="0"/>
                <a:cs typeface="Calibri" charset="0"/>
              </a:rPr>
              <a:t>stop</a:t>
            </a:r>
            <a:r>
              <a:rPr lang="en-US" sz="2500" dirty="0">
                <a:solidFill>
                  <a:schemeClr val="bg1"/>
                </a:solidFill>
                <a:latin typeface="Calibri" charset="0"/>
                <a:ea typeface="Calibri" charset="0"/>
                <a:cs typeface="Calibri" charset="0"/>
              </a:rPr>
              <a:t>, </a:t>
            </a:r>
            <a:r>
              <a:rPr lang="en-US" sz="2500" dirty="0">
                <a:solidFill>
                  <a:schemeClr val="accent2"/>
                </a:solidFill>
                <a:latin typeface="Calibri" charset="0"/>
                <a:ea typeface="Calibri" charset="0"/>
                <a:cs typeface="Calibri" charset="0"/>
              </a:rPr>
              <a:t>keep</a:t>
            </a:r>
            <a:r>
              <a:rPr lang="en-US" sz="2500" dirty="0">
                <a:solidFill>
                  <a:schemeClr val="bg1"/>
                </a:solidFill>
                <a:latin typeface="Calibri" charset="0"/>
                <a:ea typeface="Calibri" charset="0"/>
                <a:cs typeface="Calibri" charset="0"/>
              </a:rPr>
              <a:t>, and </a:t>
            </a:r>
            <a:r>
              <a:rPr lang="en-US" sz="2500" dirty="0">
                <a:solidFill>
                  <a:schemeClr val="accent2"/>
                </a:solidFill>
                <a:latin typeface="Calibri" charset="0"/>
                <a:ea typeface="Calibri" charset="0"/>
                <a:cs typeface="Calibri" charset="0"/>
              </a:rPr>
              <a:t>prevent</a:t>
            </a:r>
            <a:r>
              <a:rPr lang="en-US" sz="2500" dirty="0">
                <a:solidFill>
                  <a:schemeClr val="bg1"/>
                </a:solidFill>
                <a:latin typeface="Calibri" charset="0"/>
                <a:ea typeface="Calibri" charset="0"/>
                <a:cs typeface="Calibri" charset="0"/>
              </a:rPr>
              <a:t> express compulsion and prohibition. We can also use </a:t>
            </a:r>
            <a:r>
              <a:rPr lang="en-US" sz="2500" dirty="0">
                <a:solidFill>
                  <a:schemeClr val="accent2"/>
                </a:solidFill>
                <a:latin typeface="Calibri" charset="0"/>
                <a:ea typeface="Calibri" charset="0"/>
                <a:cs typeface="Calibri" charset="0"/>
              </a:rPr>
              <a:t>encourage</a:t>
            </a:r>
            <a:r>
              <a:rPr lang="en-US" sz="2500" dirty="0">
                <a:solidFill>
                  <a:schemeClr val="bg1"/>
                </a:solidFill>
                <a:latin typeface="Calibri" charset="0"/>
                <a:ea typeface="Calibri" charset="0"/>
                <a:cs typeface="Calibri" charset="0"/>
              </a:rPr>
              <a:t>, </a:t>
            </a:r>
            <a:r>
              <a:rPr lang="en-US" sz="2500" dirty="0">
                <a:solidFill>
                  <a:schemeClr val="accent2"/>
                </a:solidFill>
                <a:latin typeface="Calibri" charset="0"/>
                <a:ea typeface="Calibri" charset="0"/>
                <a:cs typeface="Calibri" charset="0"/>
              </a:rPr>
              <a:t>discourage</a:t>
            </a:r>
            <a:r>
              <a:rPr lang="en-US" sz="2500" dirty="0">
                <a:solidFill>
                  <a:schemeClr val="bg1"/>
                </a:solidFill>
                <a:latin typeface="Calibri" charset="0"/>
                <a:ea typeface="Calibri" charset="0"/>
                <a:cs typeface="Calibri" charset="0"/>
              </a:rPr>
              <a:t>, and </a:t>
            </a:r>
            <a:r>
              <a:rPr lang="en-US" sz="2500" dirty="0">
                <a:solidFill>
                  <a:schemeClr val="accent2"/>
                </a:solidFill>
                <a:latin typeface="Calibri" charset="0"/>
                <a:ea typeface="Calibri" charset="0"/>
                <a:cs typeface="Calibri" charset="0"/>
              </a:rPr>
              <a:t>expect</a:t>
            </a:r>
            <a:r>
              <a:rPr lang="en-US" sz="2500" dirty="0">
                <a:solidFill>
                  <a:schemeClr val="bg1"/>
                </a:solidFill>
                <a:latin typeface="Calibri" charset="0"/>
                <a:ea typeface="Calibri" charset="0"/>
                <a:cs typeface="Calibri" charset="0"/>
              </a:rPr>
              <a:t>, which are not as strong. </a:t>
            </a:r>
          </a:p>
        </p:txBody>
      </p:sp>
      <p:pic>
        <p:nvPicPr>
          <p:cNvPr id="9" name="Google Shape;90;p1">
            <a:extLst>
              <a:ext uri="{FF2B5EF4-FFF2-40B4-BE49-F238E27FC236}">
                <a16:creationId xmlns:a16="http://schemas.microsoft.com/office/drawing/2014/main" id="{B3777C88-76AA-3242-8985-AD7899327453}"/>
              </a:ext>
            </a:extLst>
          </p:cNvPr>
          <p:cNvPicPr preferRelativeResize="0"/>
          <p:nvPr/>
        </p:nvPicPr>
        <p:blipFill rotWithShape="1">
          <a:blip r:embed="rId3">
            <a:alphaModFix/>
          </a:blip>
          <a:srcRect/>
          <a:stretch/>
        </p:blipFill>
        <p:spPr>
          <a:xfrm>
            <a:off x="778933" y="464777"/>
            <a:ext cx="2164081" cy="968991"/>
          </a:xfrm>
          <a:prstGeom prst="rect">
            <a:avLst/>
          </a:prstGeom>
          <a:noFill/>
          <a:ln>
            <a:noFill/>
          </a:ln>
        </p:spPr>
      </p:pic>
      <p:pic>
        <p:nvPicPr>
          <p:cNvPr id="10" name="Picture 9">
            <a:extLst>
              <a:ext uri="{FF2B5EF4-FFF2-40B4-BE49-F238E27FC236}">
                <a16:creationId xmlns:a16="http://schemas.microsoft.com/office/drawing/2014/main" id="{7E98D3A2-DB0F-424E-8C42-C2DFC8EC764D}"/>
              </a:ext>
            </a:extLst>
          </p:cNvPr>
          <p:cNvPicPr>
            <a:picLocks noChangeAspect="1"/>
          </p:cNvPicPr>
          <p:nvPr/>
        </p:nvPicPr>
        <p:blipFill>
          <a:blip r:embed="rId4"/>
          <a:stretch>
            <a:fillRect/>
          </a:stretch>
        </p:blipFill>
        <p:spPr>
          <a:xfrm>
            <a:off x="2943015" y="464777"/>
            <a:ext cx="2376972" cy="968991"/>
          </a:xfrm>
          <a:prstGeom prst="rect">
            <a:avLst/>
          </a:prstGeom>
        </p:spPr>
      </p:pic>
      <p:sp>
        <p:nvSpPr>
          <p:cNvPr id="6" name="Rectangle 5">
            <a:extLst>
              <a:ext uri="{FF2B5EF4-FFF2-40B4-BE49-F238E27FC236}">
                <a16:creationId xmlns:a16="http://schemas.microsoft.com/office/drawing/2014/main" id="{6042AC8F-C617-8540-A5BD-0D218871DB0D}"/>
              </a:ext>
            </a:extLst>
          </p:cNvPr>
          <p:cNvSpPr/>
          <p:nvPr/>
        </p:nvSpPr>
        <p:spPr>
          <a:xfrm>
            <a:off x="6653876" y="464777"/>
            <a:ext cx="4350328" cy="96899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a-GE" sz="3200" dirty="0">
                <a:latin typeface="Calibri" pitchFamily="34" charset="0"/>
                <a:cs typeface="Calibri" pitchFamily="34" charset="0"/>
              </a:rPr>
              <a:t>Grammar</a:t>
            </a:r>
          </a:p>
          <a:p>
            <a:pPr algn="ctr"/>
            <a:r>
              <a:rPr lang="ka-GE" sz="3200" dirty="0">
                <a:latin typeface="Calibri" pitchFamily="34" charset="0"/>
                <a:cs typeface="Calibri" pitchFamily="34" charset="0"/>
              </a:rPr>
              <a:t>გრამატიკა</a:t>
            </a:r>
            <a:endParaRPr lang="en-US" sz="3200" dirty="0">
              <a:latin typeface="Calibri" pitchFamily="34" charset="0"/>
              <a:cs typeface="Calibri" pitchFamily="34" charset="0"/>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573"/>
        <p:cNvGrpSpPr/>
        <p:nvPr/>
      </p:nvGrpSpPr>
      <p:grpSpPr>
        <a:xfrm>
          <a:off x="0" y="0"/>
          <a:ext cx="0" cy="0"/>
          <a:chOff x="0" y="0"/>
          <a:chExt cx="0" cy="0"/>
        </a:xfrm>
      </p:grpSpPr>
      <p:sp>
        <p:nvSpPr>
          <p:cNvPr id="2" name="Rectangle 1">
            <a:extLst>
              <a:ext uri="{FF2B5EF4-FFF2-40B4-BE49-F238E27FC236}">
                <a16:creationId xmlns:a16="http://schemas.microsoft.com/office/drawing/2014/main" id="{EBCEA2AB-4EC0-894F-9C48-DF6E44FE0776}"/>
              </a:ext>
            </a:extLst>
          </p:cNvPr>
          <p:cNvSpPr/>
          <p:nvPr/>
        </p:nvSpPr>
        <p:spPr>
          <a:xfrm>
            <a:off x="532660" y="1716235"/>
            <a:ext cx="10220640" cy="426731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200" dirty="0">
              <a:latin typeface="Calisto MT Regular" charset="0"/>
            </a:endParaRPr>
          </a:p>
        </p:txBody>
      </p:sp>
      <p:pic>
        <p:nvPicPr>
          <p:cNvPr id="11" name="Google Shape;90;p1">
            <a:extLst>
              <a:ext uri="{FF2B5EF4-FFF2-40B4-BE49-F238E27FC236}">
                <a16:creationId xmlns:a16="http://schemas.microsoft.com/office/drawing/2014/main" id="{B3777C88-76AA-3242-8985-AD7899327453}"/>
              </a:ext>
            </a:extLst>
          </p:cNvPr>
          <p:cNvPicPr preferRelativeResize="0"/>
          <p:nvPr/>
        </p:nvPicPr>
        <p:blipFill rotWithShape="1">
          <a:blip r:embed="rId3">
            <a:alphaModFix/>
          </a:blip>
          <a:srcRect/>
          <a:stretch/>
        </p:blipFill>
        <p:spPr>
          <a:xfrm>
            <a:off x="778933" y="464777"/>
            <a:ext cx="2164081" cy="968991"/>
          </a:xfrm>
          <a:prstGeom prst="rect">
            <a:avLst/>
          </a:prstGeom>
          <a:noFill/>
          <a:ln>
            <a:noFill/>
          </a:ln>
        </p:spPr>
      </p:pic>
      <p:pic>
        <p:nvPicPr>
          <p:cNvPr id="12" name="Picture 11">
            <a:extLst>
              <a:ext uri="{FF2B5EF4-FFF2-40B4-BE49-F238E27FC236}">
                <a16:creationId xmlns:a16="http://schemas.microsoft.com/office/drawing/2014/main" id="{7E98D3A2-DB0F-424E-8C42-C2DFC8EC764D}"/>
              </a:ext>
            </a:extLst>
          </p:cNvPr>
          <p:cNvPicPr>
            <a:picLocks noChangeAspect="1"/>
          </p:cNvPicPr>
          <p:nvPr/>
        </p:nvPicPr>
        <p:blipFill>
          <a:blip r:embed="rId4"/>
          <a:stretch>
            <a:fillRect/>
          </a:stretch>
        </p:blipFill>
        <p:spPr>
          <a:xfrm>
            <a:off x="2943015" y="464777"/>
            <a:ext cx="2376972" cy="968991"/>
          </a:xfrm>
          <a:prstGeom prst="rect">
            <a:avLst/>
          </a:prstGeom>
        </p:spPr>
      </p:pic>
      <p:sp>
        <p:nvSpPr>
          <p:cNvPr id="6" name="Rectangle 5">
            <a:extLst>
              <a:ext uri="{FF2B5EF4-FFF2-40B4-BE49-F238E27FC236}">
                <a16:creationId xmlns:a16="http://schemas.microsoft.com/office/drawing/2014/main" id="{6042AC8F-C617-8540-A5BD-0D218871DB0D}"/>
              </a:ext>
            </a:extLst>
          </p:cNvPr>
          <p:cNvSpPr/>
          <p:nvPr/>
        </p:nvSpPr>
        <p:spPr>
          <a:xfrm>
            <a:off x="6653876" y="464777"/>
            <a:ext cx="4350328" cy="96899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a-GE" sz="3200" dirty="0">
                <a:latin typeface="Calibri" pitchFamily="34" charset="0"/>
                <a:cs typeface="Calibri" pitchFamily="34" charset="0"/>
              </a:rPr>
              <a:t>Grammar</a:t>
            </a:r>
          </a:p>
          <a:p>
            <a:pPr algn="ctr"/>
            <a:r>
              <a:rPr lang="ka-GE" sz="3200" dirty="0">
                <a:latin typeface="Calibri" pitchFamily="34" charset="0"/>
                <a:cs typeface="Calibri" pitchFamily="34" charset="0"/>
              </a:rPr>
              <a:t>გრამატიკა</a:t>
            </a:r>
            <a:endParaRPr lang="en-US" sz="3200" dirty="0">
              <a:latin typeface="Calibri" pitchFamily="34" charset="0"/>
              <a:cs typeface="Calibri" pitchFamily="34" charset="0"/>
            </a:endParaRPr>
          </a:p>
        </p:txBody>
      </p:sp>
      <p:graphicFrame>
        <p:nvGraphicFramePr>
          <p:cNvPr id="7" name="Table 7">
            <a:extLst>
              <a:ext uri="{FF2B5EF4-FFF2-40B4-BE49-F238E27FC236}">
                <a16:creationId xmlns:a16="http://schemas.microsoft.com/office/drawing/2014/main" id="{71173F5A-B2E2-484B-A835-16F706474B63}"/>
              </a:ext>
            </a:extLst>
          </p:cNvPr>
          <p:cNvGraphicFramePr>
            <a:graphicFrameLocks noGrp="1"/>
          </p:cNvGraphicFramePr>
          <p:nvPr>
            <p:extLst>
              <p:ext uri="{D42A27DB-BD31-4B8C-83A1-F6EECF244321}">
                <p14:modId xmlns:p14="http://schemas.microsoft.com/office/powerpoint/2010/main" val="3899481812"/>
              </p:ext>
            </p:extLst>
          </p:nvPr>
        </p:nvGraphicFramePr>
        <p:xfrm>
          <a:off x="532659" y="1743813"/>
          <a:ext cx="10220639" cy="4288723"/>
        </p:xfrm>
        <a:graphic>
          <a:graphicData uri="http://schemas.openxmlformats.org/drawingml/2006/table">
            <a:tbl>
              <a:tblPr firstRow="1" bandRow="1">
                <a:tableStyleId>{B46CFEF4-99AF-46A8-A051-738FFB79779B}</a:tableStyleId>
              </a:tblPr>
              <a:tblGrid>
                <a:gridCol w="5037833">
                  <a:extLst>
                    <a:ext uri="{9D8B030D-6E8A-4147-A177-3AD203B41FA5}">
                      <a16:colId xmlns:a16="http://schemas.microsoft.com/office/drawing/2014/main" val="1044634563"/>
                    </a:ext>
                  </a:extLst>
                </a:gridCol>
                <a:gridCol w="5182806">
                  <a:extLst>
                    <a:ext uri="{9D8B030D-6E8A-4147-A177-3AD203B41FA5}">
                      <a16:colId xmlns:a16="http://schemas.microsoft.com/office/drawing/2014/main" val="3882062040"/>
                    </a:ext>
                  </a:extLst>
                </a:gridCol>
              </a:tblGrid>
              <a:tr h="374832">
                <a:tc>
                  <a:txBody>
                    <a:bodyPr/>
                    <a:lstStyle/>
                    <a:p>
                      <a:r>
                        <a:rPr lang="en-US" sz="2000" b="1" dirty="0">
                          <a:solidFill>
                            <a:schemeClr val="bg1"/>
                          </a:solidFill>
                          <a:latin typeface="Calibri" panose="020F0502020204030204" pitchFamily="34" charset="0"/>
                          <a:cs typeface="Calibri" panose="020F0502020204030204" pitchFamily="34" charset="0"/>
                        </a:rPr>
                        <a:t>Form</a:t>
                      </a:r>
                    </a:p>
                  </a:txBody>
                  <a:tcPr/>
                </a:tc>
                <a:tc>
                  <a:txBody>
                    <a:bodyPr/>
                    <a:lstStyle/>
                    <a:p>
                      <a:r>
                        <a:rPr lang="en-US" sz="2000" b="1" dirty="0">
                          <a:solidFill>
                            <a:schemeClr val="bg1"/>
                          </a:solidFill>
                          <a:latin typeface="Calibri" panose="020F0502020204030204" pitchFamily="34" charset="0"/>
                          <a:cs typeface="Calibri" panose="020F0502020204030204" pitchFamily="34" charset="0"/>
                        </a:rPr>
                        <a:t>Example</a:t>
                      </a:r>
                    </a:p>
                  </a:txBody>
                  <a:tcPr/>
                </a:tc>
                <a:extLst>
                  <a:ext uri="{0D108BD9-81ED-4DB2-BD59-A6C34878D82A}">
                    <a16:rowId xmlns:a16="http://schemas.microsoft.com/office/drawing/2014/main" val="3484475239"/>
                  </a:ext>
                </a:extLst>
              </a:tr>
              <a:tr h="3892483">
                <a:tc>
                  <a:txBody>
                    <a:bodyPr/>
                    <a:lstStyle/>
                    <a:p>
                      <a:r>
                        <a:rPr lang="en-US" sz="2400" dirty="0">
                          <a:solidFill>
                            <a:schemeClr val="bg1"/>
                          </a:solidFill>
                          <a:latin typeface="Calibri" panose="020F0502020204030204" pitchFamily="34" charset="0"/>
                          <a:cs typeface="Calibri" panose="020F0502020204030204" pitchFamily="34" charset="0"/>
                        </a:rPr>
                        <a:t>Make + </a:t>
                      </a:r>
                      <a:r>
                        <a:rPr lang="en-US" sz="2400" dirty="0">
                          <a:solidFill>
                            <a:schemeClr val="accent2"/>
                          </a:solidFill>
                          <a:latin typeface="Calibri" panose="020F0502020204030204" pitchFamily="34" charset="0"/>
                          <a:cs typeface="Calibri" panose="020F0502020204030204" pitchFamily="34" charset="0"/>
                        </a:rPr>
                        <a:t> object + base verb</a:t>
                      </a:r>
                    </a:p>
                    <a:p>
                      <a:endParaRPr lang="en-US" sz="2400" dirty="0">
                        <a:solidFill>
                          <a:schemeClr val="accent2"/>
                        </a:solidFill>
                        <a:latin typeface="Calibri" panose="020F0502020204030204" pitchFamily="34" charset="0"/>
                        <a:cs typeface="Calibri" panose="020F0502020204030204" pitchFamily="34" charset="0"/>
                      </a:endParaRPr>
                    </a:p>
                    <a:p>
                      <a:endParaRPr lang="en-US" sz="2400" dirty="0" smtClean="0">
                        <a:solidFill>
                          <a:schemeClr val="bg1"/>
                        </a:solidFill>
                        <a:latin typeface="Calibri" panose="020F0502020204030204" pitchFamily="34" charset="0"/>
                        <a:cs typeface="Calibri" panose="020F0502020204030204" pitchFamily="34" charset="0"/>
                      </a:endParaRPr>
                    </a:p>
                    <a:p>
                      <a:r>
                        <a:rPr lang="en-US" sz="2400" dirty="0" smtClean="0">
                          <a:solidFill>
                            <a:schemeClr val="bg1"/>
                          </a:solidFill>
                          <a:latin typeface="Calibri" panose="020F0502020204030204" pitchFamily="34" charset="0"/>
                          <a:cs typeface="Calibri" panose="020F0502020204030204" pitchFamily="34" charset="0"/>
                        </a:rPr>
                        <a:t>Stop</a:t>
                      </a:r>
                      <a:r>
                        <a:rPr lang="en-US" sz="2400" dirty="0">
                          <a:solidFill>
                            <a:schemeClr val="bg1"/>
                          </a:solidFill>
                          <a:latin typeface="Calibri" panose="020F0502020204030204" pitchFamily="34" charset="0"/>
                          <a:cs typeface="Calibri" panose="020F0502020204030204" pitchFamily="34" charset="0"/>
                        </a:rPr>
                        <a:t>, </a:t>
                      </a:r>
                      <a:r>
                        <a:rPr lang="en-US" sz="2400" dirty="0" smtClean="0">
                          <a:solidFill>
                            <a:schemeClr val="bg1"/>
                          </a:solidFill>
                          <a:latin typeface="Calibri" panose="020F0502020204030204" pitchFamily="34" charset="0"/>
                          <a:cs typeface="Calibri" panose="020F0502020204030204" pitchFamily="34" charset="0"/>
                        </a:rPr>
                        <a:t>keep</a:t>
                      </a:r>
                      <a:r>
                        <a:rPr lang="en-US" sz="2400" dirty="0">
                          <a:solidFill>
                            <a:schemeClr val="bg1"/>
                          </a:solidFill>
                          <a:latin typeface="Calibri" panose="020F0502020204030204" pitchFamily="34" charset="0"/>
                          <a:cs typeface="Calibri" panose="020F0502020204030204" pitchFamily="34" charset="0"/>
                        </a:rPr>
                        <a:t>, prevent, and discourage  + </a:t>
                      </a:r>
                      <a:r>
                        <a:rPr lang="en-US" sz="2400" dirty="0">
                          <a:solidFill>
                            <a:schemeClr val="accent2"/>
                          </a:solidFill>
                          <a:latin typeface="Calibri" panose="020F0502020204030204" pitchFamily="34" charset="0"/>
                          <a:cs typeface="Calibri" panose="020F0502020204030204" pitchFamily="34" charset="0"/>
                        </a:rPr>
                        <a:t>object + from + verb + </a:t>
                      </a:r>
                      <a:r>
                        <a:rPr lang="en-US" sz="2400" dirty="0" err="1">
                          <a:solidFill>
                            <a:schemeClr val="accent2"/>
                          </a:solidFill>
                          <a:latin typeface="Calibri" panose="020F0502020204030204" pitchFamily="34" charset="0"/>
                          <a:cs typeface="Calibri" panose="020F0502020204030204" pitchFamily="34" charset="0"/>
                        </a:rPr>
                        <a:t>ing</a:t>
                      </a:r>
                      <a:endParaRPr lang="en-US" sz="2400" dirty="0">
                        <a:solidFill>
                          <a:schemeClr val="accent2"/>
                        </a:solidFill>
                        <a:latin typeface="Calibri" panose="020F0502020204030204" pitchFamily="34" charset="0"/>
                        <a:cs typeface="Calibri" panose="020F0502020204030204" pitchFamily="34" charset="0"/>
                      </a:endParaRPr>
                    </a:p>
                    <a:p>
                      <a:endParaRPr lang="en-US" sz="2400" dirty="0">
                        <a:solidFill>
                          <a:schemeClr val="accent2"/>
                        </a:solidFill>
                        <a:latin typeface="Calibri" panose="020F0502020204030204" pitchFamily="34" charset="0"/>
                        <a:cs typeface="Calibri" panose="020F0502020204030204" pitchFamily="34" charset="0"/>
                      </a:endParaRPr>
                    </a:p>
                    <a:p>
                      <a:endParaRPr lang="en-US" sz="2400" dirty="0" smtClean="0">
                        <a:solidFill>
                          <a:schemeClr val="bg1"/>
                        </a:solidFill>
                        <a:latin typeface="Calibri" panose="020F0502020204030204" pitchFamily="34" charset="0"/>
                        <a:cs typeface="Calibri" panose="020F0502020204030204" pitchFamily="34" charset="0"/>
                      </a:endParaRPr>
                    </a:p>
                    <a:p>
                      <a:r>
                        <a:rPr lang="en-US" sz="2400" dirty="0" smtClean="0">
                          <a:solidFill>
                            <a:schemeClr val="bg1"/>
                          </a:solidFill>
                          <a:latin typeface="Calibri" panose="020F0502020204030204" pitchFamily="34" charset="0"/>
                          <a:cs typeface="Calibri" panose="020F0502020204030204" pitchFamily="34" charset="0"/>
                        </a:rPr>
                        <a:t>Encourage </a:t>
                      </a:r>
                      <a:r>
                        <a:rPr lang="en-US" sz="2400" dirty="0">
                          <a:solidFill>
                            <a:schemeClr val="bg1"/>
                          </a:solidFill>
                          <a:latin typeface="Calibri" panose="020F0502020204030204" pitchFamily="34" charset="0"/>
                          <a:cs typeface="Calibri" panose="020F0502020204030204" pitchFamily="34" charset="0"/>
                        </a:rPr>
                        <a:t>and expect + </a:t>
                      </a:r>
                      <a:r>
                        <a:rPr lang="en-US" sz="2400" dirty="0">
                          <a:solidFill>
                            <a:schemeClr val="accent2"/>
                          </a:solidFill>
                          <a:latin typeface="Calibri" panose="020F0502020204030204" pitchFamily="34" charset="0"/>
                          <a:cs typeface="Calibri" panose="020F0502020204030204" pitchFamily="34" charset="0"/>
                        </a:rPr>
                        <a:t>object + to + base form</a:t>
                      </a:r>
                    </a:p>
                  </a:txBody>
                  <a:tcPr/>
                </a:tc>
                <a:tc>
                  <a:txBody>
                    <a:bodyPr/>
                    <a:lstStyle/>
                    <a:p>
                      <a:r>
                        <a:rPr lang="en-US" sz="2400" i="1" dirty="0">
                          <a:solidFill>
                            <a:schemeClr val="bg1"/>
                          </a:solidFill>
                          <a:latin typeface="Calibri" panose="020F0502020204030204" pitchFamily="34" charset="0"/>
                          <a:cs typeface="Calibri" panose="020F0502020204030204" pitchFamily="34" charset="0"/>
                        </a:rPr>
                        <a:t>We can’t</a:t>
                      </a:r>
                      <a:r>
                        <a:rPr lang="en-US" sz="2400" i="1" dirty="0">
                          <a:latin typeface="Calibri" panose="020F0502020204030204" pitchFamily="34" charset="0"/>
                          <a:cs typeface="Calibri" panose="020F0502020204030204" pitchFamily="34" charset="0"/>
                        </a:rPr>
                        <a:t> </a:t>
                      </a:r>
                      <a:r>
                        <a:rPr lang="en-US" sz="2400" i="1" dirty="0">
                          <a:solidFill>
                            <a:schemeClr val="accent2"/>
                          </a:solidFill>
                          <a:latin typeface="Calibri" panose="020F0502020204030204" pitchFamily="34" charset="0"/>
                          <a:cs typeface="Calibri" panose="020F0502020204030204" pitchFamily="34" charset="0"/>
                        </a:rPr>
                        <a:t>make others follow </a:t>
                      </a:r>
                      <a:r>
                        <a:rPr lang="en-US" sz="2400" i="1" dirty="0">
                          <a:solidFill>
                            <a:schemeClr val="bg1"/>
                          </a:solidFill>
                          <a:latin typeface="Calibri" panose="020F0502020204030204" pitchFamily="34" charset="0"/>
                          <a:cs typeface="Calibri" panose="020F0502020204030204" pitchFamily="34" charset="0"/>
                        </a:rPr>
                        <a:t>the rules</a:t>
                      </a:r>
                    </a:p>
                    <a:p>
                      <a:endParaRPr lang="en-US" sz="2400" i="1" dirty="0" smtClean="0">
                        <a:solidFill>
                          <a:schemeClr val="bg1"/>
                        </a:solidFill>
                        <a:latin typeface="Calibri" panose="020F0502020204030204" pitchFamily="34" charset="0"/>
                        <a:cs typeface="Calibri" panose="020F0502020204030204" pitchFamily="34" charset="0"/>
                      </a:endParaRPr>
                    </a:p>
                    <a:p>
                      <a:endParaRPr lang="en-US" sz="2400" i="1" dirty="0" smtClean="0">
                        <a:solidFill>
                          <a:schemeClr val="bg1"/>
                        </a:solidFill>
                        <a:latin typeface="Calibri" panose="020F0502020204030204" pitchFamily="34" charset="0"/>
                        <a:cs typeface="Calibri" panose="020F0502020204030204" pitchFamily="34" charset="0"/>
                      </a:endParaRPr>
                    </a:p>
                    <a:p>
                      <a:r>
                        <a:rPr lang="en-US" sz="2400" i="1" dirty="0" smtClean="0">
                          <a:solidFill>
                            <a:schemeClr val="bg1"/>
                          </a:solidFill>
                          <a:latin typeface="Calibri" panose="020F0502020204030204" pitchFamily="34" charset="0"/>
                          <a:cs typeface="Calibri" panose="020F0502020204030204" pitchFamily="34" charset="0"/>
                        </a:rPr>
                        <a:t>Rules </a:t>
                      </a:r>
                      <a:r>
                        <a:rPr lang="en-US" sz="2400" i="1" dirty="0">
                          <a:solidFill>
                            <a:schemeClr val="bg1"/>
                          </a:solidFill>
                          <a:latin typeface="Calibri" panose="020F0502020204030204" pitchFamily="34" charset="0"/>
                          <a:cs typeface="Calibri" panose="020F0502020204030204" pitchFamily="34" charset="0"/>
                        </a:rPr>
                        <a:t>in general </a:t>
                      </a:r>
                      <a:r>
                        <a:rPr lang="en-US" sz="2400" i="1" dirty="0">
                          <a:solidFill>
                            <a:schemeClr val="accent2"/>
                          </a:solidFill>
                          <a:latin typeface="Calibri" panose="020F0502020204030204" pitchFamily="34" charset="0"/>
                          <a:cs typeface="Calibri" panose="020F0502020204030204" pitchFamily="34" charset="0"/>
                        </a:rPr>
                        <a:t>prevent life from becoming </a:t>
                      </a:r>
                      <a:r>
                        <a:rPr lang="en-US" sz="2400" i="1" dirty="0">
                          <a:solidFill>
                            <a:schemeClr val="bg1"/>
                          </a:solidFill>
                          <a:latin typeface="Calibri" panose="020F0502020204030204" pitchFamily="34" charset="0"/>
                          <a:cs typeface="Calibri" panose="020F0502020204030204" pitchFamily="34" charset="0"/>
                        </a:rPr>
                        <a:t>too chaotic.</a:t>
                      </a:r>
                    </a:p>
                    <a:p>
                      <a:endParaRPr lang="en-US" sz="2400" dirty="0">
                        <a:latin typeface="Calibri" panose="020F0502020204030204" pitchFamily="34" charset="0"/>
                        <a:cs typeface="Calibri" panose="020F0502020204030204" pitchFamily="34" charset="0"/>
                      </a:endParaRPr>
                    </a:p>
                    <a:p>
                      <a:endParaRPr lang="en-US" sz="2400" i="1" dirty="0" smtClean="0">
                        <a:solidFill>
                          <a:schemeClr val="bg1"/>
                        </a:solidFill>
                        <a:latin typeface="Calibri" panose="020F0502020204030204" pitchFamily="34" charset="0"/>
                        <a:cs typeface="Calibri" panose="020F0502020204030204" pitchFamily="34" charset="0"/>
                      </a:endParaRPr>
                    </a:p>
                    <a:p>
                      <a:r>
                        <a:rPr lang="en-US" sz="2400" i="1" dirty="0" smtClean="0">
                          <a:solidFill>
                            <a:schemeClr val="bg1"/>
                          </a:solidFill>
                          <a:latin typeface="Calibri" panose="020F0502020204030204" pitchFamily="34" charset="0"/>
                          <a:cs typeface="Calibri" panose="020F0502020204030204" pitchFamily="34" charset="0"/>
                        </a:rPr>
                        <a:t>Most </a:t>
                      </a:r>
                      <a:r>
                        <a:rPr lang="en-US" sz="2400" i="1" dirty="0">
                          <a:solidFill>
                            <a:schemeClr val="bg1"/>
                          </a:solidFill>
                          <a:latin typeface="Calibri" panose="020F0502020204030204" pitchFamily="34" charset="0"/>
                          <a:cs typeface="Calibri" panose="020F0502020204030204" pitchFamily="34" charset="0"/>
                        </a:rPr>
                        <a:t>people </a:t>
                      </a:r>
                      <a:r>
                        <a:rPr lang="en-US" sz="2400" i="1" dirty="0">
                          <a:solidFill>
                            <a:schemeClr val="accent2"/>
                          </a:solidFill>
                          <a:latin typeface="Calibri" panose="020F0502020204030204" pitchFamily="34" charset="0"/>
                          <a:cs typeface="Calibri" panose="020F0502020204030204" pitchFamily="34" charset="0"/>
                        </a:rPr>
                        <a:t>expect others to behave </a:t>
                      </a:r>
                      <a:r>
                        <a:rPr lang="en-US" sz="2400" i="1" dirty="0">
                          <a:solidFill>
                            <a:schemeClr val="bg1"/>
                          </a:solidFill>
                          <a:latin typeface="Calibri" panose="020F0502020204030204" pitchFamily="34" charset="0"/>
                          <a:cs typeface="Calibri" panose="020F0502020204030204" pitchFamily="34" charset="0"/>
                        </a:rPr>
                        <a:t>in ways that benefit the whole community</a:t>
                      </a:r>
                      <a:r>
                        <a:rPr lang="en-US" sz="2400" i="1" dirty="0">
                          <a:latin typeface="Calibri" panose="020F0502020204030204" pitchFamily="34" charset="0"/>
                          <a:cs typeface="Calibri" panose="020F0502020204030204" pitchFamily="34" charset="0"/>
                        </a:rPr>
                        <a:t>.</a:t>
                      </a:r>
                    </a:p>
                  </a:txBody>
                  <a:tcPr/>
                </a:tc>
                <a:extLst>
                  <a:ext uri="{0D108BD9-81ED-4DB2-BD59-A6C34878D82A}">
                    <a16:rowId xmlns:a16="http://schemas.microsoft.com/office/drawing/2014/main" val="4136733808"/>
                  </a:ext>
                </a:extLst>
              </a:tr>
            </a:tbl>
          </a:graphicData>
        </a:graphic>
      </p:graphicFrame>
    </p:spTree>
    <p:extLst>
      <p:ext uri="{BB962C8B-B14F-4D97-AF65-F5344CB8AC3E}">
        <p14:creationId xmlns:p14="http://schemas.microsoft.com/office/powerpoint/2010/main" val="19576814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613"/>
        <p:cNvGrpSpPr/>
        <p:nvPr/>
      </p:nvGrpSpPr>
      <p:grpSpPr>
        <a:xfrm>
          <a:off x="0" y="0"/>
          <a:ext cx="0" cy="0"/>
          <a:chOff x="0" y="0"/>
          <a:chExt cx="0" cy="0"/>
        </a:xfrm>
      </p:grpSpPr>
      <p:sp>
        <p:nvSpPr>
          <p:cNvPr id="7" name="Rectangle: Rounded Corners 5">
            <a:extLst>
              <a:ext uri="{FF2B5EF4-FFF2-40B4-BE49-F238E27FC236}">
                <a16:creationId xmlns:a16="http://schemas.microsoft.com/office/drawing/2014/main" id="{C633668A-C180-4A05-AB4F-6AAFDE5258A4}"/>
              </a:ext>
            </a:extLst>
          </p:cNvPr>
          <p:cNvSpPr/>
          <p:nvPr/>
        </p:nvSpPr>
        <p:spPr>
          <a:xfrm>
            <a:off x="863600" y="2452221"/>
            <a:ext cx="10464800" cy="337421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500" dirty="0">
                <a:solidFill>
                  <a:schemeClr val="bg1"/>
                </a:solidFill>
                <a:latin typeface="Calibri" panose="020F0502020204030204" pitchFamily="34" charset="0"/>
                <a:cs typeface="Calibri" panose="020F0502020204030204" pitchFamily="34" charset="0"/>
              </a:rPr>
              <a:t>The fear of punishment can stop people </a:t>
            </a:r>
            <a:r>
              <a:rPr lang="en-US" sz="3500" i="1" dirty="0">
                <a:solidFill>
                  <a:schemeClr val="bg1"/>
                </a:solidFill>
                <a:latin typeface="Calibri" panose="020F0502020204030204" pitchFamily="34" charset="0"/>
                <a:cs typeface="Calibri" panose="020F0502020204030204" pitchFamily="34" charset="0"/>
              </a:rPr>
              <a:t>to steal/from stealing. </a:t>
            </a:r>
          </a:p>
        </p:txBody>
      </p:sp>
      <p:sp>
        <p:nvSpPr>
          <p:cNvPr id="13" name="Rectangle 12">
            <a:extLst>
              <a:ext uri="{FF2B5EF4-FFF2-40B4-BE49-F238E27FC236}">
                <a16:creationId xmlns:a16="http://schemas.microsoft.com/office/drawing/2014/main" id="{29A71C1E-DAAB-A148-ACE1-5513F96BC64F}"/>
              </a:ext>
            </a:extLst>
          </p:cNvPr>
          <p:cNvSpPr/>
          <p:nvPr/>
        </p:nvSpPr>
        <p:spPr>
          <a:xfrm>
            <a:off x="7153275" y="531838"/>
            <a:ext cx="4225637" cy="96250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alisto MT Regular" charset="0"/>
            </a:endParaRPr>
          </a:p>
        </p:txBody>
      </p:sp>
      <p:sp>
        <p:nvSpPr>
          <p:cNvPr id="14" name="TextBox 13">
            <a:extLst>
              <a:ext uri="{FF2B5EF4-FFF2-40B4-BE49-F238E27FC236}">
                <a16:creationId xmlns:a16="http://schemas.microsoft.com/office/drawing/2014/main" id="{0EDC11AA-0F7F-2940-8C05-F555C4D6FD04}"/>
              </a:ext>
            </a:extLst>
          </p:cNvPr>
          <p:cNvSpPr txBox="1"/>
          <p:nvPr/>
        </p:nvSpPr>
        <p:spPr>
          <a:xfrm>
            <a:off x="6118595" y="564434"/>
            <a:ext cx="6372466" cy="954107"/>
          </a:xfrm>
          <a:prstGeom prst="rect">
            <a:avLst/>
          </a:prstGeom>
          <a:noFill/>
        </p:spPr>
        <p:txBody>
          <a:bodyPr wrap="square" rtlCol="0">
            <a:spAutoFit/>
          </a:bodyPr>
          <a:lstStyle/>
          <a:p>
            <a:pPr algn="ctr"/>
            <a:r>
              <a:rPr lang="en-US" sz="2800" dirty="0">
                <a:solidFill>
                  <a:schemeClr val="bg1"/>
                </a:solidFill>
                <a:latin typeface="Calibri" panose="020F0502020204030204" pitchFamily="34" charset="0"/>
                <a:ea typeface="Calisto MT Regular" charset="0"/>
                <a:cs typeface="Calibri" panose="020F0502020204030204" pitchFamily="34" charset="0"/>
              </a:rPr>
              <a:t>Grammar Activity</a:t>
            </a:r>
          </a:p>
          <a:p>
            <a:pPr algn="ctr"/>
            <a:r>
              <a:rPr lang="ka-GE" sz="2800" dirty="0">
                <a:solidFill>
                  <a:schemeClr val="bg1"/>
                </a:solidFill>
                <a:latin typeface="Calibri" panose="020F0502020204030204" pitchFamily="34" charset="0"/>
                <a:ea typeface="Calisto MT Regular" charset="0"/>
                <a:cs typeface="Calibri" panose="020F0502020204030204" pitchFamily="34" charset="0"/>
              </a:rPr>
              <a:t>გრამატიკის დავალება</a:t>
            </a:r>
            <a:endParaRPr lang="en-US" sz="2800" dirty="0">
              <a:solidFill>
                <a:schemeClr val="bg1"/>
              </a:solidFill>
              <a:latin typeface="Calibri" panose="020F0502020204030204" pitchFamily="34" charset="0"/>
              <a:ea typeface="Calisto MT Regular" charset="0"/>
              <a:cs typeface="Calibri" panose="020F0502020204030204" pitchFamily="34" charset="0"/>
            </a:endParaRPr>
          </a:p>
        </p:txBody>
      </p:sp>
      <p:pic>
        <p:nvPicPr>
          <p:cNvPr id="12" name="Google Shape;90;p1">
            <a:extLst>
              <a:ext uri="{FF2B5EF4-FFF2-40B4-BE49-F238E27FC236}">
                <a16:creationId xmlns:a16="http://schemas.microsoft.com/office/drawing/2014/main" id="{B3777C88-76AA-3242-8985-AD7899327453}"/>
              </a:ext>
            </a:extLst>
          </p:cNvPr>
          <p:cNvPicPr preferRelativeResize="0"/>
          <p:nvPr/>
        </p:nvPicPr>
        <p:blipFill rotWithShape="1">
          <a:blip r:embed="rId3">
            <a:alphaModFix/>
          </a:blip>
          <a:srcRect/>
          <a:stretch/>
        </p:blipFill>
        <p:spPr>
          <a:xfrm>
            <a:off x="778933" y="464777"/>
            <a:ext cx="2164081" cy="968991"/>
          </a:xfrm>
          <a:prstGeom prst="rect">
            <a:avLst/>
          </a:prstGeom>
          <a:noFill/>
          <a:ln>
            <a:noFill/>
          </a:ln>
        </p:spPr>
      </p:pic>
      <p:pic>
        <p:nvPicPr>
          <p:cNvPr id="15" name="Picture 14">
            <a:extLst>
              <a:ext uri="{FF2B5EF4-FFF2-40B4-BE49-F238E27FC236}">
                <a16:creationId xmlns:a16="http://schemas.microsoft.com/office/drawing/2014/main" id="{7E98D3A2-DB0F-424E-8C42-C2DFC8EC764D}"/>
              </a:ext>
            </a:extLst>
          </p:cNvPr>
          <p:cNvPicPr>
            <a:picLocks noChangeAspect="1"/>
          </p:cNvPicPr>
          <p:nvPr/>
        </p:nvPicPr>
        <p:blipFill>
          <a:blip r:embed="rId4"/>
          <a:stretch>
            <a:fillRect/>
          </a:stretch>
        </p:blipFill>
        <p:spPr>
          <a:xfrm>
            <a:off x="2943015" y="464777"/>
            <a:ext cx="2376972" cy="968991"/>
          </a:xfrm>
          <a:prstGeom prst="rect">
            <a:avLst/>
          </a:prstGeom>
        </p:spPr>
      </p:pic>
      <p:cxnSp>
        <p:nvCxnSpPr>
          <p:cNvPr id="3" name="Straight Connector 2">
            <a:extLst>
              <a:ext uri="{FF2B5EF4-FFF2-40B4-BE49-F238E27FC236}">
                <a16:creationId xmlns:a16="http://schemas.microsoft.com/office/drawing/2014/main" id="{EC27F261-36E1-416B-8620-97A4A8E55FEF}"/>
              </a:ext>
            </a:extLst>
          </p:cNvPr>
          <p:cNvCxnSpPr/>
          <p:nvPr/>
        </p:nvCxnSpPr>
        <p:spPr>
          <a:xfrm>
            <a:off x="9854214" y="4110361"/>
            <a:ext cx="932155" cy="0"/>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58E1A674-AF12-4E88-BDFA-18260EBF0014}"/>
              </a:ext>
            </a:extLst>
          </p:cNvPr>
          <p:cNvCxnSpPr>
            <a:cxnSpLocks/>
          </p:cNvCxnSpPr>
          <p:nvPr/>
        </p:nvCxnSpPr>
        <p:spPr>
          <a:xfrm>
            <a:off x="1173333" y="4724399"/>
            <a:ext cx="1312415" cy="0"/>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1000"/>
                                        <p:tgtEl>
                                          <p:spTgt spid="7">
                                            <p:txEl>
                                              <p:pRg st="0" end="0"/>
                                            </p:txEl>
                                          </p:spTgt>
                                        </p:tgtEl>
                                      </p:cBhvr>
                                    </p:animEffect>
                                    <p:anim calcmode="lin" valueType="num">
                                      <p:cBhvr>
                                        <p:cTn id="8"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additive="base">
                                        <p:cTn id="14" dur="500" fill="hold"/>
                                        <p:tgtEl>
                                          <p:spTgt spid="3"/>
                                        </p:tgtEl>
                                        <p:attrNameLst>
                                          <p:attrName>ppt_x</p:attrName>
                                        </p:attrNameLst>
                                      </p:cBhvr>
                                      <p:tavLst>
                                        <p:tav tm="0">
                                          <p:val>
                                            <p:strVal val="#ppt_x"/>
                                          </p:val>
                                        </p:tav>
                                        <p:tav tm="100000">
                                          <p:val>
                                            <p:strVal val="#ppt_x"/>
                                          </p:val>
                                        </p:tav>
                                      </p:tavLst>
                                    </p:anim>
                                    <p:anim calcmode="lin" valueType="num">
                                      <p:cBhvr additive="base">
                                        <p:cTn id="15"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nodeType="clickEffect">
                                  <p:stCondLst>
                                    <p:cond delay="0"/>
                                  </p:stCondLst>
                                  <p:childTnLst>
                                    <p:set>
                                      <p:cBhvr>
                                        <p:cTn id="19" dur="1" fill="hold">
                                          <p:stCondLst>
                                            <p:cond delay="0"/>
                                          </p:stCondLst>
                                        </p:cTn>
                                        <p:tgtEl>
                                          <p:spTgt spid="9"/>
                                        </p:tgtEl>
                                        <p:attrNameLst>
                                          <p:attrName>style.visibility</p:attrName>
                                        </p:attrNameLst>
                                      </p:cBhvr>
                                      <p:to>
                                        <p:strVal val="visible"/>
                                      </p:to>
                                    </p:set>
                                    <p:anim calcmode="lin" valueType="num">
                                      <p:cBhvr additive="base">
                                        <p:cTn id="20" dur="500" fill="hold"/>
                                        <p:tgtEl>
                                          <p:spTgt spid="9"/>
                                        </p:tgtEl>
                                        <p:attrNameLst>
                                          <p:attrName>ppt_x</p:attrName>
                                        </p:attrNameLst>
                                      </p:cBhvr>
                                      <p:tavLst>
                                        <p:tav tm="0">
                                          <p:val>
                                            <p:strVal val="#ppt_x"/>
                                          </p:val>
                                        </p:tav>
                                        <p:tav tm="100000">
                                          <p:val>
                                            <p:strVal val="#ppt_x"/>
                                          </p:val>
                                        </p:tav>
                                      </p:tavLst>
                                    </p:anim>
                                    <p:anim calcmode="lin" valueType="num">
                                      <p:cBhvr additive="base">
                                        <p:cTn id="21"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613"/>
        <p:cNvGrpSpPr/>
        <p:nvPr/>
      </p:nvGrpSpPr>
      <p:grpSpPr>
        <a:xfrm>
          <a:off x="0" y="0"/>
          <a:ext cx="0" cy="0"/>
          <a:chOff x="0" y="0"/>
          <a:chExt cx="0" cy="0"/>
        </a:xfrm>
      </p:grpSpPr>
      <p:sp>
        <p:nvSpPr>
          <p:cNvPr id="616" name="Google Shape;616;g8d3272b2c0_1_109"/>
          <p:cNvSpPr txBox="1"/>
          <p:nvPr/>
        </p:nvSpPr>
        <p:spPr>
          <a:xfrm>
            <a:off x="883125" y="469150"/>
            <a:ext cx="10707900" cy="5878200"/>
          </a:xfrm>
          <a:prstGeom prst="rect">
            <a:avLst/>
          </a:prstGeom>
          <a:noFill/>
          <a:ln>
            <a:noFill/>
          </a:ln>
        </p:spPr>
        <p:txBody>
          <a:bodyPr spcFirstLastPara="1" wrap="square" lIns="91425" tIns="91425" rIns="91425" bIns="91425" anchor="t" anchorCtr="0">
            <a:noAutofit/>
          </a:bodyPr>
          <a:lstStyle/>
          <a:p>
            <a:pPr lvl="0" algn="just"/>
            <a:endParaRPr lang="en-US" sz="6000" dirty="0">
              <a:latin typeface="Calibri Regular" charset="0"/>
              <a:ea typeface="Times New Roman"/>
              <a:cs typeface="Times New Roman"/>
              <a:sym typeface="Times New Roman"/>
            </a:endParaRPr>
          </a:p>
        </p:txBody>
      </p:sp>
      <p:sp>
        <p:nvSpPr>
          <p:cNvPr id="7" name="Rectangle: Rounded Corners 5">
            <a:extLst>
              <a:ext uri="{FF2B5EF4-FFF2-40B4-BE49-F238E27FC236}">
                <a16:creationId xmlns:a16="http://schemas.microsoft.com/office/drawing/2014/main" id="{C633668A-C180-4A05-AB4F-6AAFDE5258A4}"/>
              </a:ext>
            </a:extLst>
          </p:cNvPr>
          <p:cNvSpPr/>
          <p:nvPr/>
        </p:nvSpPr>
        <p:spPr>
          <a:xfrm>
            <a:off x="778933" y="2486461"/>
            <a:ext cx="10789496" cy="350519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500" dirty="0">
                <a:solidFill>
                  <a:schemeClr val="bg1"/>
                </a:solidFill>
                <a:latin typeface="Calibri" panose="020F0502020204030204" pitchFamily="34" charset="0"/>
                <a:cs typeface="Calibri" panose="020F0502020204030204" pitchFamily="34" charset="0"/>
              </a:rPr>
              <a:t>Rewards encourage individuals </a:t>
            </a:r>
            <a:r>
              <a:rPr lang="en-US" sz="3500" i="1" dirty="0">
                <a:solidFill>
                  <a:schemeClr val="bg1"/>
                </a:solidFill>
                <a:latin typeface="Calibri" panose="020F0502020204030204" pitchFamily="34" charset="0"/>
                <a:cs typeface="Calibri" panose="020F0502020204030204" pitchFamily="34" charset="0"/>
              </a:rPr>
              <a:t>behaving/to behave </a:t>
            </a:r>
            <a:r>
              <a:rPr lang="en-US" sz="3500" dirty="0">
                <a:solidFill>
                  <a:schemeClr val="bg1"/>
                </a:solidFill>
                <a:latin typeface="Calibri" panose="020F0502020204030204" pitchFamily="34" charset="0"/>
                <a:cs typeface="Calibri" panose="020F0502020204030204" pitchFamily="34" charset="0"/>
              </a:rPr>
              <a:t>in the interest of the large group.</a:t>
            </a:r>
          </a:p>
        </p:txBody>
      </p:sp>
      <p:sp>
        <p:nvSpPr>
          <p:cNvPr id="13" name="Rectangle 12">
            <a:extLst>
              <a:ext uri="{FF2B5EF4-FFF2-40B4-BE49-F238E27FC236}">
                <a16:creationId xmlns:a16="http://schemas.microsoft.com/office/drawing/2014/main" id="{29A71C1E-DAAB-A148-ACE1-5513F96BC64F}"/>
              </a:ext>
            </a:extLst>
          </p:cNvPr>
          <p:cNvSpPr/>
          <p:nvPr/>
        </p:nvSpPr>
        <p:spPr>
          <a:xfrm>
            <a:off x="7153275" y="531838"/>
            <a:ext cx="4225637" cy="96250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alisto MT Regular" charset="0"/>
            </a:endParaRPr>
          </a:p>
        </p:txBody>
      </p:sp>
      <p:sp>
        <p:nvSpPr>
          <p:cNvPr id="14" name="TextBox 13">
            <a:extLst>
              <a:ext uri="{FF2B5EF4-FFF2-40B4-BE49-F238E27FC236}">
                <a16:creationId xmlns:a16="http://schemas.microsoft.com/office/drawing/2014/main" id="{0EDC11AA-0F7F-2940-8C05-F555C4D6FD04}"/>
              </a:ext>
            </a:extLst>
          </p:cNvPr>
          <p:cNvSpPr txBox="1"/>
          <p:nvPr/>
        </p:nvSpPr>
        <p:spPr>
          <a:xfrm>
            <a:off x="6118595" y="564434"/>
            <a:ext cx="6372466" cy="954107"/>
          </a:xfrm>
          <a:prstGeom prst="rect">
            <a:avLst/>
          </a:prstGeom>
          <a:noFill/>
        </p:spPr>
        <p:txBody>
          <a:bodyPr wrap="square" rtlCol="0">
            <a:spAutoFit/>
          </a:bodyPr>
          <a:lstStyle/>
          <a:p>
            <a:pPr algn="ctr"/>
            <a:r>
              <a:rPr lang="en-US" sz="2800" dirty="0">
                <a:solidFill>
                  <a:schemeClr val="bg1"/>
                </a:solidFill>
                <a:latin typeface="Calibri" panose="020F0502020204030204" pitchFamily="34" charset="0"/>
                <a:ea typeface="Calisto MT Regular" charset="0"/>
                <a:cs typeface="Calibri" panose="020F0502020204030204" pitchFamily="34" charset="0"/>
              </a:rPr>
              <a:t>Grammar Activity</a:t>
            </a:r>
          </a:p>
          <a:p>
            <a:pPr algn="ctr"/>
            <a:r>
              <a:rPr lang="ka-GE" sz="2800" dirty="0">
                <a:solidFill>
                  <a:schemeClr val="bg1"/>
                </a:solidFill>
                <a:latin typeface="Calibri" panose="020F0502020204030204" pitchFamily="34" charset="0"/>
                <a:ea typeface="Calisto MT Regular" charset="0"/>
                <a:cs typeface="Calibri" panose="020F0502020204030204" pitchFamily="34" charset="0"/>
              </a:rPr>
              <a:t>გრამატიკის დავალება</a:t>
            </a:r>
            <a:endParaRPr lang="en-US" sz="2800" dirty="0">
              <a:solidFill>
                <a:schemeClr val="bg1"/>
              </a:solidFill>
              <a:latin typeface="Calibri" panose="020F0502020204030204" pitchFamily="34" charset="0"/>
              <a:ea typeface="Calisto MT Regular" charset="0"/>
              <a:cs typeface="Calibri" panose="020F0502020204030204" pitchFamily="34" charset="0"/>
            </a:endParaRPr>
          </a:p>
        </p:txBody>
      </p:sp>
      <p:pic>
        <p:nvPicPr>
          <p:cNvPr id="10" name="Google Shape;90;p1">
            <a:extLst>
              <a:ext uri="{FF2B5EF4-FFF2-40B4-BE49-F238E27FC236}">
                <a16:creationId xmlns:a16="http://schemas.microsoft.com/office/drawing/2014/main" id="{B3777C88-76AA-3242-8985-AD7899327453}"/>
              </a:ext>
            </a:extLst>
          </p:cNvPr>
          <p:cNvPicPr preferRelativeResize="0"/>
          <p:nvPr/>
        </p:nvPicPr>
        <p:blipFill rotWithShape="1">
          <a:blip r:embed="rId3">
            <a:alphaModFix/>
          </a:blip>
          <a:srcRect/>
          <a:stretch/>
        </p:blipFill>
        <p:spPr>
          <a:xfrm>
            <a:off x="778933" y="464777"/>
            <a:ext cx="2164081" cy="968991"/>
          </a:xfrm>
          <a:prstGeom prst="rect">
            <a:avLst/>
          </a:prstGeom>
          <a:noFill/>
          <a:ln>
            <a:noFill/>
          </a:ln>
        </p:spPr>
      </p:pic>
      <p:pic>
        <p:nvPicPr>
          <p:cNvPr id="15" name="Picture 14">
            <a:extLst>
              <a:ext uri="{FF2B5EF4-FFF2-40B4-BE49-F238E27FC236}">
                <a16:creationId xmlns:a16="http://schemas.microsoft.com/office/drawing/2014/main" id="{7E98D3A2-DB0F-424E-8C42-C2DFC8EC764D}"/>
              </a:ext>
            </a:extLst>
          </p:cNvPr>
          <p:cNvPicPr>
            <a:picLocks noChangeAspect="1"/>
          </p:cNvPicPr>
          <p:nvPr/>
        </p:nvPicPr>
        <p:blipFill>
          <a:blip r:embed="rId4"/>
          <a:stretch>
            <a:fillRect/>
          </a:stretch>
        </p:blipFill>
        <p:spPr>
          <a:xfrm>
            <a:off x="2943015" y="464777"/>
            <a:ext cx="2376972" cy="968991"/>
          </a:xfrm>
          <a:prstGeom prst="rect">
            <a:avLst/>
          </a:prstGeom>
        </p:spPr>
      </p:pic>
      <p:cxnSp>
        <p:nvCxnSpPr>
          <p:cNvPr id="3" name="Straight Connector 2">
            <a:extLst>
              <a:ext uri="{FF2B5EF4-FFF2-40B4-BE49-F238E27FC236}">
                <a16:creationId xmlns:a16="http://schemas.microsoft.com/office/drawing/2014/main" id="{29BACE3B-3289-4E04-A367-16DA72F5BA0C}"/>
              </a:ext>
            </a:extLst>
          </p:cNvPr>
          <p:cNvCxnSpPr/>
          <p:nvPr/>
        </p:nvCxnSpPr>
        <p:spPr>
          <a:xfrm>
            <a:off x="8629095" y="4190260"/>
            <a:ext cx="1669002" cy="0"/>
          </a:xfrm>
          <a:prstGeom prst="line">
            <a:avLst/>
          </a:prstGeom>
          <a:ln w="57150">
            <a:solidFill>
              <a:schemeClr val="bg1"/>
            </a:solidFill>
          </a:ln>
        </p:spPr>
        <p:style>
          <a:lnRef idx="1">
            <a:schemeClr val="accent3"/>
          </a:lnRef>
          <a:fillRef idx="0">
            <a:schemeClr val="accent3"/>
          </a:fillRef>
          <a:effectRef idx="0">
            <a:schemeClr val="accent3"/>
          </a:effectRef>
          <a:fontRef idx="minor">
            <a:schemeClr val="tx1"/>
          </a:fontRef>
        </p:style>
      </p:cxnSp>
    </p:spTree>
    <p:extLst>
      <p:ext uri="{BB962C8B-B14F-4D97-AF65-F5344CB8AC3E}">
        <p14:creationId xmlns:p14="http://schemas.microsoft.com/office/powerpoint/2010/main" val="9951281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1000"/>
                                        <p:tgtEl>
                                          <p:spTgt spid="7">
                                            <p:txEl>
                                              <p:pRg st="0" end="0"/>
                                            </p:txEl>
                                          </p:spTgt>
                                        </p:tgtEl>
                                      </p:cBhvr>
                                    </p:animEffect>
                                    <p:anim calcmode="lin" valueType="num">
                                      <p:cBhvr>
                                        <p:cTn id="8"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1000"/>
                                        <p:tgtEl>
                                          <p:spTgt spid="3"/>
                                        </p:tgtEl>
                                      </p:cBhvr>
                                    </p:animEffect>
                                    <p:anim calcmode="lin" valueType="num">
                                      <p:cBhvr>
                                        <p:cTn id="15" dur="1000" fill="hold"/>
                                        <p:tgtEl>
                                          <p:spTgt spid="3"/>
                                        </p:tgtEl>
                                        <p:attrNameLst>
                                          <p:attrName>ppt_x</p:attrName>
                                        </p:attrNameLst>
                                      </p:cBhvr>
                                      <p:tavLst>
                                        <p:tav tm="0">
                                          <p:val>
                                            <p:strVal val="#ppt_x"/>
                                          </p:val>
                                        </p:tav>
                                        <p:tav tm="100000">
                                          <p:val>
                                            <p:strVal val="#ppt_x"/>
                                          </p:val>
                                        </p:tav>
                                      </p:tavLst>
                                    </p:anim>
                                    <p:anim calcmode="lin" valueType="num">
                                      <p:cBhvr>
                                        <p:cTn id="16"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613"/>
        <p:cNvGrpSpPr/>
        <p:nvPr/>
      </p:nvGrpSpPr>
      <p:grpSpPr>
        <a:xfrm>
          <a:off x="0" y="0"/>
          <a:ext cx="0" cy="0"/>
          <a:chOff x="0" y="0"/>
          <a:chExt cx="0" cy="0"/>
        </a:xfrm>
      </p:grpSpPr>
      <p:sp>
        <p:nvSpPr>
          <p:cNvPr id="616" name="Google Shape;616;g8d3272b2c0_1_109"/>
          <p:cNvSpPr txBox="1"/>
          <p:nvPr/>
        </p:nvSpPr>
        <p:spPr>
          <a:xfrm>
            <a:off x="883125" y="469150"/>
            <a:ext cx="10707900" cy="5878200"/>
          </a:xfrm>
          <a:prstGeom prst="rect">
            <a:avLst/>
          </a:prstGeom>
          <a:noFill/>
          <a:ln>
            <a:noFill/>
          </a:ln>
        </p:spPr>
        <p:txBody>
          <a:bodyPr spcFirstLastPara="1" wrap="square" lIns="91425" tIns="91425" rIns="91425" bIns="91425" anchor="t" anchorCtr="0">
            <a:noAutofit/>
          </a:bodyPr>
          <a:lstStyle/>
          <a:p>
            <a:pPr lvl="0" algn="just"/>
            <a:endParaRPr lang="en-US" sz="6000" dirty="0">
              <a:latin typeface="Calibri Regular" charset="0"/>
              <a:ea typeface="Times New Roman"/>
              <a:cs typeface="Times New Roman"/>
              <a:sym typeface="Times New Roman"/>
            </a:endParaRPr>
          </a:p>
        </p:txBody>
      </p:sp>
      <p:sp>
        <p:nvSpPr>
          <p:cNvPr id="7" name="Rectangle: Rounded Corners 5">
            <a:extLst>
              <a:ext uri="{FF2B5EF4-FFF2-40B4-BE49-F238E27FC236}">
                <a16:creationId xmlns:a16="http://schemas.microsoft.com/office/drawing/2014/main" id="{C633668A-C180-4A05-AB4F-6AAFDE5258A4}"/>
              </a:ext>
            </a:extLst>
          </p:cNvPr>
          <p:cNvSpPr/>
          <p:nvPr/>
        </p:nvSpPr>
        <p:spPr>
          <a:xfrm>
            <a:off x="646167" y="2389510"/>
            <a:ext cx="10732746" cy="333395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500" dirty="0">
                <a:latin typeface="Calibri" panose="020F0502020204030204" pitchFamily="34" charset="0"/>
                <a:cs typeface="Calibri" panose="020F0502020204030204" pitchFamily="34" charset="0"/>
              </a:rPr>
              <a:t>Our internal controls can prevent us </a:t>
            </a:r>
            <a:r>
              <a:rPr lang="en-US" sz="3500" i="1" dirty="0">
                <a:latin typeface="Calibri" panose="020F0502020204030204" pitchFamily="34" charset="0"/>
                <a:cs typeface="Calibri" panose="020F0502020204030204" pitchFamily="34" charset="0"/>
              </a:rPr>
              <a:t>breaking/from breaking</a:t>
            </a:r>
            <a:r>
              <a:rPr lang="en-US" sz="3500" dirty="0">
                <a:latin typeface="Calibri" panose="020F0502020204030204" pitchFamily="34" charset="0"/>
                <a:cs typeface="Calibri" panose="020F0502020204030204" pitchFamily="34" charset="0"/>
              </a:rPr>
              <a:t> the law.</a:t>
            </a:r>
          </a:p>
        </p:txBody>
      </p:sp>
      <p:sp>
        <p:nvSpPr>
          <p:cNvPr id="12" name="Rectangle 11">
            <a:extLst>
              <a:ext uri="{FF2B5EF4-FFF2-40B4-BE49-F238E27FC236}">
                <a16:creationId xmlns:a16="http://schemas.microsoft.com/office/drawing/2014/main" id="{29A71C1E-DAAB-A148-ACE1-5513F96BC64F}"/>
              </a:ext>
            </a:extLst>
          </p:cNvPr>
          <p:cNvSpPr/>
          <p:nvPr/>
        </p:nvSpPr>
        <p:spPr>
          <a:xfrm>
            <a:off x="7153275" y="531838"/>
            <a:ext cx="4225637" cy="96250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alisto MT Regular" charset="0"/>
            </a:endParaRPr>
          </a:p>
        </p:txBody>
      </p:sp>
      <p:sp>
        <p:nvSpPr>
          <p:cNvPr id="13" name="TextBox 12">
            <a:extLst>
              <a:ext uri="{FF2B5EF4-FFF2-40B4-BE49-F238E27FC236}">
                <a16:creationId xmlns:a16="http://schemas.microsoft.com/office/drawing/2014/main" id="{0EDC11AA-0F7F-2940-8C05-F555C4D6FD04}"/>
              </a:ext>
            </a:extLst>
          </p:cNvPr>
          <p:cNvSpPr txBox="1"/>
          <p:nvPr/>
        </p:nvSpPr>
        <p:spPr>
          <a:xfrm>
            <a:off x="6118595" y="564434"/>
            <a:ext cx="6372466" cy="954107"/>
          </a:xfrm>
          <a:prstGeom prst="rect">
            <a:avLst/>
          </a:prstGeom>
          <a:noFill/>
        </p:spPr>
        <p:txBody>
          <a:bodyPr wrap="square" rtlCol="0">
            <a:spAutoFit/>
          </a:bodyPr>
          <a:lstStyle/>
          <a:p>
            <a:pPr algn="ctr"/>
            <a:r>
              <a:rPr lang="en-US" sz="2800" dirty="0">
                <a:solidFill>
                  <a:schemeClr val="bg1"/>
                </a:solidFill>
                <a:latin typeface="Calibri" panose="020F0502020204030204" pitchFamily="34" charset="0"/>
                <a:ea typeface="Calisto MT Regular" charset="0"/>
                <a:cs typeface="Calibri" panose="020F0502020204030204" pitchFamily="34" charset="0"/>
              </a:rPr>
              <a:t>Grammar Activity</a:t>
            </a:r>
          </a:p>
          <a:p>
            <a:pPr algn="ctr"/>
            <a:r>
              <a:rPr lang="ka-GE" sz="2800" dirty="0">
                <a:solidFill>
                  <a:schemeClr val="bg1"/>
                </a:solidFill>
                <a:latin typeface="Calibri" panose="020F0502020204030204" pitchFamily="34" charset="0"/>
                <a:ea typeface="Calisto MT Regular" charset="0"/>
                <a:cs typeface="Calibri" panose="020F0502020204030204" pitchFamily="34" charset="0"/>
              </a:rPr>
              <a:t>გრამატიკის დავალება</a:t>
            </a:r>
            <a:endParaRPr lang="en-US" sz="2800" dirty="0">
              <a:solidFill>
                <a:schemeClr val="bg1"/>
              </a:solidFill>
              <a:latin typeface="Calibri" panose="020F0502020204030204" pitchFamily="34" charset="0"/>
              <a:ea typeface="Calisto MT Regular" charset="0"/>
              <a:cs typeface="Calibri" panose="020F0502020204030204" pitchFamily="34" charset="0"/>
            </a:endParaRPr>
          </a:p>
        </p:txBody>
      </p:sp>
      <p:pic>
        <p:nvPicPr>
          <p:cNvPr id="14" name="Google Shape;90;p1">
            <a:extLst>
              <a:ext uri="{FF2B5EF4-FFF2-40B4-BE49-F238E27FC236}">
                <a16:creationId xmlns:a16="http://schemas.microsoft.com/office/drawing/2014/main" id="{B3777C88-76AA-3242-8985-AD7899327453}"/>
              </a:ext>
            </a:extLst>
          </p:cNvPr>
          <p:cNvPicPr preferRelativeResize="0"/>
          <p:nvPr/>
        </p:nvPicPr>
        <p:blipFill rotWithShape="1">
          <a:blip r:embed="rId3">
            <a:alphaModFix/>
          </a:blip>
          <a:srcRect/>
          <a:stretch/>
        </p:blipFill>
        <p:spPr>
          <a:xfrm>
            <a:off x="778933" y="464777"/>
            <a:ext cx="2164081" cy="968991"/>
          </a:xfrm>
          <a:prstGeom prst="rect">
            <a:avLst/>
          </a:prstGeom>
          <a:noFill/>
          <a:ln>
            <a:noFill/>
          </a:ln>
        </p:spPr>
      </p:pic>
      <p:pic>
        <p:nvPicPr>
          <p:cNvPr id="15" name="Picture 14">
            <a:extLst>
              <a:ext uri="{FF2B5EF4-FFF2-40B4-BE49-F238E27FC236}">
                <a16:creationId xmlns:a16="http://schemas.microsoft.com/office/drawing/2014/main" id="{7E98D3A2-DB0F-424E-8C42-C2DFC8EC764D}"/>
              </a:ext>
            </a:extLst>
          </p:cNvPr>
          <p:cNvPicPr>
            <a:picLocks noChangeAspect="1"/>
          </p:cNvPicPr>
          <p:nvPr/>
        </p:nvPicPr>
        <p:blipFill>
          <a:blip r:embed="rId4"/>
          <a:stretch>
            <a:fillRect/>
          </a:stretch>
        </p:blipFill>
        <p:spPr>
          <a:xfrm>
            <a:off x="2943015" y="464777"/>
            <a:ext cx="2376972" cy="968991"/>
          </a:xfrm>
          <a:prstGeom prst="rect">
            <a:avLst/>
          </a:prstGeom>
        </p:spPr>
      </p:pic>
      <p:cxnSp>
        <p:nvCxnSpPr>
          <p:cNvPr id="3" name="Straight Connector 2">
            <a:extLst>
              <a:ext uri="{FF2B5EF4-FFF2-40B4-BE49-F238E27FC236}">
                <a16:creationId xmlns:a16="http://schemas.microsoft.com/office/drawing/2014/main" id="{F55794C4-6AC9-4E20-9FDD-9EEB2B7D95BC}"/>
              </a:ext>
            </a:extLst>
          </p:cNvPr>
          <p:cNvCxnSpPr/>
          <p:nvPr/>
        </p:nvCxnSpPr>
        <p:spPr>
          <a:xfrm>
            <a:off x="9197266" y="4110361"/>
            <a:ext cx="949911" cy="0"/>
          </a:xfrm>
          <a:prstGeom prst="line">
            <a:avLst/>
          </a:prstGeom>
          <a:ln w="38100">
            <a:solidFill>
              <a:schemeClr val="bg1"/>
            </a:solidFill>
          </a:ln>
        </p:spPr>
        <p:style>
          <a:lnRef idx="1">
            <a:schemeClr val="accent3"/>
          </a:lnRef>
          <a:fillRef idx="0">
            <a:schemeClr val="accent3"/>
          </a:fillRef>
          <a:effectRef idx="0">
            <a:schemeClr val="accent3"/>
          </a:effectRef>
          <a:fontRef idx="minor">
            <a:schemeClr val="tx1"/>
          </a:fontRef>
        </p:style>
      </p:cxnSp>
      <p:cxnSp>
        <p:nvCxnSpPr>
          <p:cNvPr id="5" name="Straight Connector 4">
            <a:extLst>
              <a:ext uri="{FF2B5EF4-FFF2-40B4-BE49-F238E27FC236}">
                <a16:creationId xmlns:a16="http://schemas.microsoft.com/office/drawing/2014/main" id="{EE31BAB3-75FE-442C-8F1D-444821BFA4BD}"/>
              </a:ext>
            </a:extLst>
          </p:cNvPr>
          <p:cNvCxnSpPr/>
          <p:nvPr/>
        </p:nvCxnSpPr>
        <p:spPr>
          <a:xfrm>
            <a:off x="883125" y="4563122"/>
            <a:ext cx="1513846" cy="0"/>
          </a:xfrm>
          <a:prstGeom prst="line">
            <a:avLst/>
          </a:prstGeom>
          <a:ln w="38100">
            <a:solidFill>
              <a:schemeClr val="bg1"/>
            </a:solidFill>
          </a:ln>
        </p:spPr>
        <p:style>
          <a:lnRef idx="1">
            <a:schemeClr val="accent3"/>
          </a:lnRef>
          <a:fillRef idx="0">
            <a:schemeClr val="accent3"/>
          </a:fillRef>
          <a:effectRef idx="0">
            <a:schemeClr val="accent3"/>
          </a:effectRef>
          <a:fontRef idx="minor">
            <a:schemeClr val="tx1"/>
          </a:fontRef>
        </p:style>
      </p:cxnSp>
    </p:spTree>
    <p:extLst>
      <p:ext uri="{BB962C8B-B14F-4D97-AF65-F5344CB8AC3E}">
        <p14:creationId xmlns:p14="http://schemas.microsoft.com/office/powerpoint/2010/main" val="7599657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1000"/>
                                        <p:tgtEl>
                                          <p:spTgt spid="7">
                                            <p:txEl>
                                              <p:pRg st="0" end="0"/>
                                            </p:txEl>
                                          </p:spTgt>
                                        </p:tgtEl>
                                      </p:cBhvr>
                                    </p:animEffect>
                                    <p:anim calcmode="lin" valueType="num">
                                      <p:cBhvr>
                                        <p:cTn id="8"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1000"/>
                                        <p:tgtEl>
                                          <p:spTgt spid="3"/>
                                        </p:tgtEl>
                                      </p:cBhvr>
                                    </p:animEffect>
                                    <p:anim calcmode="lin" valueType="num">
                                      <p:cBhvr>
                                        <p:cTn id="15" dur="1000" fill="hold"/>
                                        <p:tgtEl>
                                          <p:spTgt spid="3"/>
                                        </p:tgtEl>
                                        <p:attrNameLst>
                                          <p:attrName>ppt_x</p:attrName>
                                        </p:attrNameLst>
                                      </p:cBhvr>
                                      <p:tavLst>
                                        <p:tav tm="0">
                                          <p:val>
                                            <p:strVal val="#ppt_x"/>
                                          </p:val>
                                        </p:tav>
                                        <p:tav tm="100000">
                                          <p:val>
                                            <p:strVal val="#ppt_x"/>
                                          </p:val>
                                        </p:tav>
                                      </p:tavLst>
                                    </p:anim>
                                    <p:anim calcmode="lin" valueType="num">
                                      <p:cBhvr>
                                        <p:cTn id="16"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1000"/>
                                        <p:tgtEl>
                                          <p:spTgt spid="5"/>
                                        </p:tgtEl>
                                      </p:cBhvr>
                                    </p:animEffect>
                                    <p:anim calcmode="lin" valueType="num">
                                      <p:cBhvr>
                                        <p:cTn id="22" dur="1000" fill="hold"/>
                                        <p:tgtEl>
                                          <p:spTgt spid="5"/>
                                        </p:tgtEl>
                                        <p:attrNameLst>
                                          <p:attrName>ppt_x</p:attrName>
                                        </p:attrNameLst>
                                      </p:cBhvr>
                                      <p:tavLst>
                                        <p:tav tm="0">
                                          <p:val>
                                            <p:strVal val="#ppt_x"/>
                                          </p:val>
                                        </p:tav>
                                        <p:tav tm="100000">
                                          <p:val>
                                            <p:strVal val="#ppt_x"/>
                                          </p:val>
                                        </p:tav>
                                      </p:tavLst>
                                    </p:anim>
                                    <p:anim calcmode="lin" valueType="num">
                                      <p:cBhvr>
                                        <p:cTn id="23"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grpSp>
        <p:nvGrpSpPr>
          <p:cNvPr id="2" name="Google Shape;107;g8d3272b2c0_0_301"/>
          <p:cNvGrpSpPr/>
          <p:nvPr/>
        </p:nvGrpSpPr>
        <p:grpSpPr>
          <a:xfrm>
            <a:off x="333487" y="2323650"/>
            <a:ext cx="5600088" cy="3151716"/>
            <a:chOff x="-404278" y="239928"/>
            <a:chExt cx="6453168" cy="1588520"/>
          </a:xfrm>
        </p:grpSpPr>
        <p:sp>
          <p:nvSpPr>
            <p:cNvPr id="109" name="Google Shape;109;g8d3272b2c0_0_301"/>
            <p:cNvSpPr/>
            <p:nvPr/>
          </p:nvSpPr>
          <p:spPr>
            <a:xfrm>
              <a:off x="210108" y="277809"/>
              <a:ext cx="5389036" cy="346822"/>
            </a:xfrm>
            <a:prstGeom prst="rect">
              <a:avLst/>
            </a:prstGeom>
            <a:solidFill>
              <a:srgbClr val="4372C3"/>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Sylfaen Regular" pitchFamily="18" charset="0"/>
              </a:endParaRPr>
            </a:p>
          </p:txBody>
        </p:sp>
        <p:sp>
          <p:nvSpPr>
            <p:cNvPr id="110" name="Google Shape;110;g8d3272b2c0_0_301"/>
            <p:cNvSpPr txBox="1"/>
            <p:nvPr/>
          </p:nvSpPr>
          <p:spPr>
            <a:xfrm>
              <a:off x="314512" y="299483"/>
              <a:ext cx="5734378" cy="325148"/>
            </a:xfrm>
            <a:prstGeom prst="rect">
              <a:avLst/>
            </a:prstGeom>
            <a:noFill/>
            <a:ln>
              <a:noFill/>
            </a:ln>
          </p:spPr>
          <p:txBody>
            <a:bodyPr spcFirstLastPara="1" wrap="square" lIns="315525" tIns="38100" rIns="38100" bIns="38100" anchor="ctr" anchorCtr="0">
              <a:noAutofit/>
            </a:bodyPr>
            <a:lstStyle/>
            <a:p>
              <a:pPr marL="0" marR="0" lvl="0" indent="0" algn="l" rtl="0">
                <a:lnSpc>
                  <a:spcPct val="90000"/>
                </a:lnSpc>
                <a:spcBef>
                  <a:spcPts val="0"/>
                </a:spcBef>
                <a:spcAft>
                  <a:spcPts val="0"/>
                </a:spcAft>
                <a:buNone/>
              </a:pPr>
              <a:r>
                <a:rPr lang="en-US" sz="2200" dirty="0">
                  <a:solidFill>
                    <a:schemeClr val="lt1"/>
                  </a:solidFill>
                  <a:latin typeface="Calibri" panose="020F0502020204030204" pitchFamily="34" charset="0"/>
                  <a:ea typeface="Calibri"/>
                  <a:cs typeface="Calibri" panose="020F0502020204030204" pitchFamily="34" charset="0"/>
                  <a:sym typeface="Calibri"/>
                </a:rPr>
                <a:t>Vocabulary </a:t>
              </a:r>
              <a:endParaRPr sz="2200" u="none" strike="noStrike" cap="none" dirty="0">
                <a:solidFill>
                  <a:schemeClr val="lt1"/>
                </a:solidFill>
                <a:latin typeface="Calibri" panose="020F0502020204030204" pitchFamily="34" charset="0"/>
                <a:ea typeface="Calibri"/>
                <a:cs typeface="Calibri" panose="020F0502020204030204" pitchFamily="34" charset="0"/>
                <a:sym typeface="Calibri"/>
              </a:endParaRPr>
            </a:p>
          </p:txBody>
        </p:sp>
        <p:sp>
          <p:nvSpPr>
            <p:cNvPr id="111" name="Google Shape;111;g8d3272b2c0_0_301"/>
            <p:cNvSpPr/>
            <p:nvPr/>
          </p:nvSpPr>
          <p:spPr>
            <a:xfrm>
              <a:off x="-404278" y="239928"/>
              <a:ext cx="933064" cy="406032"/>
            </a:xfrm>
            <a:prstGeom prst="ellipse">
              <a:avLst/>
            </a:prstGeom>
            <a:solidFill>
              <a:schemeClr val="lt1"/>
            </a:solidFill>
            <a:ln w="12700" cap="flat" cmpd="sng">
              <a:solidFill>
                <a:srgbClr val="4372C3"/>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Sylfaen Regular" pitchFamily="18" charset="0"/>
              </a:endParaRPr>
            </a:p>
          </p:txBody>
        </p:sp>
        <p:sp>
          <p:nvSpPr>
            <p:cNvPr id="112" name="Google Shape;112;g8d3272b2c0_0_301"/>
            <p:cNvSpPr/>
            <p:nvPr/>
          </p:nvSpPr>
          <p:spPr>
            <a:xfrm>
              <a:off x="-36445" y="870213"/>
              <a:ext cx="5635590" cy="358705"/>
            </a:xfrm>
            <a:prstGeom prst="rect">
              <a:avLst/>
            </a:prstGeom>
            <a:solidFill>
              <a:srgbClr val="4372C3"/>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Sylfaen Regular" pitchFamily="18" charset="0"/>
              </a:endParaRPr>
            </a:p>
          </p:txBody>
        </p:sp>
        <p:sp>
          <p:nvSpPr>
            <p:cNvPr id="113" name="Google Shape;113;g8d3272b2c0_0_301"/>
            <p:cNvSpPr txBox="1"/>
            <p:nvPr/>
          </p:nvSpPr>
          <p:spPr>
            <a:xfrm>
              <a:off x="314511" y="839704"/>
              <a:ext cx="4712158" cy="397500"/>
            </a:xfrm>
            <a:prstGeom prst="rect">
              <a:avLst/>
            </a:prstGeom>
            <a:noFill/>
            <a:ln>
              <a:noFill/>
            </a:ln>
          </p:spPr>
          <p:txBody>
            <a:bodyPr spcFirstLastPara="1" wrap="square" lIns="315525" tIns="38100" rIns="38100" bIns="38100" anchor="ctr" anchorCtr="0">
              <a:noAutofit/>
            </a:bodyPr>
            <a:lstStyle/>
            <a:p>
              <a:pPr marL="0" marR="0" lvl="0" indent="0" algn="l" rtl="0">
                <a:lnSpc>
                  <a:spcPct val="90000"/>
                </a:lnSpc>
                <a:spcBef>
                  <a:spcPts val="0"/>
                </a:spcBef>
                <a:spcAft>
                  <a:spcPts val="0"/>
                </a:spcAft>
                <a:buNone/>
              </a:pPr>
              <a:r>
                <a:rPr lang="en-US" sz="2200" u="none" strike="noStrike" cap="none" dirty="0">
                  <a:solidFill>
                    <a:schemeClr val="lt1"/>
                  </a:solidFill>
                  <a:latin typeface="Calibri" panose="020F0502020204030204" pitchFamily="34" charset="0"/>
                  <a:ea typeface="Calibri"/>
                  <a:cs typeface="Calibri" panose="020F0502020204030204" pitchFamily="34" charset="0"/>
                  <a:sym typeface="Calibri"/>
                </a:rPr>
                <a:t>Reading  about</a:t>
              </a:r>
              <a:r>
                <a:rPr lang="ka-GE" sz="2200" u="none" strike="noStrike" cap="none" dirty="0">
                  <a:solidFill>
                    <a:schemeClr val="lt1"/>
                  </a:solidFill>
                  <a:latin typeface="Calibri" panose="020F0502020204030204" pitchFamily="34" charset="0"/>
                  <a:ea typeface="Calibri"/>
                  <a:cs typeface="Calibri" panose="020F0502020204030204" pitchFamily="34" charset="0"/>
                  <a:sym typeface="Calibri"/>
                </a:rPr>
                <a:t> </a:t>
              </a:r>
              <a:r>
                <a:rPr lang="en-US" sz="2200" u="none" strike="noStrike" cap="none" dirty="0">
                  <a:solidFill>
                    <a:schemeClr val="lt1"/>
                  </a:solidFill>
                  <a:latin typeface="Calibri" panose="020F0502020204030204" pitchFamily="34" charset="0"/>
                  <a:ea typeface="Calibri"/>
                  <a:cs typeface="Calibri" panose="020F0502020204030204" pitchFamily="34" charset="0"/>
                  <a:sym typeface="Calibri"/>
                </a:rPr>
                <a:t>living by the rules</a:t>
              </a:r>
              <a:endParaRPr sz="2200" u="none" strike="noStrike" cap="none" dirty="0">
                <a:solidFill>
                  <a:schemeClr val="lt1"/>
                </a:solidFill>
                <a:latin typeface="Calibri" panose="020F0502020204030204" pitchFamily="34" charset="0"/>
                <a:ea typeface="Calibri"/>
                <a:cs typeface="Calibri" panose="020F0502020204030204" pitchFamily="34" charset="0"/>
                <a:sym typeface="Calibri"/>
              </a:endParaRPr>
            </a:p>
          </p:txBody>
        </p:sp>
        <p:sp>
          <p:nvSpPr>
            <p:cNvPr id="114" name="Google Shape;114;g8d3272b2c0_0_301"/>
            <p:cNvSpPr/>
            <p:nvPr/>
          </p:nvSpPr>
          <p:spPr>
            <a:xfrm>
              <a:off x="-358189" y="844643"/>
              <a:ext cx="886974" cy="397500"/>
            </a:xfrm>
            <a:prstGeom prst="ellipse">
              <a:avLst/>
            </a:prstGeom>
            <a:solidFill>
              <a:schemeClr val="lt1"/>
            </a:solidFill>
            <a:ln w="12700" cap="flat" cmpd="sng">
              <a:solidFill>
                <a:srgbClr val="4372C3"/>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Sylfaen Regular" pitchFamily="18" charset="0"/>
              </a:endParaRPr>
            </a:p>
          </p:txBody>
        </p:sp>
        <p:sp>
          <p:nvSpPr>
            <p:cNvPr id="115" name="Google Shape;115;g8d3272b2c0_0_301"/>
            <p:cNvSpPr/>
            <p:nvPr/>
          </p:nvSpPr>
          <p:spPr>
            <a:xfrm>
              <a:off x="160952" y="1392329"/>
              <a:ext cx="5438192" cy="397500"/>
            </a:xfrm>
            <a:prstGeom prst="rect">
              <a:avLst/>
            </a:prstGeom>
            <a:solidFill>
              <a:srgbClr val="4372C3"/>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Sylfaen Regular" pitchFamily="18" charset="0"/>
              </a:endParaRPr>
            </a:p>
          </p:txBody>
        </p:sp>
        <p:sp>
          <p:nvSpPr>
            <p:cNvPr id="116" name="Google Shape;116;g8d3272b2c0_0_301"/>
            <p:cNvSpPr txBox="1"/>
            <p:nvPr/>
          </p:nvSpPr>
          <p:spPr>
            <a:xfrm>
              <a:off x="411828" y="1430948"/>
              <a:ext cx="4395435" cy="397500"/>
            </a:xfrm>
            <a:prstGeom prst="rect">
              <a:avLst/>
            </a:prstGeom>
            <a:noFill/>
            <a:ln>
              <a:noFill/>
            </a:ln>
          </p:spPr>
          <p:txBody>
            <a:bodyPr spcFirstLastPara="1" wrap="square" lIns="315525" tIns="38100" rIns="38100" bIns="38100" anchor="ctr" anchorCtr="0">
              <a:noAutofit/>
            </a:bodyPr>
            <a:lstStyle/>
            <a:p>
              <a:pPr marL="0" marR="0" lvl="0" indent="0" algn="l" rtl="0">
                <a:lnSpc>
                  <a:spcPct val="90000"/>
                </a:lnSpc>
                <a:spcBef>
                  <a:spcPts val="0"/>
                </a:spcBef>
                <a:spcAft>
                  <a:spcPts val="0"/>
                </a:spcAft>
                <a:buNone/>
              </a:pPr>
              <a:r>
                <a:rPr lang="en-US" sz="2200" u="none" strike="noStrike" cap="none" dirty="0">
                  <a:solidFill>
                    <a:schemeClr val="lt1"/>
                  </a:solidFill>
                  <a:latin typeface="Calibri" panose="020F0502020204030204" pitchFamily="34" charset="0"/>
                  <a:ea typeface="Calibri"/>
                  <a:cs typeface="Calibri" panose="020F0502020204030204" pitchFamily="34" charset="0"/>
                  <a:sym typeface="Calibri"/>
                </a:rPr>
                <a:t>Verbs of compulsion and prohibition</a:t>
              </a:r>
              <a:endParaRPr sz="2200" u="none" strike="noStrike" cap="none" dirty="0">
                <a:solidFill>
                  <a:schemeClr val="lt1"/>
                </a:solidFill>
                <a:latin typeface="Calibri" panose="020F0502020204030204" pitchFamily="34" charset="0"/>
                <a:ea typeface="Calibri"/>
                <a:cs typeface="Calibri" panose="020F0502020204030204" pitchFamily="34" charset="0"/>
                <a:sym typeface="Calibri"/>
              </a:endParaRPr>
            </a:p>
          </p:txBody>
        </p:sp>
        <p:sp>
          <p:nvSpPr>
            <p:cNvPr id="117" name="Google Shape;117;g8d3272b2c0_0_301"/>
            <p:cNvSpPr/>
            <p:nvPr/>
          </p:nvSpPr>
          <p:spPr>
            <a:xfrm>
              <a:off x="-358189" y="1391711"/>
              <a:ext cx="886974" cy="406653"/>
            </a:xfrm>
            <a:prstGeom prst="ellipse">
              <a:avLst/>
            </a:prstGeom>
            <a:solidFill>
              <a:schemeClr val="lt1"/>
            </a:solidFill>
            <a:ln w="12700" cap="flat" cmpd="sng">
              <a:solidFill>
                <a:srgbClr val="4372C3"/>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Sylfaen Regular" pitchFamily="18" charset="0"/>
              </a:endParaRPr>
            </a:p>
          </p:txBody>
        </p:sp>
      </p:grpSp>
      <p:sp>
        <p:nvSpPr>
          <p:cNvPr id="130" name="Google Shape;130;g8d3272b2c0_0_301"/>
          <p:cNvSpPr txBox="1"/>
          <p:nvPr/>
        </p:nvSpPr>
        <p:spPr>
          <a:xfrm>
            <a:off x="6438222" y="2137840"/>
            <a:ext cx="5996656" cy="2751600"/>
          </a:xfrm>
          <a:prstGeom prst="rect">
            <a:avLst/>
          </a:prstGeom>
          <a:noFill/>
          <a:ln>
            <a:noFill/>
          </a:ln>
        </p:spPr>
        <p:txBody>
          <a:bodyPr spcFirstLastPara="1" wrap="square" lIns="91425" tIns="91425" rIns="91425" bIns="91425" anchor="ctr" anchorCtr="0">
            <a:noAutofit/>
          </a:bodyPr>
          <a:lstStyle/>
          <a:p>
            <a:pPr lvl="0" algn="ctr"/>
            <a:r>
              <a:rPr lang="en-US" sz="4000" dirty="0" smtClean="0">
                <a:solidFill>
                  <a:schemeClr val="bg1"/>
                </a:solidFill>
                <a:latin typeface="Calibri" panose="020F0502020204030204" pitchFamily="34" charset="0"/>
                <a:ea typeface="Calibri"/>
                <a:cs typeface="Calibri" panose="020F0502020204030204" pitchFamily="34" charset="0"/>
                <a:sym typeface="Calibri"/>
              </a:rPr>
              <a:t>Sociology</a:t>
            </a:r>
          </a:p>
          <a:p>
            <a:pPr lvl="0" algn="ctr"/>
            <a:r>
              <a:rPr lang="ka-GE" sz="4000" dirty="0" smtClean="0">
                <a:solidFill>
                  <a:schemeClr val="bg1"/>
                </a:solidFill>
                <a:latin typeface="Calibri" panose="020F0502020204030204" pitchFamily="34" charset="0"/>
                <a:ea typeface="Calibri"/>
                <a:cs typeface="Calibri" panose="020F0502020204030204" pitchFamily="34" charset="0"/>
                <a:sym typeface="Calibri"/>
              </a:rPr>
              <a:t>სოციოლოგია</a:t>
            </a:r>
            <a:endParaRPr sz="4000" dirty="0">
              <a:solidFill>
                <a:schemeClr val="bg1"/>
              </a:solidFill>
              <a:latin typeface="Calibri" panose="020F0502020204030204" pitchFamily="34" charset="0"/>
              <a:ea typeface="Calibri"/>
              <a:cs typeface="Calibri" panose="020F0502020204030204" pitchFamily="34" charset="0"/>
              <a:sym typeface="Calibri"/>
            </a:endParaRPr>
          </a:p>
        </p:txBody>
      </p:sp>
      <p:pic>
        <p:nvPicPr>
          <p:cNvPr id="14" name="Google Shape;90;p1">
            <a:extLst>
              <a:ext uri="{FF2B5EF4-FFF2-40B4-BE49-F238E27FC236}">
                <a16:creationId xmlns:a16="http://schemas.microsoft.com/office/drawing/2014/main" id="{B3777C88-76AA-3242-8985-AD7899327453}"/>
              </a:ext>
            </a:extLst>
          </p:cNvPr>
          <p:cNvPicPr preferRelativeResize="0"/>
          <p:nvPr/>
        </p:nvPicPr>
        <p:blipFill rotWithShape="1">
          <a:blip r:embed="rId3">
            <a:alphaModFix/>
          </a:blip>
          <a:srcRect/>
          <a:stretch/>
        </p:blipFill>
        <p:spPr>
          <a:xfrm>
            <a:off x="778933" y="464777"/>
            <a:ext cx="2164081" cy="968991"/>
          </a:xfrm>
          <a:prstGeom prst="rect">
            <a:avLst/>
          </a:prstGeom>
          <a:noFill/>
          <a:ln>
            <a:noFill/>
          </a:ln>
        </p:spPr>
      </p:pic>
      <p:pic>
        <p:nvPicPr>
          <p:cNvPr id="15" name="Picture 14">
            <a:extLst>
              <a:ext uri="{FF2B5EF4-FFF2-40B4-BE49-F238E27FC236}">
                <a16:creationId xmlns:a16="http://schemas.microsoft.com/office/drawing/2014/main" id="{7E98D3A2-DB0F-424E-8C42-C2DFC8EC764D}"/>
              </a:ext>
            </a:extLst>
          </p:cNvPr>
          <p:cNvPicPr>
            <a:picLocks noChangeAspect="1"/>
          </p:cNvPicPr>
          <p:nvPr/>
        </p:nvPicPr>
        <p:blipFill>
          <a:blip r:embed="rId4"/>
          <a:stretch>
            <a:fillRect/>
          </a:stretch>
        </p:blipFill>
        <p:spPr>
          <a:xfrm>
            <a:off x="2943015" y="464777"/>
            <a:ext cx="2376972" cy="968991"/>
          </a:xfrm>
          <a:prstGeom prst="rect">
            <a:avLst/>
          </a:prstGeom>
        </p:spPr>
      </p:pic>
      <p:sp>
        <p:nvSpPr>
          <p:cNvPr id="3" name="Rectangle 2"/>
          <p:cNvSpPr/>
          <p:nvPr/>
        </p:nvSpPr>
        <p:spPr>
          <a:xfrm>
            <a:off x="7340367" y="464777"/>
            <a:ext cx="4412610" cy="94808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Google Shape;106;g8d3272b2c0_0_301"/>
          <p:cNvSpPr txBox="1">
            <a:spLocks noGrp="1"/>
          </p:cNvSpPr>
          <p:nvPr>
            <p:ph type="title"/>
          </p:nvPr>
        </p:nvSpPr>
        <p:spPr>
          <a:xfrm>
            <a:off x="6143300" y="321569"/>
            <a:ext cx="6586500" cy="1234500"/>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dk1"/>
              </a:buClr>
              <a:buSzPts val="3500"/>
              <a:buFont typeface="Calibri"/>
              <a:buNone/>
            </a:pPr>
            <a:r>
              <a:rPr lang="en-US" sz="3200" dirty="0">
                <a:solidFill>
                  <a:schemeClr val="bg1"/>
                </a:solidFill>
                <a:latin typeface="Calibri" panose="020F0502020204030204" pitchFamily="34" charset="0"/>
                <a:cs typeface="Calibri" panose="020F0502020204030204" pitchFamily="34" charset="0"/>
              </a:rPr>
              <a:t>Summary                     </a:t>
            </a:r>
            <a:endParaRPr sz="3200" dirty="0">
              <a:solidFill>
                <a:schemeClr val="bg1"/>
              </a:solidFill>
              <a:latin typeface="Calibri" panose="020F0502020204030204" pitchFamily="34" charset="0"/>
              <a:cs typeface="Calibri" panose="020F0502020204030204" pitchFamily="34" charset="0"/>
            </a:endParaRPr>
          </a:p>
          <a:p>
            <a:pPr marL="0" lvl="0" indent="0" algn="ctr" rtl="0">
              <a:lnSpc>
                <a:spcPct val="90000"/>
              </a:lnSpc>
              <a:spcBef>
                <a:spcPts val="0"/>
              </a:spcBef>
              <a:spcAft>
                <a:spcPts val="0"/>
              </a:spcAft>
              <a:buClr>
                <a:schemeClr val="dk1"/>
              </a:buClr>
              <a:buSzPts val="3500"/>
              <a:buFont typeface="Calibri"/>
              <a:buNone/>
            </a:pPr>
            <a:r>
              <a:rPr lang="en-US" sz="3200" dirty="0">
                <a:solidFill>
                  <a:schemeClr val="bg1"/>
                </a:solidFill>
                <a:latin typeface="Calibri" panose="020F0502020204030204" pitchFamily="34" charset="0"/>
                <a:cs typeface="Calibri" panose="020F0502020204030204" pitchFamily="34" charset="0"/>
              </a:rPr>
              <a:t> </a:t>
            </a:r>
            <a:r>
              <a:rPr lang="ka-GE" sz="3200" dirty="0">
                <a:solidFill>
                  <a:schemeClr val="bg1"/>
                </a:solidFill>
                <a:latin typeface="Calibri" panose="020F0502020204030204" pitchFamily="34" charset="0"/>
                <a:cs typeface="Calibri" panose="020F0502020204030204" pitchFamily="34" charset="0"/>
              </a:rPr>
              <a:t>შეჯამება</a:t>
            </a:r>
            <a:endParaRPr sz="3200" dirty="0">
              <a:solidFill>
                <a:schemeClr val="bg1"/>
              </a:solidFill>
              <a:latin typeface="Calibri" panose="020F0502020204030204" pitchFamily="34" charset="0"/>
              <a:cs typeface="Calibri" panose="020F0502020204030204" pitchFamily="34" charset="0"/>
              <a:sym typeface="Calibri"/>
            </a:endParaRPr>
          </a:p>
        </p:txBody>
      </p:sp>
    </p:spTree>
    <p:extLst>
      <p:ext uri="{BB962C8B-B14F-4D97-AF65-F5344CB8AC3E}">
        <p14:creationId xmlns:p14="http://schemas.microsoft.com/office/powerpoint/2010/main" val="56231343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Rounded Corners 5">
            <a:extLst>
              <a:ext uri="{FF2B5EF4-FFF2-40B4-BE49-F238E27FC236}">
                <a16:creationId xmlns:a16="http://schemas.microsoft.com/office/drawing/2014/main" id="{C633668A-C180-4A05-AB4F-6AAFDE5258A4}"/>
              </a:ext>
            </a:extLst>
          </p:cNvPr>
          <p:cNvSpPr/>
          <p:nvPr/>
        </p:nvSpPr>
        <p:spPr>
          <a:xfrm>
            <a:off x="871101" y="2722854"/>
            <a:ext cx="10199231" cy="129107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500" dirty="0">
              <a:latin typeface="Calibri" panose="020F0502020204030204" pitchFamily="34" charset="0"/>
              <a:cs typeface="Calibri" panose="020F0502020204030204" pitchFamily="34" charset="0"/>
            </a:endParaRPr>
          </a:p>
        </p:txBody>
      </p:sp>
      <p:sp>
        <p:nvSpPr>
          <p:cNvPr id="9" name="Text Placeholder 2">
            <a:extLst>
              <a:ext uri="{FF2B5EF4-FFF2-40B4-BE49-F238E27FC236}">
                <a16:creationId xmlns:a16="http://schemas.microsoft.com/office/drawing/2014/main" id="{20BD67DF-B55F-3B41-8E9D-D3A0EFBDB28E}"/>
              </a:ext>
            </a:extLst>
          </p:cNvPr>
          <p:cNvSpPr txBox="1">
            <a:spLocks/>
          </p:cNvSpPr>
          <p:nvPr/>
        </p:nvSpPr>
        <p:spPr>
          <a:xfrm>
            <a:off x="816296" y="2825392"/>
            <a:ext cx="10308840" cy="1423893"/>
          </a:xfrm>
          <a:prstGeom prst="rect">
            <a:avLst/>
          </a:prstGeom>
          <a:noFill/>
          <a:ln>
            <a:noFill/>
          </a:ln>
        </p:spPr>
        <p:txBody>
          <a:bodyPr spcFirstLastPara="1" wrap="square" lIns="91425" tIns="45700" rIns="91425" bIns="45700" anchor="t" anchorCtr="0">
            <a:normAutofit/>
          </a:bodyPr>
          <a:lstStyle>
            <a:defPPr marR="0" lvl="0" algn="l" rtl="0">
              <a:lnSpc>
                <a:spcPct val="100000"/>
              </a:lnSpc>
              <a:spcBef>
                <a:spcPts val="0"/>
              </a:spcBef>
              <a:spcAft>
                <a:spcPts val="0"/>
              </a:spcAft>
            </a:defPPr>
            <a:lvl1pPr marL="457200" marR="0" lvl="0" indent="-342900" algn="l" rtl="0">
              <a:lnSpc>
                <a:spcPct val="90000"/>
              </a:lnSpc>
              <a:spcBef>
                <a:spcPts val="1000"/>
              </a:spcBef>
              <a:spcAft>
                <a:spcPts val="0"/>
              </a:spcAft>
              <a:buClr>
                <a:schemeClr val="dk1"/>
              </a:buClr>
              <a:buSzPts val="1800"/>
              <a:buFont typeface="Arial"/>
              <a:buChar char="•"/>
              <a:defRPr sz="2800"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2pPr>
            <a:lvl3pPr marL="1371600" marR="0" lvl="2" indent="-342900" algn="l" rtl="0">
              <a:lnSpc>
                <a:spcPct val="90000"/>
              </a:lnSpc>
              <a:spcBef>
                <a:spcPts val="50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114300" indent="0" algn="ctr">
              <a:buNone/>
            </a:pPr>
            <a:r>
              <a:rPr lang="en-US" dirty="0">
                <a:solidFill>
                  <a:schemeClr val="bg1"/>
                </a:solidFill>
                <a:latin typeface="Calibri" charset="0"/>
                <a:ea typeface="Calibri" charset="0"/>
                <a:cs typeface="Calibri" charset="0"/>
              </a:rPr>
              <a:t>Write about some rules which are common for the community you belong to.</a:t>
            </a:r>
            <a:endParaRPr lang="en-US" dirty="0">
              <a:solidFill>
                <a:schemeClr val="accent2"/>
              </a:solidFill>
              <a:latin typeface="Calibri" charset="0"/>
              <a:ea typeface="Calibri" charset="0"/>
              <a:cs typeface="Calibri" charset="0"/>
            </a:endParaRPr>
          </a:p>
        </p:txBody>
      </p:sp>
      <p:sp>
        <p:nvSpPr>
          <p:cNvPr id="12" name="Rectangle 11">
            <a:extLst>
              <a:ext uri="{FF2B5EF4-FFF2-40B4-BE49-F238E27FC236}">
                <a16:creationId xmlns:a16="http://schemas.microsoft.com/office/drawing/2014/main" id="{29A71C1E-DAAB-A148-ACE1-5513F96BC64F}"/>
              </a:ext>
            </a:extLst>
          </p:cNvPr>
          <p:cNvSpPr/>
          <p:nvPr/>
        </p:nvSpPr>
        <p:spPr>
          <a:xfrm>
            <a:off x="6953418" y="464777"/>
            <a:ext cx="4024746" cy="91674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alisto MT Regular" charset="0"/>
            </a:endParaRPr>
          </a:p>
        </p:txBody>
      </p:sp>
      <p:sp>
        <p:nvSpPr>
          <p:cNvPr id="13" name="TextBox 12">
            <a:extLst>
              <a:ext uri="{FF2B5EF4-FFF2-40B4-BE49-F238E27FC236}">
                <a16:creationId xmlns:a16="http://schemas.microsoft.com/office/drawing/2014/main" id="{0EDC11AA-0F7F-2940-8C05-F555C4D6FD04}"/>
              </a:ext>
            </a:extLst>
          </p:cNvPr>
          <p:cNvSpPr txBox="1"/>
          <p:nvPr/>
        </p:nvSpPr>
        <p:spPr>
          <a:xfrm>
            <a:off x="5970717" y="464777"/>
            <a:ext cx="6069513" cy="954107"/>
          </a:xfrm>
          <a:prstGeom prst="rect">
            <a:avLst/>
          </a:prstGeom>
          <a:noFill/>
        </p:spPr>
        <p:txBody>
          <a:bodyPr wrap="square" rtlCol="0">
            <a:spAutoFit/>
          </a:bodyPr>
          <a:lstStyle/>
          <a:p>
            <a:pPr algn="ctr"/>
            <a:r>
              <a:rPr lang="en-US" sz="2800" dirty="0">
                <a:solidFill>
                  <a:schemeClr val="bg1"/>
                </a:solidFill>
                <a:latin typeface="Calibri" panose="020F0502020204030204" pitchFamily="34" charset="0"/>
                <a:ea typeface="Calisto MT Regular" charset="0"/>
                <a:cs typeface="Calibri" panose="020F0502020204030204" pitchFamily="34" charset="0"/>
              </a:rPr>
              <a:t>Homework </a:t>
            </a:r>
          </a:p>
          <a:p>
            <a:pPr algn="ctr"/>
            <a:r>
              <a:rPr lang="ka-GE" sz="2800" dirty="0">
                <a:solidFill>
                  <a:schemeClr val="bg1"/>
                </a:solidFill>
                <a:latin typeface="Calibri" panose="020F0502020204030204" pitchFamily="34" charset="0"/>
                <a:ea typeface="Calisto MT Regular" charset="0"/>
                <a:cs typeface="Calibri" panose="020F0502020204030204" pitchFamily="34" charset="0"/>
              </a:rPr>
              <a:t>საშინაო დავალება</a:t>
            </a:r>
            <a:endParaRPr lang="en-US" sz="2800" dirty="0">
              <a:solidFill>
                <a:schemeClr val="bg1"/>
              </a:solidFill>
              <a:latin typeface="Calibri" panose="020F0502020204030204" pitchFamily="34" charset="0"/>
              <a:ea typeface="Calisto MT Regular" charset="0"/>
              <a:cs typeface="Calibri" panose="020F0502020204030204" pitchFamily="34" charset="0"/>
            </a:endParaRPr>
          </a:p>
        </p:txBody>
      </p:sp>
      <p:pic>
        <p:nvPicPr>
          <p:cNvPr id="14" name="Google Shape;90;p1">
            <a:extLst>
              <a:ext uri="{FF2B5EF4-FFF2-40B4-BE49-F238E27FC236}">
                <a16:creationId xmlns:a16="http://schemas.microsoft.com/office/drawing/2014/main" id="{B3777C88-76AA-3242-8985-AD7899327453}"/>
              </a:ext>
            </a:extLst>
          </p:cNvPr>
          <p:cNvPicPr preferRelativeResize="0"/>
          <p:nvPr/>
        </p:nvPicPr>
        <p:blipFill rotWithShape="1">
          <a:blip r:embed="rId2">
            <a:alphaModFix/>
          </a:blip>
          <a:srcRect/>
          <a:stretch/>
        </p:blipFill>
        <p:spPr>
          <a:xfrm>
            <a:off x="778933" y="464777"/>
            <a:ext cx="2164081" cy="968991"/>
          </a:xfrm>
          <a:prstGeom prst="rect">
            <a:avLst/>
          </a:prstGeom>
          <a:noFill/>
          <a:ln>
            <a:noFill/>
          </a:ln>
        </p:spPr>
      </p:pic>
      <p:pic>
        <p:nvPicPr>
          <p:cNvPr id="15" name="Picture 14">
            <a:extLst>
              <a:ext uri="{FF2B5EF4-FFF2-40B4-BE49-F238E27FC236}">
                <a16:creationId xmlns:a16="http://schemas.microsoft.com/office/drawing/2014/main" id="{7E98D3A2-DB0F-424E-8C42-C2DFC8EC764D}"/>
              </a:ext>
            </a:extLst>
          </p:cNvPr>
          <p:cNvPicPr>
            <a:picLocks noChangeAspect="1"/>
          </p:cNvPicPr>
          <p:nvPr/>
        </p:nvPicPr>
        <p:blipFill>
          <a:blip r:embed="rId3"/>
          <a:stretch>
            <a:fillRect/>
          </a:stretch>
        </p:blipFill>
        <p:spPr>
          <a:xfrm>
            <a:off x="2943015" y="464777"/>
            <a:ext cx="2376972" cy="968991"/>
          </a:xfrm>
          <a:prstGeom prst="rect">
            <a:avLst/>
          </a:prstGeom>
        </p:spPr>
      </p:pic>
    </p:spTree>
    <p:extLst>
      <p:ext uri="{BB962C8B-B14F-4D97-AF65-F5344CB8AC3E}">
        <p14:creationId xmlns:p14="http://schemas.microsoft.com/office/powerpoint/2010/main" val="406925377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613"/>
        <p:cNvGrpSpPr/>
        <p:nvPr/>
      </p:nvGrpSpPr>
      <p:grpSpPr>
        <a:xfrm>
          <a:off x="0" y="0"/>
          <a:ext cx="0" cy="0"/>
          <a:chOff x="0" y="0"/>
          <a:chExt cx="0" cy="0"/>
        </a:xfrm>
      </p:grpSpPr>
      <p:sp>
        <p:nvSpPr>
          <p:cNvPr id="616" name="Google Shape;616;g8d3272b2c0_1_109"/>
          <p:cNvSpPr txBox="1"/>
          <p:nvPr/>
        </p:nvSpPr>
        <p:spPr>
          <a:xfrm>
            <a:off x="628650" y="304800"/>
            <a:ext cx="10962375" cy="6042550"/>
          </a:xfrm>
          <a:prstGeom prst="rect">
            <a:avLst/>
          </a:prstGeom>
          <a:noFill/>
          <a:ln>
            <a:noFill/>
          </a:ln>
        </p:spPr>
        <p:txBody>
          <a:bodyPr spcFirstLastPara="1" wrap="square" lIns="91425" tIns="91425" rIns="91425" bIns="91425" anchor="t" anchorCtr="0">
            <a:noAutofit/>
          </a:bodyPr>
          <a:lstStyle/>
          <a:p>
            <a:pPr lvl="0" algn="just"/>
            <a:endParaRPr lang="en-US" sz="6000" dirty="0">
              <a:latin typeface="Calibri Regular" charset="0"/>
              <a:ea typeface="Times New Roman"/>
              <a:cs typeface="Times New Roman"/>
              <a:sym typeface="Times New Roman"/>
            </a:endParaRPr>
          </a:p>
        </p:txBody>
      </p:sp>
      <p:sp>
        <p:nvSpPr>
          <p:cNvPr id="4" name="TextBox 3">
            <a:extLst>
              <a:ext uri="{FF2B5EF4-FFF2-40B4-BE49-F238E27FC236}">
                <a16:creationId xmlns:a16="http://schemas.microsoft.com/office/drawing/2014/main" id="{C3A0B8F0-ED81-4886-BAD3-624878320317}"/>
              </a:ext>
            </a:extLst>
          </p:cNvPr>
          <p:cNvSpPr txBox="1"/>
          <p:nvPr/>
        </p:nvSpPr>
        <p:spPr>
          <a:xfrm>
            <a:off x="1590675" y="2343150"/>
            <a:ext cx="8915400" cy="584775"/>
          </a:xfrm>
          <a:prstGeom prst="rect">
            <a:avLst/>
          </a:prstGeom>
          <a:noFill/>
        </p:spPr>
        <p:txBody>
          <a:bodyPr wrap="square" rtlCol="0">
            <a:spAutoFit/>
          </a:bodyPr>
          <a:lstStyle/>
          <a:p>
            <a:r>
              <a:rPr lang="en-US" sz="3200" dirty="0">
                <a:solidFill>
                  <a:schemeClr val="bg1"/>
                </a:solidFill>
                <a:latin typeface="Calibri" panose="020F0502020204030204" pitchFamily="34" charset="0"/>
                <a:ea typeface="Calisto MT Regular" charset="0"/>
                <a:cs typeface="Calibri" panose="020F0502020204030204" pitchFamily="34" charset="0"/>
              </a:rPr>
              <a:t>  </a:t>
            </a:r>
          </a:p>
        </p:txBody>
      </p:sp>
      <p:sp>
        <p:nvSpPr>
          <p:cNvPr id="6" name="Flowchart: Alternate Process 5">
            <a:extLst>
              <a:ext uri="{FF2B5EF4-FFF2-40B4-BE49-F238E27FC236}">
                <a16:creationId xmlns:a16="http://schemas.microsoft.com/office/drawing/2014/main" id="{A496D01A-79D0-4890-9C5F-709630ED59D2}"/>
              </a:ext>
            </a:extLst>
          </p:cNvPr>
          <p:cNvSpPr/>
          <p:nvPr/>
        </p:nvSpPr>
        <p:spPr>
          <a:xfrm>
            <a:off x="628650" y="1429560"/>
            <a:ext cx="10790861" cy="5270128"/>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US" sz="2400" b="1" dirty="0">
                <a:latin typeface="Calibri" panose="020F0502020204030204" pitchFamily="34" charset="0"/>
                <a:cs typeface="Calibri" panose="020F0502020204030204" pitchFamily="34" charset="0"/>
              </a:rPr>
              <a:t>MODEL ANSWER</a:t>
            </a:r>
            <a:r>
              <a:rPr lang="en-US" sz="2400" b="1" dirty="0" smtClean="0">
                <a:latin typeface="Calibri" panose="020F0502020204030204" pitchFamily="34" charset="0"/>
                <a:cs typeface="Calibri" panose="020F0502020204030204" pitchFamily="34" charset="0"/>
              </a:rPr>
              <a:t>:</a:t>
            </a:r>
          </a:p>
          <a:p>
            <a:pPr algn="just"/>
            <a:endParaRPr lang="en-US" sz="2400" b="1" dirty="0">
              <a:latin typeface="Calibri" panose="020F0502020204030204" pitchFamily="34" charset="0"/>
              <a:cs typeface="Calibri" panose="020F0502020204030204" pitchFamily="34" charset="0"/>
            </a:endParaRPr>
          </a:p>
          <a:p>
            <a:pPr algn="just"/>
            <a:r>
              <a:rPr lang="en-US" sz="2400" dirty="0">
                <a:latin typeface="Calibri" panose="020F0502020204030204" pitchFamily="34" charset="0"/>
                <a:cs typeface="Calibri" panose="020F0502020204030204" pitchFamily="34" charset="0"/>
              </a:rPr>
              <a:t>Some of the rules that are common to the community I live in are designed to promote a healthier, happier, safer, and more equal community.  There are rules such as a prohibition on stealing, robbing, and </a:t>
            </a:r>
            <a:r>
              <a:rPr lang="en-US" sz="2400" smtClean="0">
                <a:latin typeface="Calibri" panose="020F0502020204030204" pitchFamily="34" charset="0"/>
                <a:cs typeface="Calibri" panose="020F0502020204030204" pitchFamily="34" charset="0"/>
              </a:rPr>
              <a:t>vandalising</a:t>
            </a:r>
            <a:r>
              <a:rPr lang="en-US" sz="2400" dirty="0">
                <a:latin typeface="Calibri" panose="020F0502020204030204" pitchFamily="34" charset="0"/>
                <a:cs typeface="Calibri" panose="020F0502020204030204" pitchFamily="34" charset="0"/>
              </a:rPr>
              <a:t>.  These are acts which make the community a less safe space, and it is good that they are being prohibited.  With such positive laws to guide our lives, I think we all respond well and start working together to create a better and more positive community for all of us to live in. There are some critics who think that such laws and rules are a kind of dictatorship from our leaders, but I think that they are wrong.  Sometimes you must give up your desires and needs for the good of others in the community.</a:t>
            </a:r>
          </a:p>
        </p:txBody>
      </p:sp>
      <p:pic>
        <p:nvPicPr>
          <p:cNvPr id="5" name="Google Shape;90;p1">
            <a:extLst>
              <a:ext uri="{FF2B5EF4-FFF2-40B4-BE49-F238E27FC236}">
                <a16:creationId xmlns:a16="http://schemas.microsoft.com/office/drawing/2014/main" id="{B3777C88-76AA-3242-8985-AD7899327453}"/>
              </a:ext>
            </a:extLst>
          </p:cNvPr>
          <p:cNvPicPr preferRelativeResize="0"/>
          <p:nvPr/>
        </p:nvPicPr>
        <p:blipFill rotWithShape="1">
          <a:blip r:embed="rId3">
            <a:alphaModFix/>
          </a:blip>
          <a:srcRect/>
          <a:stretch/>
        </p:blipFill>
        <p:spPr>
          <a:xfrm>
            <a:off x="778933" y="304800"/>
            <a:ext cx="2164081" cy="968991"/>
          </a:xfrm>
          <a:prstGeom prst="rect">
            <a:avLst/>
          </a:prstGeom>
          <a:noFill/>
          <a:ln>
            <a:noFill/>
          </a:ln>
        </p:spPr>
      </p:pic>
      <p:pic>
        <p:nvPicPr>
          <p:cNvPr id="7" name="Picture 6">
            <a:extLst>
              <a:ext uri="{FF2B5EF4-FFF2-40B4-BE49-F238E27FC236}">
                <a16:creationId xmlns:a16="http://schemas.microsoft.com/office/drawing/2014/main" id="{7E98D3A2-DB0F-424E-8C42-C2DFC8EC764D}"/>
              </a:ext>
            </a:extLst>
          </p:cNvPr>
          <p:cNvPicPr>
            <a:picLocks noChangeAspect="1"/>
          </p:cNvPicPr>
          <p:nvPr/>
        </p:nvPicPr>
        <p:blipFill>
          <a:blip r:embed="rId4"/>
          <a:stretch>
            <a:fillRect/>
          </a:stretch>
        </p:blipFill>
        <p:spPr>
          <a:xfrm>
            <a:off x="2943015" y="304800"/>
            <a:ext cx="2376972" cy="968991"/>
          </a:xfrm>
          <a:prstGeom prst="rect">
            <a:avLst/>
          </a:prstGeom>
        </p:spPr>
      </p:pic>
    </p:spTree>
    <p:extLst>
      <p:ext uri="{BB962C8B-B14F-4D97-AF65-F5344CB8AC3E}">
        <p14:creationId xmlns:p14="http://schemas.microsoft.com/office/powerpoint/2010/main" val="1204659265"/>
      </p:ext>
    </p:extLst>
  </p:cSld>
  <p:clrMapOvr>
    <a:masterClrMapping/>
  </p:clrMapOvr>
</p:sld>
</file>

<file path=ppt/theme/theme1.xml><?xml version="1.0" encoding="utf-8"?>
<a:theme xmlns:a="http://schemas.openxmlformats.org/drawingml/2006/main" name="Office Theme">
  <a:themeElements>
    <a:clrScheme name="Office Them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7506</TotalTime>
  <Words>1551</Words>
  <Application>Microsoft Office PowerPoint</Application>
  <PresentationFormat>Widescreen</PresentationFormat>
  <Paragraphs>389</Paragraphs>
  <Slides>45</Slides>
  <Notes>31</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45</vt:i4>
      </vt:variant>
    </vt:vector>
  </HeadingPairs>
  <TitlesOfParts>
    <vt:vector size="55" baseType="lpstr">
      <vt:lpstr>Arial</vt:lpstr>
      <vt:lpstr>Calibri</vt:lpstr>
      <vt:lpstr>Calibri Regular</vt:lpstr>
      <vt:lpstr>Calisto MT Regular</vt:lpstr>
      <vt:lpstr>Merriweather</vt:lpstr>
      <vt:lpstr>Merriweather Light</vt:lpstr>
      <vt:lpstr>Sylfaen</vt:lpstr>
      <vt:lpstr>Sylfaen Regular</vt:lpstr>
      <vt:lpstr>Times New Roman</vt:lpstr>
      <vt:lpstr>Office Theme</vt:lpstr>
      <vt:lpstr>PowerPoint Presentation</vt:lpstr>
      <vt:lpstr>PowerPoint Presentation</vt:lpstr>
      <vt:lpstr>Agenda                         გაკვეთილის გეგმა</vt:lpstr>
      <vt:lpstr>Introduction შესავალი</vt:lpstr>
      <vt:lpstr>PowerPoint Presentation</vt:lpstr>
      <vt:lpstr>PowerPoint Presentation</vt:lpstr>
      <vt:lpst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Summary                       შეჯამება</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 Dalesio</dc:creator>
  <cp:lastModifiedBy>User</cp:lastModifiedBy>
  <cp:revision>272</cp:revision>
  <cp:lastPrinted>2020-08-18T09:30:28Z</cp:lastPrinted>
  <dcterms:created xsi:type="dcterms:W3CDTF">2020-04-09T12:21:27Z</dcterms:created>
  <dcterms:modified xsi:type="dcterms:W3CDTF">2020-11-30T05:56:59Z</dcterms:modified>
</cp:coreProperties>
</file>