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7" r:id="rId3"/>
    <p:sldId id="326" r:id="rId4"/>
    <p:sldId id="320" r:id="rId5"/>
    <p:sldId id="327" r:id="rId6"/>
    <p:sldId id="328" r:id="rId7"/>
    <p:sldId id="329" r:id="rId8"/>
    <p:sldId id="306" r:id="rId9"/>
    <p:sldId id="325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80"/>
    <a:srgbClr val="FF0066"/>
    <a:srgbClr val="0000FF"/>
    <a:srgbClr val="000099"/>
    <a:srgbClr val="003300"/>
    <a:srgbClr val="FF3300"/>
    <a:srgbClr val="FFCC00"/>
    <a:srgbClr val="00FF00"/>
    <a:srgbClr val="BA0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3" autoAdjust="0"/>
  </p:normalViewPr>
  <p:slideViewPr>
    <p:cSldViewPr snapToGrid="0">
      <p:cViewPr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5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12" y="2757020"/>
            <a:ext cx="9725167" cy="2681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solidFill>
                  <a:schemeClr val="bg1"/>
                </a:solidFill>
              </a:rPr>
              <a:t>Let’s Build a House</a:t>
            </a:r>
          </a:p>
          <a:p>
            <a:pPr marL="0" indent="0" algn="ctr">
              <a:buNone/>
            </a:pPr>
            <a:r>
              <a:rPr lang="ka-GE" sz="6000" b="1" i="1" dirty="0" smtClean="0">
                <a:solidFill>
                  <a:schemeClr val="bg1"/>
                </a:solidFill>
              </a:rPr>
              <a:t>მოდი ავაშენოთ სახლი</a:t>
            </a:r>
            <a:endParaRPr lang="en-US" sz="60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7" y="821137"/>
            <a:ext cx="1883392" cy="224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1815" y="5438392"/>
            <a:ext cx="5841242" cy="10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Young Learners</a:t>
            </a:r>
            <a:br>
              <a:rPr lang="en-US" sz="2800" dirty="0" smtClean="0"/>
            </a:br>
            <a:r>
              <a:rPr lang="ka-GE" sz="2800" dirty="0" smtClean="0"/>
              <a:t>დაწყებითი კლასები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55484" y="2802436"/>
            <a:ext cx="2006221" cy="19410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orkman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მუშა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589270">
            <a:off x="6969052" y="3004490"/>
            <a:ext cx="1217719" cy="20077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2196818">
            <a:off x="6842046" y="4617375"/>
            <a:ext cx="1155266" cy="221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9098593">
            <a:off x="3885170" y="4631872"/>
            <a:ext cx="1412420" cy="223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444417">
            <a:off x="3911159" y="2947429"/>
            <a:ext cx="1256441" cy="2355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97086" y="2064627"/>
            <a:ext cx="2264364" cy="96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plumber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ka-GE" b="1" dirty="0" smtClean="0">
                <a:solidFill>
                  <a:schemeClr val="tx1"/>
                </a:solidFill>
              </a:rPr>
              <a:t>სანტექნიკოსი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9174" y="5020431"/>
            <a:ext cx="2264364" cy="96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builder</a:t>
            </a:r>
            <a:br>
              <a:rPr lang="en-US" b="1">
                <a:solidFill>
                  <a:schemeClr val="tx1"/>
                </a:solidFill>
              </a:rPr>
            </a:br>
            <a:r>
              <a:rPr lang="ka-GE" b="1">
                <a:solidFill>
                  <a:schemeClr val="tx1"/>
                </a:solidFill>
              </a:rPr>
              <a:t>მშენებელი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0689" y="2709312"/>
            <a:ext cx="2264364" cy="96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painter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ka-GE" b="1" dirty="0" smtClean="0">
                <a:solidFill>
                  <a:schemeClr val="tx1"/>
                </a:solidFill>
              </a:rPr>
              <a:t>მღებავი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8990" y="5381998"/>
            <a:ext cx="2264364" cy="967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carpenter </a:t>
            </a:r>
            <a:br>
              <a:rPr lang="en-US" b="1">
                <a:solidFill>
                  <a:schemeClr val="tx1"/>
                </a:solidFill>
              </a:rPr>
            </a:br>
            <a:r>
              <a:rPr lang="ka-GE" b="1">
                <a:solidFill>
                  <a:schemeClr val="tx1"/>
                </a:solidFill>
              </a:rPr>
              <a:t>დურგალი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30" y="3314168"/>
            <a:ext cx="2831652" cy="1637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50" y="144698"/>
            <a:ext cx="2026300" cy="202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44" y="1155478"/>
            <a:ext cx="1469719" cy="1660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47" y="3849624"/>
            <a:ext cx="1583119" cy="15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3832" y="3173438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epair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შეკეთება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99" y="3175355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uild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შენება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099" y="5819096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ipe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მილი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832" y="5819096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ooden objects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ხის საგნები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1962" y="3149031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</a:rPr>
              <a:t>adder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კიბე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8331962" y="5819095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კედელი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11">
            <a:off x="8596544" y="1080135"/>
            <a:ext cx="2159442" cy="215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83" y="1003792"/>
            <a:ext cx="2380244" cy="2380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4" y="4429451"/>
            <a:ext cx="3590348" cy="1795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91088"/>
            <a:ext cx="1536924" cy="18436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2" y="4259248"/>
            <a:ext cx="2485604" cy="1767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5" y="1196265"/>
            <a:ext cx="1831460" cy="19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1637730"/>
            <a:ext cx="11294660" cy="522026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 builder can ___________                 a house.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 painter paints the _________                 and uses a ________          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 plumber _________                 the _________                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 carpenter makes or repairs _______________                                   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6" y="3029227"/>
            <a:ext cx="1382574" cy="983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6" y="4175362"/>
            <a:ext cx="1414831" cy="1414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93" y="5624845"/>
            <a:ext cx="2763044" cy="1381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82" y="4272275"/>
            <a:ext cx="1017875" cy="1221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11">
            <a:off x="10288507" y="2518355"/>
            <a:ext cx="1779175" cy="1779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72" y="1299075"/>
            <a:ext cx="1254907" cy="1367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11" y="4088501"/>
            <a:ext cx="1017875" cy="12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5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77" y="3866606"/>
            <a:ext cx="1689899" cy="1908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58" y="2546314"/>
            <a:ext cx="2705268" cy="3228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19" y="666918"/>
            <a:ext cx="4381445" cy="52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752" y="1374228"/>
            <a:ext cx="9893726" cy="127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Write comparative or superlative forms of the adjectives.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დაწერეთ ზედსართავი სახელები შედარებით ან აღმატებით ხარისხში.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8" y="4098150"/>
            <a:ext cx="11730503" cy="2074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small                __________________    the smallest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easy                 easier                              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slow                 __________________     the slowest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happy              happier                           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1890" y="1504886"/>
            <a:ext cx="6903550" cy="886968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en-US" sz="2000" b="1" dirty="0" smtClean="0"/>
              <a:t>Write the words according to the pictures. </a:t>
            </a:r>
            <a:endParaRPr lang="ka-GE" sz="2000" b="1" dirty="0" smtClean="0"/>
          </a:p>
          <a:p>
            <a:pPr algn="ctr"/>
            <a:r>
              <a:rPr lang="ka-GE" sz="2000" b="1" dirty="0" smtClean="0"/>
              <a:t>დაწერეთ სიტყვები სურათების მიხედვით.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ka-GE" sz="2800" b="1" i="1" dirty="0" smtClean="0">
                <a:solidFill>
                  <a:srgbClr val="FF0066"/>
                </a:solidFill>
              </a:rPr>
              <a:t> </a:t>
            </a:r>
            <a:r>
              <a:rPr lang="ka-GE" sz="3200" b="1" i="1" dirty="0" smtClean="0">
                <a:solidFill>
                  <a:srgbClr val="FF0066"/>
                </a:solidFill>
              </a:rPr>
              <a:t/>
            </a:r>
            <a:br>
              <a:rPr lang="ka-GE" sz="3200" b="1" i="1" dirty="0" smtClean="0">
                <a:solidFill>
                  <a:srgbClr val="FF0066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N1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84" y="2912557"/>
            <a:ext cx="1347660" cy="1616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11">
            <a:off x="6145281" y="2712005"/>
            <a:ext cx="2159442" cy="215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73" y="2912557"/>
            <a:ext cx="1643438" cy="1601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58" y="3113476"/>
            <a:ext cx="1478032" cy="119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0" y="4885403"/>
            <a:ext cx="1714984" cy="87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20" y="4673741"/>
            <a:ext cx="1839955" cy="1145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981">
            <a:off x="5736958" y="4879665"/>
            <a:ext cx="1283471" cy="108884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0760" y="3502339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37490" y="2956518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30760" y="4043745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30760" y="4593984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29868" y="5152751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9868" y="5727313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9868" y="6317779"/>
            <a:ext cx="377092" cy="44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52067" y="3847591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2067" y="4380991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52067" y="5517895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61211" y="4961617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52067" y="6630415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61211" y="6093967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12485" y="2511420"/>
            <a:ext cx="3938742" cy="11754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  e.g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.       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ipe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2067" y="3358912"/>
            <a:ext cx="22677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N2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N2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752" y="1374228"/>
            <a:ext cx="9893726" cy="127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Write the comparative and superlative forms of the adjectives.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დაწერეთ ზედსართავი სახელები შედარებით და აღმატებით ხარისხში.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7" y="4316515"/>
            <a:ext cx="11730503" cy="2074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e.g.  small                         smaller                            the smallest</a:t>
            </a:r>
            <a:r>
              <a:rPr lang="en-US" sz="3200" b="1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u="sng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big                    __________________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lucky                __________________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fast                   __________________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nice                  __________________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4875" y="3944202"/>
            <a:ext cx="3289111" cy="47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3162" y="3944203"/>
            <a:ext cx="3289111" cy="47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87</Words>
  <Application>Microsoft Office PowerPoint</Application>
  <PresentationFormat>Widescreen</PresentationFormat>
  <Paragraphs>41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A builder can ___________                 a house.   A painter paints the _________                 and uses a ________          .   A plumber _________                 the _________                .   A carpenter makes or repairs _______________                                   .</vt:lpstr>
      <vt:lpstr>PowerPoint Presentation</vt:lpstr>
      <vt:lpstr>        small                __________________    the smallest         easy                 easier                                  __________________        slow                 __________________     the slowest        happy              happier                               __________________      </vt:lpstr>
      <vt:lpstr>   e.g.        ipe</vt:lpstr>
      <vt:lpstr>e.g.  small                         smaller                            the smallest         big                    __________________    __________________         lucky                __________________    __________________        fast                   __________________    __________________        nice                  __________________    __________________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485</cp:revision>
  <dcterms:created xsi:type="dcterms:W3CDTF">2020-04-09T12:21:27Z</dcterms:created>
  <dcterms:modified xsi:type="dcterms:W3CDTF">2021-02-16T12:57:08Z</dcterms:modified>
</cp:coreProperties>
</file>