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38" r:id="rId3"/>
    <p:sldId id="321" r:id="rId4"/>
    <p:sldId id="327" r:id="rId5"/>
    <p:sldId id="284" r:id="rId6"/>
    <p:sldId id="340" r:id="rId7"/>
    <p:sldId id="341" r:id="rId8"/>
    <p:sldId id="342" r:id="rId9"/>
    <p:sldId id="351" r:id="rId10"/>
    <p:sldId id="352" r:id="rId11"/>
    <p:sldId id="353" r:id="rId12"/>
    <p:sldId id="330" r:id="rId13"/>
    <p:sldId id="344" r:id="rId14"/>
    <p:sldId id="335" r:id="rId15"/>
    <p:sldId id="334" r:id="rId16"/>
    <p:sldId id="307" r:id="rId17"/>
    <p:sldId id="337" r:id="rId18"/>
    <p:sldId id="345" r:id="rId19"/>
    <p:sldId id="336" r:id="rId20"/>
    <p:sldId id="333" r:id="rId21"/>
    <p:sldId id="332" r:id="rId22"/>
    <p:sldId id="318" r:id="rId23"/>
    <p:sldId id="346" r:id="rId24"/>
    <p:sldId id="3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00CC"/>
    <a:srgbClr val="CA2706"/>
    <a:srgbClr val="F95D07"/>
    <a:srgbClr val="FFCC00"/>
    <a:srgbClr val="00FF00"/>
    <a:srgbClr val="08B81D"/>
    <a:srgbClr val="BCEAC1"/>
    <a:srgbClr val="B6F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3126"/>
  </p:normalViewPr>
  <p:slideViewPr>
    <p:cSldViewPr snapToGrid="0">
      <p:cViewPr varScale="1">
        <p:scale>
          <a:sx n="104" d="100"/>
          <a:sy n="104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7D52F-CF82-4354-B6B3-BBE24CC83651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C6E21-9687-4A9D-85B4-FA38B77CDF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2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8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83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41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02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10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79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5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69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00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2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90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44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41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6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71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4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9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1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0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7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5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6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8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3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3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5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5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3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5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4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CC9D0879-67F2-4E4F-BB31-500A70CB9EB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023142" y="955015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1;p1">
            <a:extLst>
              <a:ext uri="{FF2B5EF4-FFF2-40B4-BE49-F238E27FC236}">
                <a16:creationId xmlns:a16="http://schemas.microsoft.com/office/drawing/2014/main" id="{5CBA49DE-01B5-DB41-9500-1B7C699D5F13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5187223" y="955013"/>
            <a:ext cx="2064655" cy="118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AAD4C-664A-3D47-8869-890C4782A1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1878" y="955013"/>
            <a:ext cx="2376972" cy="9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3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8525022" y="3639123"/>
            <a:ext cx="2805981" cy="8766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 smtClean="0"/>
              <a:t/>
            </a:r>
            <a:br>
              <a:rPr lang="ka-GE" dirty="0" smtClean="0"/>
            </a:br>
            <a:r>
              <a:rPr lang="en-US" sz="2800" b="1" dirty="0">
                <a:solidFill>
                  <a:schemeClr val="tx1"/>
                </a:solidFill>
              </a:rPr>
              <a:t>r</a:t>
            </a:r>
            <a:r>
              <a:rPr lang="en-US" sz="2800" b="1" dirty="0" smtClean="0">
                <a:solidFill>
                  <a:schemeClr val="tx1"/>
                </a:solidFill>
              </a:rPr>
              <a:t>ead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კითხვა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36" y="1266092"/>
            <a:ext cx="3093921" cy="250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83" y="1116309"/>
            <a:ext cx="2518118" cy="23258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24389" y="3442178"/>
            <a:ext cx="2530212" cy="9047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</a:t>
            </a:r>
            <a:r>
              <a:rPr lang="en-US" sz="2800" b="1" dirty="0" smtClean="0">
                <a:solidFill>
                  <a:schemeClr val="tx1"/>
                </a:solidFill>
              </a:rPr>
              <a:t>ount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დათვლა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5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769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6" y="5231524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talk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საუბარი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90" y="743288"/>
            <a:ext cx="6321910" cy="44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6" y="1716257"/>
            <a:ext cx="11206773" cy="4937761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solidFill>
                  <a:schemeClr val="bg1"/>
                </a:solidFill>
              </a:rPr>
              <a:t>                                   </a:t>
            </a:r>
            <a:r>
              <a:rPr lang="en-US" sz="8000" b="1" dirty="0" smtClean="0">
                <a:solidFill>
                  <a:schemeClr val="bg1"/>
                </a:solidFill>
              </a:rPr>
              <a:t/>
            </a:r>
            <a:br>
              <a:rPr lang="en-US" sz="8000" b="1" dirty="0" smtClean="0">
                <a:solidFill>
                  <a:schemeClr val="bg1"/>
                </a:solidFill>
              </a:rPr>
            </a:br>
            <a:r>
              <a:rPr lang="en-US" sz="8000" b="1" dirty="0" smtClean="0">
                <a:solidFill>
                  <a:schemeClr val="bg1"/>
                </a:solidFill>
              </a:rPr>
              <a:t/>
            </a:r>
            <a:br>
              <a:rPr lang="en-US" sz="8000" b="1" dirty="0" smtClean="0">
                <a:solidFill>
                  <a:schemeClr val="bg1"/>
                </a:solidFill>
              </a:rPr>
            </a:br>
            <a:r>
              <a:rPr lang="en-US" sz="8000" b="1" dirty="0" smtClean="0">
                <a:solidFill>
                  <a:schemeClr val="bg1"/>
                </a:solidFill>
              </a:rPr>
              <a:t/>
            </a:r>
            <a:br>
              <a:rPr lang="en-US" sz="8000" b="1" dirty="0" smtClean="0">
                <a:solidFill>
                  <a:schemeClr val="bg1"/>
                </a:solidFill>
              </a:rPr>
            </a:br>
            <a:r>
              <a:rPr lang="en-US" sz="8000" b="1" dirty="0" smtClean="0">
                <a:solidFill>
                  <a:schemeClr val="bg1"/>
                </a:solidFill>
              </a:rPr>
              <a:t/>
            </a:r>
            <a:br>
              <a:rPr lang="en-US" sz="8000" b="1" dirty="0" smtClean="0">
                <a:solidFill>
                  <a:schemeClr val="bg1"/>
                </a:solidFill>
              </a:rPr>
            </a:br>
            <a:r>
              <a:rPr lang="en-US" sz="8000" b="1" dirty="0" smtClean="0">
                <a:solidFill>
                  <a:schemeClr val="bg1"/>
                </a:solidFill>
              </a:rPr>
              <a:t/>
            </a:r>
            <a:br>
              <a:rPr lang="en-US" sz="80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rgbClr val="0000FF"/>
                </a:solidFill>
              </a:rPr>
              <a:t>I can </a:t>
            </a:r>
            <a:r>
              <a:rPr lang="en-US" sz="4400" dirty="0" smtClean="0">
                <a:solidFill>
                  <a:schemeClr val="bg1"/>
                </a:solidFill>
              </a:rPr>
              <a:t>run and I can walk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rgbClr val="0000FF"/>
                </a:solidFill>
              </a:rPr>
              <a:t>I can </a:t>
            </a:r>
            <a:r>
              <a:rPr lang="en-US" sz="4400" dirty="0" smtClean="0">
                <a:solidFill>
                  <a:schemeClr val="bg1"/>
                </a:solidFill>
              </a:rPr>
              <a:t>write and I can talk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rgbClr val="0000FF"/>
                </a:solidFill>
              </a:rPr>
              <a:t>I can </a:t>
            </a:r>
            <a:r>
              <a:rPr lang="en-US" sz="4400" dirty="0" smtClean="0">
                <a:solidFill>
                  <a:schemeClr val="bg1"/>
                </a:solidFill>
              </a:rPr>
              <a:t>read and I can sing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rgbClr val="0000FF"/>
                </a:solidFill>
              </a:rPr>
              <a:t>I can </a:t>
            </a:r>
            <a:r>
              <a:rPr lang="en-US" sz="4400" dirty="0" smtClean="0">
                <a:solidFill>
                  <a:schemeClr val="bg1"/>
                </a:solidFill>
              </a:rPr>
              <a:t>do so many things.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4875" y="1716257"/>
            <a:ext cx="6607126" cy="445945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CC00"/>
                </a:solidFill>
              </a:rPr>
              <a:t/>
            </a:r>
            <a:br>
              <a:rPr lang="en-US" sz="3600" dirty="0" smtClean="0">
                <a:solidFill>
                  <a:srgbClr val="FFCC00"/>
                </a:solidFill>
              </a:rPr>
            </a:br>
            <a:r>
              <a:rPr lang="en-US" sz="3600" dirty="0" smtClean="0">
                <a:solidFill>
                  <a:srgbClr val="FFCC00"/>
                </a:solidFill>
              </a:rPr>
              <a:t/>
            </a:r>
            <a:br>
              <a:rPr lang="en-US" sz="3600" dirty="0" smtClean="0">
                <a:solidFill>
                  <a:srgbClr val="FFCC00"/>
                </a:solidFill>
              </a:rPr>
            </a:br>
            <a:r>
              <a:rPr lang="en-US" sz="4000" dirty="0" smtClean="0">
                <a:solidFill>
                  <a:srgbClr val="FF0066"/>
                </a:solidFill>
              </a:rPr>
              <a:t>We </a:t>
            </a:r>
            <a:r>
              <a:rPr lang="en-US" sz="4000" dirty="0">
                <a:solidFill>
                  <a:srgbClr val="FF0066"/>
                </a:solidFill>
              </a:rPr>
              <a:t>can </a:t>
            </a:r>
            <a:r>
              <a:rPr lang="en-US" sz="4000" dirty="0">
                <a:solidFill>
                  <a:schemeClr val="bg1"/>
                </a:solidFill>
              </a:rPr>
              <a:t>run and we can walk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rgbClr val="FF0066"/>
                </a:solidFill>
              </a:rPr>
              <a:t>We can </a:t>
            </a:r>
            <a:r>
              <a:rPr lang="en-US" sz="4000" dirty="0">
                <a:solidFill>
                  <a:schemeClr val="bg1"/>
                </a:solidFill>
              </a:rPr>
              <a:t>write and we can talk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rgbClr val="FF0066"/>
                </a:solidFill>
              </a:rPr>
              <a:t>We can </a:t>
            </a:r>
            <a:r>
              <a:rPr lang="en-US" sz="4000" dirty="0">
                <a:solidFill>
                  <a:schemeClr val="bg1"/>
                </a:solidFill>
              </a:rPr>
              <a:t>read and we can sing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rgbClr val="FF0066"/>
                </a:solidFill>
              </a:rPr>
              <a:t>We can </a:t>
            </a:r>
            <a:r>
              <a:rPr lang="en-US" sz="4000" dirty="0">
                <a:solidFill>
                  <a:schemeClr val="bg1"/>
                </a:solidFill>
              </a:rPr>
              <a:t>do so many </a:t>
            </a:r>
            <a:r>
              <a:rPr lang="en-US" sz="4000" dirty="0" smtClean="0">
                <a:solidFill>
                  <a:schemeClr val="bg1"/>
                </a:solidFill>
              </a:rPr>
              <a:t>things.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90647" y="112542"/>
            <a:ext cx="2236762" cy="20538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I can</a:t>
            </a:r>
            <a:endParaRPr lang="en-US" sz="5400" b="1" dirty="0">
              <a:solidFill>
                <a:srgbClr val="00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87927" y="2602523"/>
            <a:ext cx="21101" cy="2869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16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6" y="5231524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windy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ქარიანი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2" y="1707561"/>
            <a:ext cx="5231077" cy="32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6" y="5231524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rainy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წვიმიანი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52" y="998807"/>
            <a:ext cx="6008557" cy="43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6" y="5231524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s</a:t>
            </a:r>
            <a:r>
              <a:rPr lang="en-US" sz="2800" b="1" dirty="0" smtClean="0">
                <a:solidFill>
                  <a:schemeClr val="tx1"/>
                </a:solidFill>
              </a:rPr>
              <a:t>unny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მზიანი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8" y="1945342"/>
            <a:ext cx="5002250" cy="2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1654" y="154746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908646" y="4720537"/>
            <a:ext cx="3952766" cy="10168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a-GE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cloudy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ღრუბლიანი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08" y="2443604"/>
            <a:ext cx="3107443" cy="16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lling Snowflakes Background Loop for Winter-Holiday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5" y="5334560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a-GE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snowy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თოვლიანი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63" y="1416941"/>
            <a:ext cx="4637510" cy="38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6" y="5231524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j</a:t>
            </a:r>
            <a:r>
              <a:rPr lang="en-US" sz="2800" b="1" dirty="0" smtClean="0">
                <a:solidFill>
                  <a:schemeClr val="tx1"/>
                </a:solidFill>
              </a:rPr>
              <a:t>uggle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ჟონგლიორობა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96" y="963121"/>
            <a:ext cx="3628645" cy="426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2690"/>
            <a:ext cx="11353343" cy="62725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What’s </a:t>
            </a:r>
            <a:r>
              <a:rPr lang="en-US" dirty="0">
                <a:solidFill>
                  <a:schemeClr val="bg1"/>
                </a:solidFill>
              </a:rPr>
              <a:t>the weather like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What’s the weather like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What’s the weather like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What’s </a:t>
            </a:r>
            <a:r>
              <a:rPr lang="en-US" dirty="0">
                <a:solidFill>
                  <a:schemeClr val="bg1"/>
                </a:solidFill>
              </a:rPr>
              <a:t>the weather like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What’s the weather like?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71" y="2208485"/>
            <a:ext cx="1556868" cy="85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2" y="3353620"/>
            <a:ext cx="1570892" cy="1149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2" y="413782"/>
            <a:ext cx="2251835" cy="1416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3372" y="114221"/>
            <a:ext cx="2277570" cy="928469"/>
          </a:xfrm>
          <a:prstGeom prst="rect">
            <a:avLst/>
          </a:prstGeom>
        </p:spPr>
      </p:pic>
      <p:pic>
        <p:nvPicPr>
          <p:cNvPr id="9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41302" y="114221"/>
            <a:ext cx="2122070" cy="9284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6946334" y="1529617"/>
            <a:ext cx="5245666" cy="116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" idx="3"/>
          </p:cNvCxnSpPr>
          <p:nvPr/>
        </p:nvCxnSpPr>
        <p:spPr>
          <a:xfrm>
            <a:off x="7233539" y="2636701"/>
            <a:ext cx="4958461" cy="345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46334" y="3926716"/>
            <a:ext cx="5245666" cy="109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33539" y="5224012"/>
            <a:ext cx="49584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57403" y="6240470"/>
            <a:ext cx="4834597" cy="55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92" y="4437603"/>
            <a:ext cx="1458626" cy="1207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71" y="5787388"/>
            <a:ext cx="1680732" cy="9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22332B-8480-4B41-8AA2-044BF7F9A454}"/>
              </a:ext>
            </a:extLst>
          </p:cNvPr>
          <p:cNvSpPr txBox="1">
            <a:spLocks/>
          </p:cNvSpPr>
          <p:nvPr/>
        </p:nvSpPr>
        <p:spPr>
          <a:xfrm>
            <a:off x="0" y="1694329"/>
            <a:ext cx="11422966" cy="3116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1AAE3E2-8890-9943-AE78-9E61AC522F36}"/>
              </a:ext>
            </a:extLst>
          </p:cNvPr>
          <p:cNvSpPr txBox="1">
            <a:spLocks/>
          </p:cNvSpPr>
          <p:nvPr/>
        </p:nvSpPr>
        <p:spPr>
          <a:xfrm>
            <a:off x="0" y="4631036"/>
            <a:ext cx="11633983" cy="1547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2368" y="1482062"/>
            <a:ext cx="10228019" cy="537593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</a:rPr>
              <a:t>t is sunny.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It is windy.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It is cloudy.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It is rainy.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It is snowy.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96" y="5565121"/>
            <a:ext cx="1853218" cy="10194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22" y="2453344"/>
            <a:ext cx="1348074" cy="9867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36" y="2848365"/>
            <a:ext cx="2529125" cy="1590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23" y="4450884"/>
            <a:ext cx="1735666" cy="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23" y="1297994"/>
            <a:ext cx="1488933" cy="12330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7764" y="130069"/>
            <a:ext cx="10089781" cy="1228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</a:t>
            </a:r>
            <a:r>
              <a:rPr lang="en-US" sz="2400" b="1" dirty="0" smtClean="0">
                <a:solidFill>
                  <a:schemeClr val="tx1"/>
                </a:solidFill>
              </a:rPr>
              <a:t>atch each sentence with the picture of the correct weather.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a-GE" sz="2400" b="1" dirty="0" smtClean="0">
                <a:solidFill>
                  <a:schemeClr val="tx1"/>
                </a:solidFill>
              </a:rPr>
              <a:t>დააკავშირეთ თითოეული წინადადება ამინდის შესაბამის სურათთან</a:t>
            </a:r>
            <a:r>
              <a:rPr lang="ka-GE" b="1" dirty="0" smtClean="0">
                <a:solidFill>
                  <a:schemeClr val="tx1"/>
                </a:solidFill>
              </a:rPr>
              <a:t>.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A300A4-ADD0-0D49-88FA-3271BBB3CA8A}"/>
              </a:ext>
            </a:extLst>
          </p:cNvPr>
          <p:cNvSpPr/>
          <p:nvPr/>
        </p:nvSpPr>
        <p:spPr>
          <a:xfrm>
            <a:off x="7091082" y="48783"/>
            <a:ext cx="4815448" cy="14499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Homework N1 </a:t>
            </a:r>
          </a:p>
          <a:p>
            <a:pPr algn="ctr"/>
            <a:r>
              <a:rPr lang="ka-GE" sz="3600" b="1" dirty="0" smtClean="0">
                <a:solidFill>
                  <a:schemeClr val="tx1"/>
                </a:solidFill>
              </a:rPr>
              <a:t>საშინაო დავალება</a:t>
            </a:r>
            <a:r>
              <a:rPr lang="en-US" sz="3600" b="1" dirty="0" smtClean="0">
                <a:solidFill>
                  <a:schemeClr val="tx1"/>
                </a:solidFill>
              </a:rPr>
              <a:t> N1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1469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2423" y="126612"/>
            <a:ext cx="2376972" cy="9284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1850" y="4121834"/>
            <a:ext cx="10515600" cy="196781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Example: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6603" y="2235296"/>
            <a:ext cx="9017390" cy="16755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Write three sentences on what you </a:t>
            </a:r>
            <a:r>
              <a:rPr lang="en-US" sz="2800" b="1" dirty="0" smtClean="0">
                <a:solidFill>
                  <a:srgbClr val="0070C0"/>
                </a:solidFill>
              </a:rPr>
              <a:t>can</a:t>
            </a:r>
            <a:r>
              <a:rPr lang="en-US" sz="2800" b="1" dirty="0" smtClean="0"/>
              <a:t> do and three sentences on what you </a:t>
            </a:r>
            <a:r>
              <a:rPr lang="en-US" sz="2800" b="1" dirty="0" smtClean="0">
                <a:solidFill>
                  <a:srgbClr val="08B81D"/>
                </a:solidFill>
              </a:rPr>
              <a:t>cannot</a:t>
            </a:r>
            <a:r>
              <a:rPr lang="en-US" sz="2800" b="1" dirty="0" smtClean="0"/>
              <a:t> do. </a:t>
            </a:r>
            <a:r>
              <a:rPr lang="ka-GE" sz="2400" b="1" dirty="0" smtClean="0"/>
              <a:t>დაწერეთ სამი წინადადება იმის შესახებ, რისი გაკეთებაც შეგიძლიათ და სამი წინადადება - რისი გაკეთებაც არ შეგიძლიათ.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448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A300A4-ADD0-0D49-88FA-3271BBB3CA8A}"/>
              </a:ext>
            </a:extLst>
          </p:cNvPr>
          <p:cNvSpPr/>
          <p:nvPr/>
        </p:nvSpPr>
        <p:spPr>
          <a:xfrm>
            <a:off x="6807125" y="139157"/>
            <a:ext cx="5099405" cy="1405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Homework N2</a:t>
            </a:r>
          </a:p>
          <a:p>
            <a:pPr algn="ctr"/>
            <a:r>
              <a:rPr lang="ka-GE" sz="3600" b="1" dirty="0" smtClean="0">
                <a:solidFill>
                  <a:schemeClr val="tx1"/>
                </a:solidFill>
              </a:rPr>
              <a:t>საშინაო დავალება </a:t>
            </a:r>
            <a:r>
              <a:rPr lang="en-US" sz="3600" b="1" dirty="0" smtClean="0">
                <a:solidFill>
                  <a:schemeClr val="tx1"/>
                </a:solidFill>
              </a:rPr>
              <a:t>N2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1469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2423" y="126612"/>
            <a:ext cx="2376972" cy="9284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09738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64815" y="2844896"/>
            <a:ext cx="9017390" cy="1789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Look outside the window and draw the weather you see.</a:t>
            </a:r>
            <a:endParaRPr lang="ka-GE" sz="2800" b="1" dirty="0" smtClean="0"/>
          </a:p>
          <a:p>
            <a:r>
              <a:rPr lang="ka-GE" sz="2800" b="1" dirty="0" smtClean="0"/>
              <a:t/>
            </a:r>
            <a:br>
              <a:rPr lang="ka-GE" sz="2800" b="1" dirty="0" smtClean="0"/>
            </a:br>
            <a:r>
              <a:rPr lang="ka-GE" sz="2800" b="1" dirty="0" smtClean="0"/>
              <a:t>გაიხედეთ ფანჯარაში და დახატეთ ამინდი, რომელსაც ხედავთ.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6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562" t="16136" r="17587" b="6651"/>
          <a:stretch/>
        </p:blipFill>
        <p:spPr>
          <a:xfrm>
            <a:off x="1634219" y="497942"/>
            <a:ext cx="8876856" cy="59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6" y="5231524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s</a:t>
            </a:r>
            <a:r>
              <a:rPr lang="en-US" sz="2800" b="1" dirty="0" smtClean="0">
                <a:solidFill>
                  <a:schemeClr val="tx1"/>
                </a:solidFill>
              </a:rPr>
              <a:t>ing and dance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მღერა და ცეკვა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42"/>
          <a:stretch/>
        </p:blipFill>
        <p:spPr>
          <a:xfrm>
            <a:off x="2879888" y="1320701"/>
            <a:ext cx="2758912" cy="3910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73" y="1722740"/>
            <a:ext cx="3650288" cy="29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3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40736" y="5231524"/>
            <a:ext cx="3952766" cy="123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swim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ცურვა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10" y="998802"/>
            <a:ext cx="6949632" cy="41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22332B-8480-4B41-8AA2-044BF7F9A454}"/>
              </a:ext>
            </a:extLst>
          </p:cNvPr>
          <p:cNvSpPr txBox="1">
            <a:spLocks/>
          </p:cNvSpPr>
          <p:nvPr/>
        </p:nvSpPr>
        <p:spPr>
          <a:xfrm>
            <a:off x="0" y="1694329"/>
            <a:ext cx="11422966" cy="3116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i="1" dirty="0" smtClean="0">
                <a:solidFill>
                  <a:schemeClr val="bg1"/>
                </a:solidFill>
              </a:rPr>
              <a:t>I can</a:t>
            </a:r>
            <a:br>
              <a:rPr lang="en-US" sz="8800" b="1" i="1" dirty="0" smtClean="0">
                <a:solidFill>
                  <a:schemeClr val="bg1"/>
                </a:solidFill>
              </a:rPr>
            </a:br>
            <a:r>
              <a:rPr lang="ka-GE" sz="6600" b="1" i="1" dirty="0" smtClean="0">
                <a:solidFill>
                  <a:schemeClr val="bg1"/>
                </a:solidFill>
              </a:rPr>
              <a:t>მე შემიძლია</a:t>
            </a:r>
            <a:endParaRPr lang="en-US" sz="66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947E2C-4A6B-2040-9846-3F81158F5DB3}"/>
              </a:ext>
            </a:extLst>
          </p:cNvPr>
          <p:cNvSpPr/>
          <p:nvPr/>
        </p:nvSpPr>
        <p:spPr>
          <a:xfrm>
            <a:off x="3549866" y="4925473"/>
            <a:ext cx="4456253" cy="1354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1AAE3E2-8890-9943-AE78-9E61AC522F36}"/>
              </a:ext>
            </a:extLst>
          </p:cNvPr>
          <p:cNvSpPr txBox="1">
            <a:spLocks/>
          </p:cNvSpPr>
          <p:nvPr/>
        </p:nvSpPr>
        <p:spPr>
          <a:xfrm>
            <a:off x="0" y="4600136"/>
            <a:ext cx="11633983" cy="1547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a-GE" sz="4400" dirty="0"/>
          </a:p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</a:rPr>
              <a:t>Young Learners</a:t>
            </a:r>
            <a:endParaRPr lang="ru-RU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ka-GE" sz="3600" dirty="0">
                <a:solidFill>
                  <a:schemeClr val="bg1"/>
                </a:solidFill>
              </a:rPr>
              <a:t>დაწყებითი კლასები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2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6045" y="196947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0126" y="196947"/>
            <a:ext cx="2376972" cy="9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32345" y="5172865"/>
            <a:ext cx="2684778" cy="10227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j</a:t>
            </a:r>
            <a:r>
              <a:rPr lang="en-US" sz="2800" b="1" dirty="0" smtClean="0">
                <a:solidFill>
                  <a:schemeClr val="tx1"/>
                </a:solidFill>
              </a:rPr>
              <a:t>uggle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ჟონგლიორობა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33"/>
          <a:stretch/>
        </p:blipFill>
        <p:spPr>
          <a:xfrm>
            <a:off x="6418438" y="2114684"/>
            <a:ext cx="2165314" cy="3057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09" y="2415923"/>
            <a:ext cx="3044341" cy="2658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921" y="2600933"/>
            <a:ext cx="2869348" cy="2288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1" y="1847267"/>
            <a:ext cx="2611851" cy="3311531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3226623" y="5172864"/>
            <a:ext cx="2605914" cy="10227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dance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ცეკვა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242037" y="5172864"/>
            <a:ext cx="2518117" cy="10231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sing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მღერა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9031920" y="5172682"/>
            <a:ext cx="2602062" cy="10231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swim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ცურვა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98" y="496376"/>
            <a:ext cx="1148509" cy="936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42" y="3860476"/>
            <a:ext cx="1440156" cy="92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88076" y="1463567"/>
            <a:ext cx="1634925" cy="706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</a:rPr>
              <a:t>un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a-GE" sz="2400" b="1" dirty="0" smtClean="0">
                <a:solidFill>
                  <a:schemeClr val="tx1"/>
                </a:solidFill>
              </a:rPr>
              <a:t>სირბილი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12842" y="2506824"/>
            <a:ext cx="1526388" cy="626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</a:t>
            </a:r>
            <a:r>
              <a:rPr lang="en-US" sz="2400" b="1" dirty="0" smtClean="0">
                <a:solidFill>
                  <a:schemeClr val="tx1"/>
                </a:solidFill>
              </a:rPr>
              <a:t>alk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a-GE" sz="2400" b="1" dirty="0" smtClean="0">
                <a:solidFill>
                  <a:schemeClr val="tx1"/>
                </a:solidFill>
              </a:rPr>
              <a:t>სეირნობა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97615" y="4597474"/>
            <a:ext cx="1685010" cy="779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</a:t>
            </a:r>
            <a:r>
              <a:rPr lang="en-US" sz="2400" b="1" dirty="0" smtClean="0">
                <a:solidFill>
                  <a:schemeClr val="tx1"/>
                </a:solidFill>
              </a:rPr>
              <a:t>ly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a-GE" sz="2400" b="1" dirty="0" smtClean="0">
                <a:solidFill>
                  <a:schemeClr val="tx1"/>
                </a:solidFill>
              </a:rPr>
              <a:t>ფრენა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19234" y="6103898"/>
            <a:ext cx="1677694" cy="678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 smtClean="0"/>
              <a:t/>
            </a:r>
            <a:br>
              <a:rPr lang="ka-GE" dirty="0" smtClean="0"/>
            </a:br>
            <a:r>
              <a:rPr lang="en-US" sz="2400" b="1" dirty="0" smtClean="0"/>
              <a:t>draw</a:t>
            </a:r>
            <a:br>
              <a:rPr lang="en-US" sz="2400" b="1" dirty="0" smtClean="0"/>
            </a:br>
            <a:r>
              <a:rPr lang="ka-GE" sz="2400" b="1" dirty="0" smtClean="0"/>
              <a:t>ხატვა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15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73" y="5044640"/>
            <a:ext cx="1003035" cy="107699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92258" y="2123900"/>
            <a:ext cx="6792372" cy="206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97573" y="3199344"/>
            <a:ext cx="6687057" cy="350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7573" y="4201229"/>
            <a:ext cx="6687057" cy="398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573" y="5141422"/>
            <a:ext cx="8410329" cy="354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7573" y="6077243"/>
            <a:ext cx="8410329" cy="325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42" y="1432721"/>
            <a:ext cx="1308337" cy="1230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0" y="2902761"/>
            <a:ext cx="2377446" cy="154840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388076" y="3999357"/>
            <a:ext cx="1463487" cy="6081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jump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a-GE" sz="2400" b="1" dirty="0" smtClean="0">
                <a:solidFill>
                  <a:schemeClr val="tx1"/>
                </a:solidFill>
              </a:rPr>
              <a:t>ხტომა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10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21" y="1821723"/>
            <a:ext cx="1769333" cy="1700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8" y="1867438"/>
            <a:ext cx="2124222" cy="1687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2" y="1819142"/>
            <a:ext cx="2392329" cy="19337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9977" y="3568787"/>
            <a:ext cx="2124222" cy="8583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write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წერა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33256" y="3568786"/>
            <a:ext cx="2124222" cy="8583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 smtClean="0"/>
              <a:t/>
            </a:r>
            <a:br>
              <a:rPr lang="ka-GE" dirty="0" smtClean="0"/>
            </a:br>
            <a:r>
              <a:rPr lang="en-US" sz="2800" b="1" dirty="0">
                <a:solidFill>
                  <a:schemeClr val="tx1"/>
                </a:solidFill>
              </a:rPr>
              <a:t>r</a:t>
            </a:r>
            <a:r>
              <a:rPr lang="en-US" sz="2800" b="1" dirty="0" smtClean="0">
                <a:solidFill>
                  <a:schemeClr val="tx1"/>
                </a:solidFill>
              </a:rPr>
              <a:t>ead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კითხვა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15979" y="3568786"/>
            <a:ext cx="2124222" cy="8071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</a:t>
            </a:r>
            <a:r>
              <a:rPr lang="en-US" sz="2800" b="1" dirty="0" smtClean="0">
                <a:solidFill>
                  <a:schemeClr val="tx1"/>
                </a:solidFill>
              </a:rPr>
              <a:t>ount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დათვლა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9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78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82" y="1083212"/>
            <a:ext cx="3063297" cy="2433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59594" y="3632025"/>
            <a:ext cx="2477143" cy="10243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write</a:t>
            </a:r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chemeClr val="tx1"/>
                </a:solidFill>
              </a:rPr>
              <a:t>წერა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85670-E7F1-2A48-A860-002FD9A8B4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5303" y="140679"/>
            <a:ext cx="2376972" cy="928466"/>
          </a:xfrm>
          <a:prstGeom prst="rect">
            <a:avLst/>
          </a:prstGeom>
        </p:spPr>
      </p:pic>
      <p:pic>
        <p:nvPicPr>
          <p:cNvPr id="5" name="Google Shape;90;p1">
            <a:extLst>
              <a:ext uri="{FF2B5EF4-FFF2-40B4-BE49-F238E27FC236}">
                <a16:creationId xmlns:a16="http://schemas.microsoft.com/office/drawing/2014/main" id="{0DE02204-4346-7B4B-A92A-DE548BE25BE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297573" y="154743"/>
            <a:ext cx="2164081" cy="928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56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131</Words>
  <Application>Microsoft Office PowerPoint</Application>
  <PresentationFormat>Widescreen</PresentationFormat>
  <Paragraphs>70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I can run and I can walk  I can write and I can talk I can read and I can sing  I can do so many things.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weather like?   What’s the weather like?   What’s the weather like?  What’s the weather like?  What’s the weather like? </vt:lpstr>
      <vt:lpstr>It is sunny.   It is windy.   It is cloudy.   It is rainy.   It is snowy.</vt:lpstr>
      <vt:lpstr>   </vt:lpstr>
      <vt:lpstr>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Robinson Crusoe</dc:title>
  <dc:creator>Sam Dalesio</dc:creator>
  <cp:lastModifiedBy>User</cp:lastModifiedBy>
  <cp:revision>326</cp:revision>
  <dcterms:created xsi:type="dcterms:W3CDTF">2020-04-09T12:21:27Z</dcterms:created>
  <dcterms:modified xsi:type="dcterms:W3CDTF">2020-11-23T08:54:18Z</dcterms:modified>
</cp:coreProperties>
</file>