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31" r:id="rId3"/>
    <p:sldId id="334" r:id="rId4"/>
    <p:sldId id="335" r:id="rId5"/>
    <p:sldId id="336" r:id="rId6"/>
    <p:sldId id="356" r:id="rId7"/>
    <p:sldId id="357" r:id="rId8"/>
    <p:sldId id="358" r:id="rId9"/>
    <p:sldId id="359" r:id="rId10"/>
    <p:sldId id="360" r:id="rId11"/>
    <p:sldId id="361" r:id="rId12"/>
    <p:sldId id="362" r:id="rId13"/>
    <p:sldId id="344" r:id="rId14"/>
    <p:sldId id="345" r:id="rId15"/>
    <p:sldId id="346" r:id="rId16"/>
    <p:sldId id="347" r:id="rId17"/>
    <p:sldId id="348" r:id="rId18"/>
    <p:sldId id="354" r:id="rId19"/>
    <p:sldId id="350" r:id="rId20"/>
    <p:sldId id="351" r:id="rId21"/>
    <p:sldId id="363"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0202"/>
    <a:srgbClr val="FF0066"/>
    <a:srgbClr val="0066FF"/>
    <a:srgbClr val="008000"/>
    <a:srgbClr val="00CC00"/>
    <a:srgbClr val="00FF00"/>
    <a:srgbClr val="ECEAE1"/>
    <a:srgbClr val="108B18"/>
    <a:srgbClr val="E0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5" autoAdjust="0"/>
    <p:restoredTop sz="93950" autoAdjust="0"/>
  </p:normalViewPr>
  <p:slideViewPr>
    <p:cSldViewPr snapToGrid="0">
      <p:cViewPr varScale="1">
        <p:scale>
          <a:sx n="112" d="100"/>
          <a:sy n="112" d="100"/>
        </p:scale>
        <p:origin x="8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pPr>
            <a:buNone/>
          </a:pPr>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pPr>
            <a:buNone/>
          </a:pPr>
          <a:r>
            <a:rPr lang="en-US" dirty="0">
              <a:latin typeface="+mn-lt"/>
            </a:rPr>
            <a:t>Main </a:t>
          </a:r>
          <a:r>
            <a:rPr lang="ka-GE" dirty="0">
              <a:latin typeface="+mn-lt"/>
            </a:rPr>
            <a:t>themes</a:t>
          </a:r>
          <a:r>
            <a:rPr lang="ka-GE" dirty="0"/>
            <a:t>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pPr>
            <a:buNone/>
          </a:pPr>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F2874115-8BF8-C94E-9E32-3DF9E995A4BD}">
      <dgm:prSet phldrT="[Text]"/>
      <dgm:spPr/>
      <dgm:t>
        <a:bodyPr/>
        <a:lstStyle/>
        <a:p>
          <a:pPr>
            <a:buNone/>
          </a:pPr>
          <a:r>
            <a:rPr lang="en-GB" dirty="0"/>
            <a:t>About the Author</a:t>
          </a:r>
          <a:r>
            <a:rPr lang="ka-GE" dirty="0"/>
            <a:t>- ავტორის შესახებ</a:t>
          </a:r>
          <a:endParaRPr lang="en-US" dirty="0"/>
        </a:p>
      </dgm:t>
    </dgm:pt>
    <dgm:pt modelId="{3EF4F2CD-6D3F-014E-AA2A-6D365BC76DD5}" type="parTrans" cxnId="{57C683A9-C0B8-8A4C-A2D8-77CC880CFC76}">
      <dgm:prSet/>
      <dgm:spPr/>
      <dgm:t>
        <a:bodyPr/>
        <a:lstStyle/>
        <a:p>
          <a:endParaRPr lang="en-US"/>
        </a:p>
      </dgm:t>
    </dgm:pt>
    <dgm:pt modelId="{C9863812-304E-6A43-B43D-E020C424310E}" type="sibTrans" cxnId="{57C683A9-C0B8-8A4C-A2D8-77CC880CFC76}">
      <dgm:prSet/>
      <dgm:spPr/>
      <dgm:t>
        <a:bodyPr/>
        <a:lstStyle/>
        <a:p>
          <a:endParaRPr lang="en-US"/>
        </a:p>
      </dgm:t>
    </dgm:pt>
    <dgm:pt modelId="{B83E8202-4CC7-B04A-9637-C482E6687B2A}">
      <dgm:prSet phldrT="[Text]"/>
      <dgm:spPr/>
      <dgm:t>
        <a:bodyPr/>
        <a:lstStyle/>
        <a:p>
          <a:pPr>
            <a:buNone/>
          </a:pPr>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pPr>
            <a:buNone/>
          </a:pPr>
          <a:r>
            <a:rPr lang="ka-GE" dirty="0">
              <a:cs typeface="Calibri" panose="020F0502020204030204" pitchFamily="34" charset="0"/>
            </a:rPr>
            <a:t>Characters - გმირები</a:t>
          </a:r>
          <a:endParaRPr lang="en-US" dirty="0">
            <a:latin typeface="Calibri" panose="020F0502020204030204" pitchFamily="34" charset="0"/>
            <a:cs typeface="Calibri" panose="020F0502020204030204" pitchFamily="34" charset="0"/>
          </a:endParaRPr>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pPr>
            <a:buNone/>
          </a:pPr>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a:latin typeface="+mj-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tract</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latin typeface="+mn-lt"/>
            </a:rPr>
            <a:t>turret (n.)</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solace</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latin typeface="+mn-lt"/>
            </a:rPr>
            <a:t>sojourn</a:t>
          </a:r>
        </a:p>
        <a:p>
          <a:r>
            <a:rPr lang="en-US" sz="1800" dirty="0">
              <a:latin typeface="+mn-lt"/>
            </a:rPr>
            <a:t>(n.)</a:t>
          </a: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latin typeface="+mn-lt"/>
            </a:rPr>
            <a:t>to annihilate</a:t>
          </a:r>
        </a:p>
        <a:p>
          <a:r>
            <a:rPr lang="en-US" sz="1800" dirty="0">
              <a:latin typeface="+mn-lt"/>
            </a:rPr>
            <a:t>(v.)</a:t>
          </a: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b="0" dirty="0">
              <a:latin typeface="+mn-lt"/>
            </a:rPr>
            <a:t>sublime</a:t>
          </a:r>
        </a:p>
        <a:p>
          <a:r>
            <a:rPr lang="en-US" sz="1800" dirty="0">
              <a:latin typeface="+mn-lt"/>
            </a:rPr>
            <a:t>(adj.)</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b="0" dirty="0"/>
            <a:t>utter </a:t>
          </a:r>
          <a:r>
            <a:rPr lang="en-US" sz="1800" b="0" dirty="0">
              <a:latin typeface="+mn-lt"/>
            </a:rPr>
            <a:t> </a:t>
          </a:r>
        </a:p>
        <a:p>
          <a:r>
            <a:rPr lang="en-US" sz="1800" b="0" dirty="0">
              <a:latin typeface="+mn-lt"/>
            </a:rPr>
            <a:t>(</a:t>
          </a:r>
          <a:r>
            <a:rPr lang="en-US" sz="1800" b="0" dirty="0" err="1">
              <a:latin typeface="+mn-lt"/>
            </a:rPr>
            <a:t>adj</a:t>
          </a:r>
          <a:r>
            <a:rPr lang="ka-GE" sz="1800" b="0" dirty="0">
              <a:latin typeface="+mn-lt"/>
            </a:rPr>
            <a:t>.</a:t>
          </a:r>
          <a:r>
            <a:rPr lang="en-US" sz="1800" b="0" dirty="0">
              <a:latin typeface="+mn-lt"/>
            </a:rPr>
            <a:t>)</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b="0" dirty="0">
              <a:latin typeface="+mn-lt"/>
            </a:rPr>
            <a:t>insufferable</a:t>
          </a:r>
        </a:p>
        <a:p>
          <a:r>
            <a:rPr lang="en-US" sz="1800" b="0" dirty="0">
              <a:latin typeface="+mn-lt"/>
            </a:rPr>
            <a:t>(adj.)</a:t>
          </a: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68610" custRadScaleRad="163980" custRadScaleInc="39740">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41659"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15662" custScaleY="97282"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96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49799" custScaleY="97617"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RadScaleRad="179002" custRadScaleInc="-53875">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5"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6D2EB73-9E2C-454F-8E32-C3EBEDD10DAA}" type="presOf" srcId="{2340F9DA-3D82-4DF1-BC07-421692E421DF}" destId="{97AC90F4-D3E1-4720-BB64-3FFA7FF91885}"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6"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custRadScaleRad="101415" custRadScaleInc="-6438">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dgm:spPr/>
      <dgm:t>
        <a:bodyPr/>
        <a:lstStyle/>
        <a:p>
          <a:r>
            <a:rPr lang="en-US" dirty="0">
              <a:latin typeface="+mj-lt"/>
            </a:rPr>
            <a:t>Vocabulary</a:t>
          </a:r>
        </a:p>
        <a:p>
          <a:r>
            <a:rPr lang="ka-GE"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2808D47-944A-40EE-9D74-D8646357B3A0}">
      <dgm:prSet custT="1"/>
      <dgm:spPr/>
      <dgm:t>
        <a:bodyPr/>
        <a:lstStyle/>
        <a:p>
          <a:r>
            <a:rPr lang="en-US" sz="1800" dirty="0">
              <a:latin typeface="+mn-lt"/>
            </a:rPr>
            <a:t>tract</a:t>
          </a:r>
        </a:p>
        <a:p>
          <a:r>
            <a:rPr lang="en-US" sz="1800" dirty="0">
              <a:latin typeface="+mn-lt"/>
            </a:rPr>
            <a:t>(n.)</a:t>
          </a:r>
        </a:p>
      </dgm:t>
    </dgm:pt>
    <dgm:pt modelId="{A4208551-2FC2-40A8-A709-A078DB392150}" type="parTrans" cxnId="{29A5C49C-20CE-45D0-82F1-345FD74BEDB0}">
      <dgm:prSet/>
      <dgm:spPr/>
      <dgm:t>
        <a:bodyPr/>
        <a:lstStyle/>
        <a:p>
          <a:endParaRPr lang="en-US"/>
        </a:p>
      </dgm:t>
    </dgm:pt>
    <dgm:pt modelId="{5E65DBE1-DC45-4728-AE40-30AF181C90FD}" type="sibTrans" cxnId="{29A5C49C-20CE-45D0-82F1-345FD74BEDB0}">
      <dgm:prSet/>
      <dgm:spPr/>
      <dgm:t>
        <a:bodyPr/>
        <a:lstStyle/>
        <a:p>
          <a:endParaRPr lang="en-US"/>
        </a:p>
      </dgm:t>
    </dgm:pt>
    <dgm:pt modelId="{7082360B-7F92-4DEF-9AB1-2EC28FF9C653}">
      <dgm:prSet/>
      <dgm:spPr/>
      <dgm:t>
        <a:bodyPr/>
        <a:lstStyle/>
        <a:p>
          <a:endParaRPr lang="en-US" dirty="0"/>
        </a:p>
      </dgm:t>
    </dgm:pt>
    <dgm:pt modelId="{BE8C30C2-66CA-4EF0-BDB9-DBA88A68458C}" type="parTrans" cxnId="{6D3810B0-6C5D-4FE7-A1ED-A9AFFD73AD7C}">
      <dgm:prSet/>
      <dgm:spPr/>
      <dgm:t>
        <a:bodyPr/>
        <a:lstStyle/>
        <a:p>
          <a:endParaRPr lang="en-US"/>
        </a:p>
      </dgm:t>
    </dgm:pt>
    <dgm:pt modelId="{473BA959-8265-44BB-B57A-F69F5E8259F1}" type="sibTrans" cxnId="{6D3810B0-6C5D-4FE7-A1ED-A9AFFD73AD7C}">
      <dgm:prSet/>
      <dgm:spPr/>
      <dgm:t>
        <a:bodyPr/>
        <a:lstStyle/>
        <a:p>
          <a:endParaRPr lang="en-US"/>
        </a:p>
      </dgm:t>
    </dgm:pt>
    <dgm:pt modelId="{40716840-A87F-4FB0-A0A4-83FAE3443EB6}">
      <dgm:prSet custT="1"/>
      <dgm:spPr/>
      <dgm:t>
        <a:bodyPr/>
        <a:lstStyle/>
        <a:p>
          <a:r>
            <a:rPr lang="en-US" sz="1800" dirty="0">
              <a:latin typeface="+mn-lt"/>
            </a:rPr>
            <a:t>turret (n.)</a:t>
          </a:r>
        </a:p>
      </dgm:t>
    </dgm:pt>
    <dgm:pt modelId="{3785B9AA-4F03-412C-B26E-7C71707BAAC4}" type="parTrans" cxnId="{D845223D-9F5D-41B4-A002-692929A1B9DF}">
      <dgm:prSet/>
      <dgm:spPr/>
      <dgm:t>
        <a:bodyPr/>
        <a:lstStyle/>
        <a:p>
          <a:endParaRPr lang="en-US"/>
        </a:p>
      </dgm:t>
    </dgm:pt>
    <dgm:pt modelId="{1C782284-FA85-4581-A75B-7056651CC7AA}" type="sibTrans" cxnId="{D845223D-9F5D-41B4-A002-692929A1B9DF}">
      <dgm:prSet/>
      <dgm:spPr/>
      <dgm:t>
        <a:bodyPr/>
        <a:lstStyle/>
        <a:p>
          <a:endParaRPr lang="en-US"/>
        </a:p>
      </dgm:t>
    </dgm:pt>
    <dgm:pt modelId="{FE6886E2-ADD3-43C4-9DA9-83B127DBDE26}">
      <dgm:prSet custT="1"/>
      <dgm:spPr/>
      <dgm:t>
        <a:bodyPr/>
        <a:lstStyle/>
        <a:p>
          <a:r>
            <a:rPr lang="en-US" sz="1800" dirty="0">
              <a:latin typeface="+mn-lt"/>
            </a:rPr>
            <a:t>solace</a:t>
          </a:r>
        </a:p>
        <a:p>
          <a:r>
            <a:rPr lang="en-US" sz="1800" dirty="0">
              <a:latin typeface="+mn-lt"/>
            </a:rPr>
            <a:t>(n.)</a:t>
          </a:r>
        </a:p>
      </dgm:t>
    </dgm:pt>
    <dgm:pt modelId="{710A0D94-0504-4E16-9827-ED5BE4BBE01F}" type="parTrans" cxnId="{B82B5336-DF47-476E-B2AA-193D2476DD3C}">
      <dgm:prSet/>
      <dgm:spPr/>
      <dgm:t>
        <a:bodyPr/>
        <a:lstStyle/>
        <a:p>
          <a:endParaRPr lang="en-US"/>
        </a:p>
      </dgm:t>
    </dgm:pt>
    <dgm:pt modelId="{77922B10-8F0F-42A1-9D78-C5EDEB14C5A6}" type="sibTrans" cxnId="{B82B5336-DF47-476E-B2AA-193D2476DD3C}">
      <dgm:prSet/>
      <dgm:spPr/>
      <dgm:t>
        <a:bodyPr/>
        <a:lstStyle/>
        <a:p>
          <a:endParaRPr lang="en-US"/>
        </a:p>
      </dgm:t>
    </dgm:pt>
    <dgm:pt modelId="{CAE71A80-DC2B-4DAA-99D8-C922C759B791}">
      <dgm:prSet custT="1"/>
      <dgm:spPr/>
      <dgm:t>
        <a:bodyPr/>
        <a:lstStyle/>
        <a:p>
          <a:r>
            <a:rPr lang="en-US" sz="1800" dirty="0">
              <a:latin typeface="+mn-lt"/>
            </a:rPr>
            <a:t>sojourn</a:t>
          </a:r>
        </a:p>
        <a:p>
          <a:r>
            <a:rPr lang="en-US" sz="1800" dirty="0">
              <a:latin typeface="+mn-lt"/>
            </a:rPr>
            <a:t>(n.)</a:t>
          </a:r>
        </a:p>
      </dgm:t>
    </dgm:pt>
    <dgm:pt modelId="{9203F18D-C717-46AB-AACA-EDAB174FDEBB}" type="parTrans" cxnId="{D565A3B5-4D13-4416-AEED-C1242D12760A}">
      <dgm:prSet/>
      <dgm:spPr/>
      <dgm:t>
        <a:bodyPr/>
        <a:lstStyle/>
        <a:p>
          <a:endParaRPr lang="en-US"/>
        </a:p>
      </dgm:t>
    </dgm:pt>
    <dgm:pt modelId="{4006B50D-A108-40A7-9CD3-4B19D9721419}" type="sibTrans" cxnId="{D565A3B5-4D13-4416-AEED-C1242D12760A}">
      <dgm:prSet/>
      <dgm:spPr/>
      <dgm:t>
        <a:bodyPr/>
        <a:lstStyle/>
        <a:p>
          <a:endParaRPr lang="en-US"/>
        </a:p>
      </dgm:t>
    </dgm:pt>
    <dgm:pt modelId="{2340F9DA-3D82-4DF1-BC07-421692E421DF}">
      <dgm:prSet custT="1"/>
      <dgm:spPr/>
      <dgm:t>
        <a:bodyPr/>
        <a:lstStyle/>
        <a:p>
          <a:r>
            <a:rPr lang="en-US" sz="1800" dirty="0">
              <a:latin typeface="+mn-lt"/>
            </a:rPr>
            <a:t>to annihilate</a:t>
          </a:r>
        </a:p>
        <a:p>
          <a:r>
            <a:rPr lang="en-US" sz="1800" dirty="0">
              <a:latin typeface="+mn-lt"/>
            </a:rPr>
            <a:t>(v.)</a:t>
          </a:r>
        </a:p>
      </dgm:t>
    </dgm:pt>
    <dgm:pt modelId="{C628433B-CE61-44E7-87B2-490563E4585D}" type="parTrans" cxnId="{3DC55C0D-9E80-41CE-85B0-3EF5FB4093A9}">
      <dgm:prSet/>
      <dgm:spPr/>
      <dgm:t>
        <a:bodyPr/>
        <a:lstStyle/>
        <a:p>
          <a:endParaRPr lang="en-US"/>
        </a:p>
      </dgm:t>
    </dgm:pt>
    <dgm:pt modelId="{0A575454-4637-4B2A-9C92-006C15089D4A}" type="sibTrans" cxnId="{3DC55C0D-9E80-41CE-85B0-3EF5FB4093A9}">
      <dgm:prSet/>
      <dgm:spPr/>
      <dgm:t>
        <a:bodyPr/>
        <a:lstStyle/>
        <a:p>
          <a:endParaRPr lang="en-US"/>
        </a:p>
      </dgm:t>
    </dgm:pt>
    <dgm:pt modelId="{E38DB001-42A2-48D2-9EA1-7B65E582F524}">
      <dgm:prSet custT="1"/>
      <dgm:spPr/>
      <dgm:t>
        <a:bodyPr/>
        <a:lstStyle/>
        <a:p>
          <a:r>
            <a:rPr lang="en-US" sz="1800" b="0" dirty="0">
              <a:latin typeface="+mn-lt"/>
            </a:rPr>
            <a:t>sublime</a:t>
          </a:r>
        </a:p>
        <a:p>
          <a:r>
            <a:rPr lang="en-US" sz="1800" dirty="0">
              <a:latin typeface="+mn-lt"/>
            </a:rPr>
            <a:t>(adj.)</a:t>
          </a:r>
        </a:p>
      </dgm:t>
    </dgm:pt>
    <dgm:pt modelId="{FD81B9F5-E7F5-4AEB-BFD9-F5E2B1168856}" type="parTrans" cxnId="{9E122D16-BE86-48D4-9D18-23F87D403704}">
      <dgm:prSet/>
      <dgm:spPr/>
      <dgm:t>
        <a:bodyPr/>
        <a:lstStyle/>
        <a:p>
          <a:endParaRPr lang="en-US"/>
        </a:p>
      </dgm:t>
    </dgm:pt>
    <dgm:pt modelId="{757E227C-402D-4B85-8B1E-356A90AF085B}" type="sibTrans" cxnId="{9E122D16-BE86-48D4-9D18-23F87D403704}">
      <dgm:prSet/>
      <dgm:spPr/>
      <dgm:t>
        <a:bodyPr/>
        <a:lstStyle/>
        <a:p>
          <a:endParaRPr lang="en-US"/>
        </a:p>
      </dgm:t>
    </dgm:pt>
    <dgm:pt modelId="{31F7A6C7-C8B8-4553-BC63-88919F1CB69C}">
      <dgm:prSet custT="1"/>
      <dgm:spPr/>
      <dgm:t>
        <a:bodyPr/>
        <a:lstStyle/>
        <a:p>
          <a:r>
            <a:rPr lang="en-US" sz="1800" b="0" dirty="0"/>
            <a:t>utter </a:t>
          </a:r>
          <a:r>
            <a:rPr lang="en-US" sz="1800" b="0" dirty="0">
              <a:latin typeface="+mn-lt"/>
            </a:rPr>
            <a:t> </a:t>
          </a:r>
        </a:p>
        <a:p>
          <a:r>
            <a:rPr lang="en-US" sz="1800" b="0" dirty="0">
              <a:latin typeface="+mn-lt"/>
            </a:rPr>
            <a:t>(</a:t>
          </a:r>
          <a:r>
            <a:rPr lang="en-US" sz="1800" b="0" dirty="0" err="1">
              <a:latin typeface="+mn-lt"/>
            </a:rPr>
            <a:t>adj</a:t>
          </a:r>
          <a:r>
            <a:rPr lang="ka-GE" sz="1800" b="0" dirty="0">
              <a:latin typeface="+mn-lt"/>
            </a:rPr>
            <a:t>.</a:t>
          </a:r>
          <a:r>
            <a:rPr lang="en-US" sz="1800" b="0" dirty="0">
              <a:latin typeface="+mn-lt"/>
            </a:rPr>
            <a:t>)</a:t>
          </a:r>
        </a:p>
      </dgm:t>
    </dgm:pt>
    <dgm:pt modelId="{4490E547-5321-4A95-B07E-744E350A7B50}" type="parTrans" cxnId="{C6FA588C-1F00-4D5A-9785-F87B61AAF1BF}">
      <dgm:prSet/>
      <dgm:spPr/>
      <dgm:t>
        <a:bodyPr/>
        <a:lstStyle/>
        <a:p>
          <a:endParaRPr lang="en-US"/>
        </a:p>
      </dgm:t>
    </dgm:pt>
    <dgm:pt modelId="{5F2D2B19-322A-4327-81B7-35F13ECC623B}" type="sibTrans" cxnId="{C6FA588C-1F00-4D5A-9785-F87B61AAF1BF}">
      <dgm:prSet/>
      <dgm:spPr/>
      <dgm:t>
        <a:bodyPr/>
        <a:lstStyle/>
        <a:p>
          <a:endParaRPr lang="en-US"/>
        </a:p>
      </dgm:t>
    </dgm:pt>
    <dgm:pt modelId="{967F09E1-8255-44B9-9303-E7FEA29D2E82}">
      <dgm:prSet custT="1"/>
      <dgm:spPr/>
      <dgm:t>
        <a:bodyPr/>
        <a:lstStyle/>
        <a:p>
          <a:r>
            <a:rPr lang="en-US" sz="1800" b="0" dirty="0">
              <a:latin typeface="+mn-lt"/>
            </a:rPr>
            <a:t>insufferable</a:t>
          </a:r>
        </a:p>
        <a:p>
          <a:r>
            <a:rPr lang="en-US" sz="1800" b="0" dirty="0">
              <a:latin typeface="+mn-lt"/>
            </a:rPr>
            <a:t>(adj.)</a:t>
          </a:r>
        </a:p>
      </dgm:t>
    </dgm:pt>
    <dgm:pt modelId="{CBD414B6-AF24-4CF8-80FF-C81C55690D14}" type="parTrans" cxnId="{1458CED9-3244-4F8B-B72E-C93D50B67AB0}">
      <dgm:prSet/>
      <dgm:spPr/>
      <dgm:t>
        <a:bodyPr/>
        <a:lstStyle/>
        <a:p>
          <a:endParaRPr lang="en-US"/>
        </a:p>
      </dgm:t>
    </dgm:pt>
    <dgm:pt modelId="{ACC2903B-E9FD-43AC-8CA4-BC3F1186F5B4}" type="sibTrans" cxnId="{1458CED9-3244-4F8B-B72E-C93D50B67AB0}">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B9A95E8E-6E90-44AE-B6F0-582FC19101EA}" type="pres">
      <dgm:prSet presAssocID="{3785B9AA-4F03-412C-B26E-7C71707BAAC4}" presName="Name9" presStyleLbl="parChTrans1D2" presStyleIdx="0" presStyleCnt="8"/>
      <dgm:spPr/>
      <dgm:t>
        <a:bodyPr/>
        <a:lstStyle/>
        <a:p>
          <a:endParaRPr lang="en-US"/>
        </a:p>
      </dgm:t>
    </dgm:pt>
    <dgm:pt modelId="{89784778-3332-4966-BEC1-4DC32A0B73BA}" type="pres">
      <dgm:prSet presAssocID="{3785B9AA-4F03-412C-B26E-7C71707BAAC4}" presName="connTx" presStyleLbl="parChTrans1D2" presStyleIdx="0" presStyleCnt="8"/>
      <dgm:spPr/>
      <dgm:t>
        <a:bodyPr/>
        <a:lstStyle/>
        <a:p>
          <a:endParaRPr lang="en-US"/>
        </a:p>
      </dgm:t>
    </dgm:pt>
    <dgm:pt modelId="{60CA6584-FB95-416B-AC47-B171AC9DC8F6}" type="pres">
      <dgm:prSet presAssocID="{40716840-A87F-4FB0-A0A4-83FAE3443EB6}" presName="node" presStyleLbl="node1" presStyleIdx="0" presStyleCnt="8">
        <dgm:presLayoutVars>
          <dgm:bulletEnabled val="1"/>
        </dgm:presLayoutVars>
      </dgm:prSet>
      <dgm:spPr/>
      <dgm:t>
        <a:bodyPr/>
        <a:lstStyle/>
        <a:p>
          <a:endParaRPr lang="en-US"/>
        </a:p>
      </dgm:t>
    </dgm:pt>
    <dgm:pt modelId="{79CCF70B-B7B2-4330-95B9-A52A5E6F8B08}" type="pres">
      <dgm:prSet presAssocID="{710A0D94-0504-4E16-9827-ED5BE4BBE01F}" presName="Name9" presStyleLbl="parChTrans1D2" presStyleIdx="1" presStyleCnt="8"/>
      <dgm:spPr/>
      <dgm:t>
        <a:bodyPr/>
        <a:lstStyle/>
        <a:p>
          <a:endParaRPr lang="en-US"/>
        </a:p>
      </dgm:t>
    </dgm:pt>
    <dgm:pt modelId="{328EA4A5-1829-416A-A658-0E1218B98418}" type="pres">
      <dgm:prSet presAssocID="{710A0D94-0504-4E16-9827-ED5BE4BBE01F}" presName="connTx" presStyleLbl="parChTrans1D2" presStyleIdx="1" presStyleCnt="8"/>
      <dgm:spPr/>
      <dgm:t>
        <a:bodyPr/>
        <a:lstStyle/>
        <a:p>
          <a:endParaRPr lang="en-US"/>
        </a:p>
      </dgm:t>
    </dgm:pt>
    <dgm:pt modelId="{8AD78741-3BC3-458E-8A9A-DAB0A9FDFE23}" type="pres">
      <dgm:prSet presAssocID="{FE6886E2-ADD3-43C4-9DA9-83B127DBDE26}" presName="node" presStyleLbl="node1" presStyleIdx="1" presStyleCnt="8" custScaleX="168610" custRadScaleRad="163980" custRadScaleInc="39740">
        <dgm:presLayoutVars>
          <dgm:bulletEnabled val="1"/>
        </dgm:presLayoutVars>
      </dgm:prSet>
      <dgm:spPr/>
      <dgm:t>
        <a:bodyPr/>
        <a:lstStyle/>
        <a:p>
          <a:endParaRPr lang="en-US"/>
        </a:p>
      </dgm:t>
    </dgm:pt>
    <dgm:pt modelId="{C455CC8C-6CE2-4876-8AF7-933EAB8950E9}" type="pres">
      <dgm:prSet presAssocID="{9203F18D-C717-46AB-AACA-EDAB174FDEBB}" presName="Name9" presStyleLbl="parChTrans1D2" presStyleIdx="2" presStyleCnt="8"/>
      <dgm:spPr/>
      <dgm:t>
        <a:bodyPr/>
        <a:lstStyle/>
        <a:p>
          <a:endParaRPr lang="en-US"/>
        </a:p>
      </dgm:t>
    </dgm:pt>
    <dgm:pt modelId="{3A0435BC-BDEF-411D-855F-37BC47513DCD}" type="pres">
      <dgm:prSet presAssocID="{9203F18D-C717-46AB-AACA-EDAB174FDEBB}" presName="connTx" presStyleLbl="parChTrans1D2" presStyleIdx="2" presStyleCnt="8"/>
      <dgm:spPr/>
      <dgm:t>
        <a:bodyPr/>
        <a:lstStyle/>
        <a:p>
          <a:endParaRPr lang="en-US"/>
        </a:p>
      </dgm:t>
    </dgm:pt>
    <dgm:pt modelId="{14FED8F7-C96E-4157-AE78-8507ED613C46}" type="pres">
      <dgm:prSet presAssocID="{CAE71A80-DC2B-4DAA-99D8-C922C759B791}" presName="node" presStyleLbl="node1" presStyleIdx="2" presStyleCnt="8" custScaleX="141659" custRadScaleRad="140775" custRadScaleInc="-16216">
        <dgm:presLayoutVars>
          <dgm:bulletEnabled val="1"/>
        </dgm:presLayoutVars>
      </dgm:prSet>
      <dgm:spPr/>
      <dgm:t>
        <a:bodyPr/>
        <a:lstStyle/>
        <a:p>
          <a:endParaRPr lang="en-US"/>
        </a:p>
      </dgm:t>
    </dgm:pt>
    <dgm:pt modelId="{7FD80FC6-6F90-4979-BC08-4533BCEA0C4A}" type="pres">
      <dgm:prSet presAssocID="{C628433B-CE61-44E7-87B2-490563E4585D}" presName="Name9" presStyleLbl="parChTrans1D2" presStyleIdx="3" presStyleCnt="8"/>
      <dgm:spPr/>
      <dgm:t>
        <a:bodyPr/>
        <a:lstStyle/>
        <a:p>
          <a:endParaRPr lang="en-US"/>
        </a:p>
      </dgm:t>
    </dgm:pt>
    <dgm:pt modelId="{53BA976A-21D2-4E79-AA69-42A5461254EC}" type="pres">
      <dgm:prSet presAssocID="{C628433B-CE61-44E7-87B2-490563E4585D}" presName="connTx" presStyleLbl="parChTrans1D2" presStyleIdx="3" presStyleCnt="8"/>
      <dgm:spPr/>
      <dgm:t>
        <a:bodyPr/>
        <a:lstStyle/>
        <a:p>
          <a:endParaRPr lang="en-US"/>
        </a:p>
      </dgm:t>
    </dgm:pt>
    <dgm:pt modelId="{97AC90F4-D3E1-4720-BB64-3FFA7FF91885}" type="pres">
      <dgm:prSet presAssocID="{2340F9DA-3D82-4DF1-BC07-421692E421DF}" presName="node" presStyleLbl="node1" presStyleIdx="3" presStyleCnt="8" custScaleX="115662" custScaleY="97282" custRadScaleRad="161047" custRadScaleInc="-66367">
        <dgm:presLayoutVars>
          <dgm:bulletEnabled val="1"/>
        </dgm:presLayoutVars>
      </dgm:prSet>
      <dgm:spPr/>
      <dgm:t>
        <a:bodyPr/>
        <a:lstStyle/>
        <a:p>
          <a:endParaRPr lang="en-US"/>
        </a:p>
      </dgm:t>
    </dgm:pt>
    <dgm:pt modelId="{590263F0-6B47-4D81-ADFB-30DE3EA68C42}" type="pres">
      <dgm:prSet presAssocID="{FD81B9F5-E7F5-4AEB-BFD9-F5E2B1168856}" presName="Name9" presStyleLbl="parChTrans1D2" presStyleIdx="4" presStyleCnt="8"/>
      <dgm:spPr/>
      <dgm:t>
        <a:bodyPr/>
        <a:lstStyle/>
        <a:p>
          <a:endParaRPr lang="en-US"/>
        </a:p>
      </dgm:t>
    </dgm:pt>
    <dgm:pt modelId="{11C3302F-DAFE-4622-8BCE-ED588D42F7C4}" type="pres">
      <dgm:prSet presAssocID="{FD81B9F5-E7F5-4AEB-BFD9-F5E2B1168856}" presName="connTx" presStyleLbl="parChTrans1D2" presStyleIdx="4" presStyleCnt="8"/>
      <dgm:spPr/>
      <dgm:t>
        <a:bodyPr/>
        <a:lstStyle/>
        <a:p>
          <a:endParaRPr lang="en-US"/>
        </a:p>
      </dgm:t>
    </dgm:pt>
    <dgm:pt modelId="{7E41AABE-D5ED-472C-B971-FEDB7103D646}" type="pres">
      <dgm:prSet presAssocID="{E38DB001-42A2-48D2-9EA1-7B65E582F524}" presName="node" presStyleLbl="node1" presStyleIdx="4" presStyleCnt="8" custScaleX="129680" custRadScaleRad="80326" custRadScaleInc="823">
        <dgm:presLayoutVars>
          <dgm:bulletEnabled val="1"/>
        </dgm:presLayoutVars>
      </dgm:prSet>
      <dgm:spPr/>
      <dgm:t>
        <a:bodyPr/>
        <a:lstStyle/>
        <a:p>
          <a:endParaRPr lang="en-US"/>
        </a:p>
      </dgm:t>
    </dgm:pt>
    <dgm:pt modelId="{0B1A478D-C929-4B8D-8C55-DBD98AD384D9}" type="pres">
      <dgm:prSet presAssocID="{4490E547-5321-4A95-B07E-744E350A7B50}" presName="Name9" presStyleLbl="parChTrans1D2" presStyleIdx="5" presStyleCnt="8"/>
      <dgm:spPr/>
      <dgm:t>
        <a:bodyPr/>
        <a:lstStyle/>
        <a:p>
          <a:endParaRPr lang="en-US"/>
        </a:p>
      </dgm:t>
    </dgm:pt>
    <dgm:pt modelId="{3198107D-E06C-4F50-9936-ECD0B96942C2}" type="pres">
      <dgm:prSet presAssocID="{4490E547-5321-4A95-B07E-744E350A7B50}" presName="connTx" presStyleLbl="parChTrans1D2" presStyleIdx="5" presStyleCnt="8"/>
      <dgm:spPr/>
      <dgm:t>
        <a:bodyPr/>
        <a:lstStyle/>
        <a:p>
          <a:endParaRPr lang="en-US"/>
        </a:p>
      </dgm:t>
    </dgm:pt>
    <dgm:pt modelId="{37118DB8-5C7C-4B41-97AF-D2A2553362FB}" type="pres">
      <dgm:prSet presAssocID="{31F7A6C7-C8B8-4553-BC63-88919F1CB69C}" presName="node" presStyleLbl="node1" presStyleIdx="5" presStyleCnt="8" custRadScaleRad="163802" custRadScaleInc="66706">
        <dgm:presLayoutVars>
          <dgm:bulletEnabled val="1"/>
        </dgm:presLayoutVars>
      </dgm:prSet>
      <dgm:spPr/>
      <dgm:t>
        <a:bodyPr/>
        <a:lstStyle/>
        <a:p>
          <a:endParaRPr lang="en-US"/>
        </a:p>
      </dgm:t>
    </dgm:pt>
    <dgm:pt modelId="{11EB1C63-9875-4E49-B468-ABE1B96C95F7}" type="pres">
      <dgm:prSet presAssocID="{CBD414B6-AF24-4CF8-80FF-C81C55690D14}" presName="Name9" presStyleLbl="parChTrans1D2" presStyleIdx="6" presStyleCnt="8"/>
      <dgm:spPr/>
      <dgm:t>
        <a:bodyPr/>
        <a:lstStyle/>
        <a:p>
          <a:endParaRPr lang="en-US"/>
        </a:p>
      </dgm:t>
    </dgm:pt>
    <dgm:pt modelId="{E95C308E-0CE6-40EB-A5E4-B0E50889ADBC}" type="pres">
      <dgm:prSet presAssocID="{CBD414B6-AF24-4CF8-80FF-C81C55690D14}" presName="connTx" presStyleLbl="parChTrans1D2" presStyleIdx="6" presStyleCnt="8"/>
      <dgm:spPr/>
      <dgm:t>
        <a:bodyPr/>
        <a:lstStyle/>
        <a:p>
          <a:endParaRPr lang="en-US"/>
        </a:p>
      </dgm:t>
    </dgm:pt>
    <dgm:pt modelId="{D41E153F-26E4-4E04-951D-A7F71B95760C}" type="pres">
      <dgm:prSet presAssocID="{967F09E1-8255-44B9-9303-E7FEA29D2E82}" presName="node" presStyleLbl="node1" presStyleIdx="6" presStyleCnt="8" custScaleX="149799" custScaleY="97617" custRadScaleRad="147023" custRadScaleInc="6139">
        <dgm:presLayoutVars>
          <dgm:bulletEnabled val="1"/>
        </dgm:presLayoutVars>
      </dgm:prSet>
      <dgm:spPr/>
      <dgm:t>
        <a:bodyPr/>
        <a:lstStyle/>
        <a:p>
          <a:endParaRPr lang="en-US"/>
        </a:p>
      </dgm:t>
    </dgm:pt>
    <dgm:pt modelId="{D4612FAB-49A0-42B4-BCFC-2FF51D7493EE}" type="pres">
      <dgm:prSet presAssocID="{A4208551-2FC2-40A8-A709-A078DB392150}" presName="Name9" presStyleLbl="parChTrans1D2" presStyleIdx="7" presStyleCnt="8"/>
      <dgm:spPr/>
      <dgm:t>
        <a:bodyPr/>
        <a:lstStyle/>
        <a:p>
          <a:endParaRPr lang="en-US"/>
        </a:p>
      </dgm:t>
    </dgm:pt>
    <dgm:pt modelId="{E87B9216-6BA2-4FEB-A893-B5EFB9F18B76}" type="pres">
      <dgm:prSet presAssocID="{A4208551-2FC2-40A8-A709-A078DB392150}" presName="connTx" presStyleLbl="parChTrans1D2" presStyleIdx="7" presStyleCnt="8"/>
      <dgm:spPr/>
      <dgm:t>
        <a:bodyPr/>
        <a:lstStyle/>
        <a:p>
          <a:endParaRPr lang="en-US"/>
        </a:p>
      </dgm:t>
    </dgm:pt>
    <dgm:pt modelId="{B86A3D4F-8D1A-4534-8794-0FF8F8C4D050}" type="pres">
      <dgm:prSet presAssocID="{C2808D47-944A-40EE-9D74-D8646357B3A0}" presName="node" presStyleLbl="node1" presStyleIdx="7" presStyleCnt="8" custRadScaleRad="179002" custRadScaleInc="-53875">
        <dgm:presLayoutVars>
          <dgm:bulletEnabled val="1"/>
        </dgm:presLayoutVars>
      </dgm:prSet>
      <dgm:spPr/>
      <dgm:t>
        <a:bodyPr/>
        <a:lstStyle/>
        <a:p>
          <a:endParaRPr lang="en-US"/>
        </a:p>
      </dgm:t>
    </dgm:pt>
  </dgm:ptLst>
  <dgm:cxnLst>
    <dgm:cxn modelId="{C4417824-8BDF-4C75-89D3-4A00590B2419}" type="presOf" srcId="{CBD414B6-AF24-4CF8-80FF-C81C55690D14}" destId="{11EB1C63-9875-4E49-B468-ABE1B96C95F7}" srcOrd="0" destOrd="0" presId="urn:microsoft.com/office/officeart/2005/8/layout/radial1"/>
    <dgm:cxn modelId="{3DC55C0D-9E80-41CE-85B0-3EF5FB4093A9}" srcId="{03F97FFF-303A-5E4D-A645-BCFF0246749F}" destId="{2340F9DA-3D82-4DF1-BC07-421692E421DF}" srcOrd="3" destOrd="0" parTransId="{C628433B-CE61-44E7-87B2-490563E4585D}" sibTransId="{0A575454-4637-4B2A-9C92-006C15089D4A}"/>
    <dgm:cxn modelId="{90D9C6ED-9EC8-44DB-95D2-9D2E73C71DC9}" type="presOf" srcId="{E38DB001-42A2-48D2-9EA1-7B65E582F524}" destId="{7E41AABE-D5ED-472C-B971-FEDB7103D646}"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77405154-8433-4306-A65B-2F3F2ABA5963}" type="presOf" srcId="{710A0D94-0504-4E16-9827-ED5BE4BBE01F}" destId="{79CCF70B-B7B2-4330-95B9-A52A5E6F8B08}" srcOrd="0" destOrd="0" presId="urn:microsoft.com/office/officeart/2005/8/layout/radial1"/>
    <dgm:cxn modelId="{B82B5336-DF47-476E-B2AA-193D2476DD3C}" srcId="{03F97FFF-303A-5E4D-A645-BCFF0246749F}" destId="{FE6886E2-ADD3-43C4-9DA9-83B127DBDE26}" srcOrd="1" destOrd="0" parTransId="{710A0D94-0504-4E16-9827-ED5BE4BBE01F}" sibTransId="{77922B10-8F0F-42A1-9D78-C5EDEB14C5A6}"/>
    <dgm:cxn modelId="{0DB13094-E96E-466B-8D57-FD5ADB02E4ED}" type="presOf" srcId="{CBD414B6-AF24-4CF8-80FF-C81C55690D14}" destId="{E95C308E-0CE6-40EB-A5E4-B0E50889ADBC}" srcOrd="1" destOrd="0" presId="urn:microsoft.com/office/officeart/2005/8/layout/radial1"/>
    <dgm:cxn modelId="{1977570B-C536-43A2-8700-F2C0D6F95A34}" type="presOf" srcId="{4490E547-5321-4A95-B07E-744E350A7B50}" destId="{3198107D-E06C-4F50-9936-ECD0B96942C2}" srcOrd="1" destOrd="0" presId="urn:microsoft.com/office/officeart/2005/8/layout/radial1"/>
    <dgm:cxn modelId="{C25D15E5-853F-461E-9C60-62B05119BCCA}" type="presOf" srcId="{C2808D47-944A-40EE-9D74-D8646357B3A0}" destId="{B86A3D4F-8D1A-4534-8794-0FF8F8C4D050}" srcOrd="0" destOrd="0" presId="urn:microsoft.com/office/officeart/2005/8/layout/radial1"/>
    <dgm:cxn modelId="{29A5C49C-20CE-45D0-82F1-345FD74BEDB0}" srcId="{03F97FFF-303A-5E4D-A645-BCFF0246749F}" destId="{C2808D47-944A-40EE-9D74-D8646357B3A0}" srcOrd="7" destOrd="0" parTransId="{A4208551-2FC2-40A8-A709-A078DB392150}" sibTransId="{5E65DBE1-DC45-4728-AE40-30AF181C90FD}"/>
    <dgm:cxn modelId="{06F29780-29D3-4D0E-9686-4316F338EBA4}" type="presOf" srcId="{40716840-A87F-4FB0-A0A4-83FAE3443EB6}" destId="{60CA6584-FB95-416B-AC47-B171AC9DC8F6}" srcOrd="0" destOrd="0" presId="urn:microsoft.com/office/officeart/2005/8/layout/radial1"/>
    <dgm:cxn modelId="{9E122D16-BE86-48D4-9D18-23F87D403704}" srcId="{03F97FFF-303A-5E4D-A645-BCFF0246749F}" destId="{E38DB001-42A2-48D2-9EA1-7B65E582F524}" srcOrd="4" destOrd="0" parTransId="{FD81B9F5-E7F5-4AEB-BFD9-F5E2B1168856}" sibTransId="{757E227C-402D-4B85-8B1E-356A90AF085B}"/>
    <dgm:cxn modelId="{4A281F24-7E13-4D6A-8BD0-70785FA5A886}" type="presOf" srcId="{A4208551-2FC2-40A8-A709-A078DB392150}" destId="{D4612FAB-49A0-42B4-BCFC-2FF51D7493EE}" srcOrd="0" destOrd="0" presId="urn:microsoft.com/office/officeart/2005/8/layout/radial1"/>
    <dgm:cxn modelId="{63764B98-8681-4D43-88BD-A6F786DD6414}" type="presOf" srcId="{C628433B-CE61-44E7-87B2-490563E4585D}" destId="{53BA976A-21D2-4E79-AA69-42A5461254EC}" srcOrd="1" destOrd="0" presId="urn:microsoft.com/office/officeart/2005/8/layout/radial1"/>
    <dgm:cxn modelId="{44FF665E-53CF-4B2A-8E67-1D4C28B81DB3}" type="presOf" srcId="{FD81B9F5-E7F5-4AEB-BFD9-F5E2B1168856}" destId="{11C3302F-DAFE-4622-8BCE-ED588D42F7C4}" srcOrd="1" destOrd="0" presId="urn:microsoft.com/office/officeart/2005/8/layout/radial1"/>
    <dgm:cxn modelId="{0B0FE6B3-F56D-4A6F-ACC9-9A86CDB966F4}" type="presOf" srcId="{9203F18D-C717-46AB-AACA-EDAB174FDEBB}" destId="{C455CC8C-6CE2-4876-8AF7-933EAB8950E9}" srcOrd="0" destOrd="0" presId="urn:microsoft.com/office/officeart/2005/8/layout/radial1"/>
    <dgm:cxn modelId="{ABFDB79E-490B-401F-BB8A-E192992D78C2}" type="presOf" srcId="{3785B9AA-4F03-412C-B26E-7C71707BAAC4}" destId="{89784778-3332-4966-BEC1-4DC32A0B73BA}" srcOrd="1" destOrd="0" presId="urn:microsoft.com/office/officeart/2005/8/layout/radial1"/>
    <dgm:cxn modelId="{6345B6F6-B9EF-4356-9BD8-8FE054E3468F}" type="presOf" srcId="{C628433B-CE61-44E7-87B2-490563E4585D}" destId="{7FD80FC6-6F90-4979-BC08-4533BCEA0C4A}" srcOrd="0" destOrd="0" presId="urn:microsoft.com/office/officeart/2005/8/layout/radial1"/>
    <dgm:cxn modelId="{596FFA78-22AA-4D36-BDF8-CB3C4F264777}" type="presOf" srcId="{710A0D94-0504-4E16-9827-ED5BE4BBE01F}" destId="{328EA4A5-1829-416A-A658-0E1218B98418}" srcOrd="1" destOrd="0" presId="urn:microsoft.com/office/officeart/2005/8/layout/radial1"/>
    <dgm:cxn modelId="{D565A3B5-4D13-4416-AEED-C1242D12760A}" srcId="{03F97FFF-303A-5E4D-A645-BCFF0246749F}" destId="{CAE71A80-DC2B-4DAA-99D8-C922C759B791}" srcOrd="2" destOrd="0" parTransId="{9203F18D-C717-46AB-AACA-EDAB174FDEBB}" sibTransId="{4006B50D-A108-40A7-9CD3-4B19D9721419}"/>
    <dgm:cxn modelId="{B0ACA2F1-D9FA-4897-A6BC-2D4918FF8017}" type="presOf" srcId="{3785B9AA-4F03-412C-B26E-7C71707BAAC4}" destId="{B9A95E8E-6E90-44AE-B6F0-582FC19101EA}" srcOrd="0" destOrd="0" presId="urn:microsoft.com/office/officeart/2005/8/layout/radial1"/>
    <dgm:cxn modelId="{6D3810B0-6C5D-4FE7-A1ED-A9AFFD73AD7C}" srcId="{884A0726-A1DA-4942-84CF-47333059DFD7}" destId="{7082360B-7F92-4DEF-9AB1-2EC28FF9C653}" srcOrd="1" destOrd="0" parTransId="{BE8C30C2-66CA-4EF0-BDB9-DBA88A68458C}" sibTransId="{473BA959-8265-44BB-B57A-F69F5E8259F1}"/>
    <dgm:cxn modelId="{C6FA588C-1F00-4D5A-9785-F87B61AAF1BF}" srcId="{03F97FFF-303A-5E4D-A645-BCFF0246749F}" destId="{31F7A6C7-C8B8-4553-BC63-88919F1CB69C}" srcOrd="5" destOrd="0" parTransId="{4490E547-5321-4A95-B07E-744E350A7B50}" sibTransId="{5F2D2B19-322A-4327-81B7-35F13ECC623B}"/>
    <dgm:cxn modelId="{046D58AF-CF37-6F4A-BDC2-65D9ADE72D61}" type="presOf" srcId="{03F97FFF-303A-5E4D-A645-BCFF0246749F}" destId="{B8E30B2C-2573-7B47-8F95-EBE86248F25B}" srcOrd="0" destOrd="0" presId="urn:microsoft.com/office/officeart/2005/8/layout/radial1"/>
    <dgm:cxn modelId="{170E68A1-3385-4FEF-BBCE-76FAAF297169}" type="presOf" srcId="{FD81B9F5-E7F5-4AEB-BFD9-F5E2B1168856}" destId="{590263F0-6B47-4D81-ADFB-30DE3EA68C42}" srcOrd="0" destOrd="0" presId="urn:microsoft.com/office/officeart/2005/8/layout/radial1"/>
    <dgm:cxn modelId="{D6D2EB73-9E2C-454F-8E32-C3EBEDD10DAA}" type="presOf" srcId="{2340F9DA-3D82-4DF1-BC07-421692E421DF}" destId="{97AC90F4-D3E1-4720-BB64-3FFA7FF91885}" srcOrd="0" destOrd="0" presId="urn:microsoft.com/office/officeart/2005/8/layout/radial1"/>
    <dgm:cxn modelId="{5641DABC-BE84-4629-9652-4CD2B8CD3C8F}" type="presOf" srcId="{A4208551-2FC2-40A8-A709-A078DB392150}" destId="{E87B9216-6BA2-4FEB-A893-B5EFB9F18B76}"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A7DE29D9-E923-49E7-ADF5-D10D0FC88256}" type="presOf" srcId="{9203F18D-C717-46AB-AACA-EDAB174FDEBB}" destId="{3A0435BC-BDEF-411D-855F-37BC47513DCD}" srcOrd="1" destOrd="0" presId="urn:microsoft.com/office/officeart/2005/8/layout/radial1"/>
    <dgm:cxn modelId="{056321F5-03D1-46E2-9D7F-10746ECA648A}" type="presOf" srcId="{4490E547-5321-4A95-B07E-744E350A7B50}" destId="{0B1A478D-C929-4B8D-8C55-DBD98AD384D9}" srcOrd="0" destOrd="0" presId="urn:microsoft.com/office/officeart/2005/8/layout/radial1"/>
    <dgm:cxn modelId="{8CF502C6-ADD5-423C-B558-BF54A0882F95}" type="presOf" srcId="{FE6886E2-ADD3-43C4-9DA9-83B127DBDE26}" destId="{8AD78741-3BC3-458E-8A9A-DAB0A9FDFE23}" srcOrd="0" destOrd="0" presId="urn:microsoft.com/office/officeart/2005/8/layout/radial1"/>
    <dgm:cxn modelId="{4A65DCC5-893D-46AE-83F5-855ED5E98EB0}" type="presOf" srcId="{CAE71A80-DC2B-4DAA-99D8-C922C759B791}" destId="{14FED8F7-C96E-4157-AE78-8507ED613C46}" srcOrd="0" destOrd="0" presId="urn:microsoft.com/office/officeart/2005/8/layout/radial1"/>
    <dgm:cxn modelId="{7EEAF4E3-87C5-495B-B66C-A56203E49E9A}" type="presOf" srcId="{31F7A6C7-C8B8-4553-BC63-88919F1CB69C}" destId="{37118DB8-5C7C-4B41-97AF-D2A2553362FB}" srcOrd="0" destOrd="0" presId="urn:microsoft.com/office/officeart/2005/8/layout/radial1"/>
    <dgm:cxn modelId="{D845223D-9F5D-41B4-A002-692929A1B9DF}" srcId="{03F97FFF-303A-5E4D-A645-BCFF0246749F}" destId="{40716840-A87F-4FB0-A0A4-83FAE3443EB6}" srcOrd="0" destOrd="0" parTransId="{3785B9AA-4F03-412C-B26E-7C71707BAAC4}" sibTransId="{1C782284-FA85-4581-A75B-7056651CC7AA}"/>
    <dgm:cxn modelId="{1458CED9-3244-4F8B-B72E-C93D50B67AB0}" srcId="{03F97FFF-303A-5E4D-A645-BCFF0246749F}" destId="{967F09E1-8255-44B9-9303-E7FEA29D2E82}" srcOrd="6" destOrd="0" parTransId="{CBD414B6-AF24-4CF8-80FF-C81C55690D14}" sibTransId="{ACC2903B-E9FD-43AC-8CA4-BC3F1186F5B4}"/>
    <dgm:cxn modelId="{6820A7F7-A6CC-49EF-84D7-BE44B2BE0B74}" type="presOf" srcId="{967F09E1-8255-44B9-9303-E7FEA29D2E82}" destId="{D41E153F-26E4-4E04-951D-A7F71B95760C}"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DE48B240-CE87-4E37-A628-8180CCA41935}" type="presParOf" srcId="{31F16129-0CC8-9C4A-B4E8-B63C962C64F8}" destId="{B9A95E8E-6E90-44AE-B6F0-582FC19101EA}" srcOrd="1" destOrd="0" presId="urn:microsoft.com/office/officeart/2005/8/layout/radial1"/>
    <dgm:cxn modelId="{03E70447-C707-4D63-85BE-C4CA95469DCE}" type="presParOf" srcId="{B9A95E8E-6E90-44AE-B6F0-582FC19101EA}" destId="{89784778-3332-4966-BEC1-4DC32A0B73BA}" srcOrd="0" destOrd="0" presId="urn:microsoft.com/office/officeart/2005/8/layout/radial1"/>
    <dgm:cxn modelId="{965547EE-0499-43E6-A961-11BB37D5EA7A}" type="presParOf" srcId="{31F16129-0CC8-9C4A-B4E8-B63C962C64F8}" destId="{60CA6584-FB95-416B-AC47-B171AC9DC8F6}" srcOrd="2" destOrd="0" presId="urn:microsoft.com/office/officeart/2005/8/layout/radial1"/>
    <dgm:cxn modelId="{AA4B59F6-0355-4F40-88B4-4D30291E250B}" type="presParOf" srcId="{31F16129-0CC8-9C4A-B4E8-B63C962C64F8}" destId="{79CCF70B-B7B2-4330-95B9-A52A5E6F8B08}" srcOrd="3" destOrd="0" presId="urn:microsoft.com/office/officeart/2005/8/layout/radial1"/>
    <dgm:cxn modelId="{9865FC86-5EAA-4B22-B659-9F8958B38CD9}" type="presParOf" srcId="{79CCF70B-B7B2-4330-95B9-A52A5E6F8B08}" destId="{328EA4A5-1829-416A-A658-0E1218B98418}" srcOrd="0" destOrd="0" presId="urn:microsoft.com/office/officeart/2005/8/layout/radial1"/>
    <dgm:cxn modelId="{A552ECA3-210F-4ECD-A0F5-00C8CE356B48}" type="presParOf" srcId="{31F16129-0CC8-9C4A-B4E8-B63C962C64F8}" destId="{8AD78741-3BC3-458E-8A9A-DAB0A9FDFE23}" srcOrd="4" destOrd="0" presId="urn:microsoft.com/office/officeart/2005/8/layout/radial1"/>
    <dgm:cxn modelId="{DA581879-D137-4881-A33D-0821A7849C16}" type="presParOf" srcId="{31F16129-0CC8-9C4A-B4E8-B63C962C64F8}" destId="{C455CC8C-6CE2-4876-8AF7-933EAB8950E9}" srcOrd="5" destOrd="0" presId="urn:microsoft.com/office/officeart/2005/8/layout/radial1"/>
    <dgm:cxn modelId="{5762DF3F-7E11-4C8B-8B64-95E510059AB2}" type="presParOf" srcId="{C455CC8C-6CE2-4876-8AF7-933EAB8950E9}" destId="{3A0435BC-BDEF-411D-855F-37BC47513DCD}" srcOrd="0" destOrd="0" presId="urn:microsoft.com/office/officeart/2005/8/layout/radial1"/>
    <dgm:cxn modelId="{CE629C0E-A37E-418C-9FA4-A8690C543956}" type="presParOf" srcId="{31F16129-0CC8-9C4A-B4E8-B63C962C64F8}" destId="{14FED8F7-C96E-4157-AE78-8507ED613C46}" srcOrd="6" destOrd="0" presId="urn:microsoft.com/office/officeart/2005/8/layout/radial1"/>
    <dgm:cxn modelId="{6F86E6D0-9C17-4B46-9B3B-E03245F54BC5}" type="presParOf" srcId="{31F16129-0CC8-9C4A-B4E8-B63C962C64F8}" destId="{7FD80FC6-6F90-4979-BC08-4533BCEA0C4A}" srcOrd="7" destOrd="0" presId="urn:microsoft.com/office/officeart/2005/8/layout/radial1"/>
    <dgm:cxn modelId="{D2A06092-500C-42BB-92D7-B8CB0CD22A35}" type="presParOf" srcId="{7FD80FC6-6F90-4979-BC08-4533BCEA0C4A}" destId="{53BA976A-21D2-4E79-AA69-42A5461254EC}" srcOrd="0" destOrd="0" presId="urn:microsoft.com/office/officeart/2005/8/layout/radial1"/>
    <dgm:cxn modelId="{781354FC-C736-4956-ABAA-E78BA26B5830}" type="presParOf" srcId="{31F16129-0CC8-9C4A-B4E8-B63C962C64F8}" destId="{97AC90F4-D3E1-4720-BB64-3FFA7FF91885}" srcOrd="8" destOrd="0" presId="urn:microsoft.com/office/officeart/2005/8/layout/radial1"/>
    <dgm:cxn modelId="{71804F2C-226A-487D-B390-F3F7C16E7FE7}" type="presParOf" srcId="{31F16129-0CC8-9C4A-B4E8-B63C962C64F8}" destId="{590263F0-6B47-4D81-ADFB-30DE3EA68C42}" srcOrd="9" destOrd="0" presId="urn:microsoft.com/office/officeart/2005/8/layout/radial1"/>
    <dgm:cxn modelId="{D80E8797-C8FF-43D0-AB49-96B3B57FA60C}" type="presParOf" srcId="{590263F0-6B47-4D81-ADFB-30DE3EA68C42}" destId="{11C3302F-DAFE-4622-8BCE-ED588D42F7C4}" srcOrd="0" destOrd="0" presId="urn:microsoft.com/office/officeart/2005/8/layout/radial1"/>
    <dgm:cxn modelId="{CE19C659-68B9-4A01-8903-AAA0FF65285B}" type="presParOf" srcId="{31F16129-0CC8-9C4A-B4E8-B63C962C64F8}" destId="{7E41AABE-D5ED-472C-B971-FEDB7103D646}" srcOrd="10" destOrd="0" presId="urn:microsoft.com/office/officeart/2005/8/layout/radial1"/>
    <dgm:cxn modelId="{1004D878-AC3C-4F66-8A2A-CED192721C0E}" type="presParOf" srcId="{31F16129-0CC8-9C4A-B4E8-B63C962C64F8}" destId="{0B1A478D-C929-4B8D-8C55-DBD98AD384D9}" srcOrd="11" destOrd="0" presId="urn:microsoft.com/office/officeart/2005/8/layout/radial1"/>
    <dgm:cxn modelId="{11578628-7462-4E47-B83F-1799D06294EC}" type="presParOf" srcId="{0B1A478D-C929-4B8D-8C55-DBD98AD384D9}" destId="{3198107D-E06C-4F50-9936-ECD0B96942C2}" srcOrd="0" destOrd="0" presId="urn:microsoft.com/office/officeart/2005/8/layout/radial1"/>
    <dgm:cxn modelId="{FD667267-C5DC-4539-82A6-AD1720CA039A}" type="presParOf" srcId="{31F16129-0CC8-9C4A-B4E8-B63C962C64F8}" destId="{37118DB8-5C7C-4B41-97AF-D2A2553362FB}" srcOrd="12" destOrd="0" presId="urn:microsoft.com/office/officeart/2005/8/layout/radial1"/>
    <dgm:cxn modelId="{F4F18B42-D37B-49A0-8139-2F149E29CDAA}" type="presParOf" srcId="{31F16129-0CC8-9C4A-B4E8-B63C962C64F8}" destId="{11EB1C63-9875-4E49-B468-ABE1B96C95F7}" srcOrd="13" destOrd="0" presId="urn:microsoft.com/office/officeart/2005/8/layout/radial1"/>
    <dgm:cxn modelId="{92550739-E222-4A92-9461-91204ADB7C7F}" type="presParOf" srcId="{11EB1C63-9875-4E49-B468-ABE1B96C95F7}" destId="{E95C308E-0CE6-40EB-A5E4-B0E50889ADBC}" srcOrd="0" destOrd="0" presId="urn:microsoft.com/office/officeart/2005/8/layout/radial1"/>
    <dgm:cxn modelId="{B408C00D-A415-4141-A7C6-264C34CDDD0B}" type="presParOf" srcId="{31F16129-0CC8-9C4A-B4E8-B63C962C64F8}" destId="{D41E153F-26E4-4E04-951D-A7F71B95760C}" srcOrd="14" destOrd="0" presId="urn:microsoft.com/office/officeart/2005/8/layout/radial1"/>
    <dgm:cxn modelId="{DEDB8884-3210-410C-973A-B128794C29FE}" type="presParOf" srcId="{31F16129-0CC8-9C4A-B4E8-B63C962C64F8}" destId="{D4612FAB-49A0-42B4-BCFC-2FF51D7493EE}" srcOrd="15" destOrd="0" presId="urn:microsoft.com/office/officeart/2005/8/layout/radial1"/>
    <dgm:cxn modelId="{BB4758FC-8BD4-4B13-9E5F-9C0BB0374256}" type="presParOf" srcId="{D4612FAB-49A0-42B4-BCFC-2FF51D7493EE}" destId="{E87B9216-6BA2-4FEB-A893-B5EFB9F18B76}" srcOrd="0" destOrd="0" presId="urn:microsoft.com/office/officeart/2005/8/layout/radial1"/>
    <dgm:cxn modelId="{EFCB4216-B2B8-47B5-8B87-8F976DD8ED11}" type="presParOf" srcId="{31F16129-0CC8-9C4A-B4E8-B63C962C64F8}" destId="{B86A3D4F-8D1A-4534-8794-0FF8F8C4D050}"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4910436" y="-752709"/>
          <a:ext cx="5850243" cy="5850243"/>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04789" y="197515"/>
          <a:ext cx="4705441"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Vocabulary</a:t>
          </a:r>
          <a:r>
            <a:rPr lang="ka-GE" sz="1500" kern="1200" dirty="0"/>
            <a:t> - ლექსიკა</a:t>
          </a:r>
          <a:endParaRPr lang="en-US" sz="1500" kern="1200" dirty="0"/>
        </a:p>
      </dsp:txBody>
      <dsp:txXfrm>
        <a:off x="304789" y="197515"/>
        <a:ext cx="4705441" cy="394857"/>
      </dsp:txXfrm>
    </dsp:sp>
    <dsp:sp modelId="{377382CD-1E73-FA48-BC57-ACD20D62240A}">
      <dsp:nvSpPr>
        <dsp:cNvPr id="0" name=""/>
        <dsp:cNvSpPr/>
      </dsp:nvSpPr>
      <dsp:spPr>
        <a:xfrm>
          <a:off x="58003" y="148158"/>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62368" y="790149"/>
          <a:ext cx="4347862"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GB" sz="1500" kern="1200" dirty="0"/>
            <a:t>About the Author</a:t>
          </a:r>
          <a:r>
            <a:rPr lang="ka-GE" sz="1500" kern="1200" dirty="0"/>
            <a:t>- ავტორის შესახებ</a:t>
          </a:r>
          <a:endParaRPr lang="en-US" sz="1500" kern="1200" dirty="0"/>
        </a:p>
      </dsp:txBody>
      <dsp:txXfrm>
        <a:off x="662368" y="790149"/>
        <a:ext cx="4347862" cy="394857"/>
      </dsp:txXfrm>
    </dsp:sp>
    <dsp:sp modelId="{411DA598-002A-FF47-9531-75928444A383}">
      <dsp:nvSpPr>
        <dsp:cNvPr id="0" name=""/>
        <dsp:cNvSpPr/>
      </dsp:nvSpPr>
      <dsp:spPr>
        <a:xfrm>
          <a:off x="415582" y="740792"/>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58319" y="1382349"/>
          <a:ext cx="4151910"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Summary</a:t>
          </a:r>
          <a:r>
            <a:rPr lang="ka-GE" sz="1500" kern="1200" dirty="0"/>
            <a:t> - შინაარსი</a:t>
          </a:r>
          <a:endParaRPr lang="en-US" sz="1500" kern="1200" dirty="0"/>
        </a:p>
      </dsp:txBody>
      <dsp:txXfrm>
        <a:off x="858319" y="1382349"/>
        <a:ext cx="4151910" cy="394857"/>
      </dsp:txXfrm>
    </dsp:sp>
    <dsp:sp modelId="{5CEC9627-B2FE-2D42-9A6F-D0C848694378}">
      <dsp:nvSpPr>
        <dsp:cNvPr id="0" name=""/>
        <dsp:cNvSpPr/>
      </dsp:nvSpPr>
      <dsp:spPr>
        <a:xfrm>
          <a:off x="611533" y="1332992"/>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20885" y="1974983"/>
          <a:ext cx="4089345"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ka-GE" sz="1500" kern="1200" dirty="0">
              <a:cs typeface="Calibri" panose="020F0502020204030204" pitchFamily="34" charset="0"/>
            </a:rPr>
            <a:t>Characters - გმირები</a:t>
          </a:r>
          <a:endParaRPr lang="en-US" sz="1500" kern="1200" dirty="0">
            <a:latin typeface="Calibri" panose="020F0502020204030204" pitchFamily="34" charset="0"/>
            <a:cs typeface="Calibri" panose="020F0502020204030204" pitchFamily="34" charset="0"/>
          </a:endParaRPr>
        </a:p>
      </dsp:txBody>
      <dsp:txXfrm>
        <a:off x="920885" y="1974983"/>
        <a:ext cx="4089345" cy="394857"/>
      </dsp:txXfrm>
    </dsp:sp>
    <dsp:sp modelId="{3F768512-85FB-484A-9E22-7129A668D517}">
      <dsp:nvSpPr>
        <dsp:cNvPr id="0" name=""/>
        <dsp:cNvSpPr/>
      </dsp:nvSpPr>
      <dsp:spPr>
        <a:xfrm>
          <a:off x="674099" y="1925625"/>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58319" y="2567617"/>
          <a:ext cx="4151910"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Setting</a:t>
          </a:r>
          <a:r>
            <a:rPr lang="ka-GE" sz="1500" kern="1200" dirty="0"/>
            <a:t> - მოქმედების ადგილი და დრო</a:t>
          </a:r>
          <a:endParaRPr lang="en-US" sz="1500" kern="1200" dirty="0"/>
        </a:p>
      </dsp:txBody>
      <dsp:txXfrm>
        <a:off x="858319" y="2567617"/>
        <a:ext cx="4151910" cy="394857"/>
      </dsp:txXfrm>
    </dsp:sp>
    <dsp:sp modelId="{2B510BF3-E86F-184A-A47F-3B6C283103CC}">
      <dsp:nvSpPr>
        <dsp:cNvPr id="0" name=""/>
        <dsp:cNvSpPr/>
      </dsp:nvSpPr>
      <dsp:spPr>
        <a:xfrm>
          <a:off x="611533" y="2518259"/>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62368" y="3159816"/>
          <a:ext cx="4347862"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latin typeface="+mn-lt"/>
            </a:rPr>
            <a:t>Main </a:t>
          </a:r>
          <a:r>
            <a:rPr lang="ka-GE" sz="1500" kern="1200" dirty="0">
              <a:latin typeface="+mn-lt"/>
            </a:rPr>
            <a:t>themes</a:t>
          </a:r>
          <a:r>
            <a:rPr lang="ka-GE" sz="1500" kern="1200" dirty="0"/>
            <a:t> - მთავარი თემები</a:t>
          </a:r>
          <a:endParaRPr lang="en-US" sz="1500" kern="1200" dirty="0"/>
        </a:p>
      </dsp:txBody>
      <dsp:txXfrm>
        <a:off x="662368" y="3159816"/>
        <a:ext cx="4347862" cy="394857"/>
      </dsp:txXfrm>
    </dsp:sp>
    <dsp:sp modelId="{8FDE6AB9-492F-D94A-B065-ABF11C83471E}">
      <dsp:nvSpPr>
        <dsp:cNvPr id="0" name=""/>
        <dsp:cNvSpPr/>
      </dsp:nvSpPr>
      <dsp:spPr>
        <a:xfrm>
          <a:off x="415582" y="3110459"/>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04789" y="3752450"/>
          <a:ext cx="4705441" cy="3948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18" tIns="38100" rIns="38100" bIns="38100" numCol="1" spcCol="1270" anchor="ctr" anchorCtr="0">
          <a:noAutofit/>
        </a:bodyPr>
        <a:lstStyle/>
        <a:p>
          <a:pPr lvl="0" algn="l" defTabSz="666750">
            <a:lnSpc>
              <a:spcPct val="90000"/>
            </a:lnSpc>
            <a:spcBef>
              <a:spcPct val="0"/>
            </a:spcBef>
            <a:spcAft>
              <a:spcPct val="35000"/>
            </a:spcAft>
            <a:buNone/>
          </a:pPr>
          <a:r>
            <a:rPr lang="en-US" sz="1500" kern="1200" dirty="0"/>
            <a:t>Conclusion and Homework</a:t>
          </a:r>
          <a:r>
            <a:rPr lang="ka-GE" sz="1500" kern="1200" dirty="0"/>
            <a:t> - შეჯამება და დავალება</a:t>
          </a:r>
          <a:endParaRPr lang="en-US" sz="1500" kern="1200" dirty="0"/>
        </a:p>
      </dsp:txBody>
      <dsp:txXfrm>
        <a:off x="304789" y="3752450"/>
        <a:ext cx="4705441" cy="394857"/>
      </dsp:txXfrm>
    </dsp:sp>
    <dsp:sp modelId="{23647887-052A-044D-A3F1-E205E9BB6589}">
      <dsp:nvSpPr>
        <dsp:cNvPr id="0" name=""/>
        <dsp:cNvSpPr/>
      </dsp:nvSpPr>
      <dsp:spPr>
        <a:xfrm>
          <a:off x="58003" y="3703093"/>
          <a:ext cx="493572" cy="49357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91213"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j-lt"/>
            </a:rPr>
            <a:t>Vocabulary</a:t>
          </a:r>
        </a:p>
        <a:p>
          <a:pPr lvl="0" algn="ctr" defTabSz="800100">
            <a:lnSpc>
              <a:spcPct val="90000"/>
            </a:lnSpc>
            <a:spcBef>
              <a:spcPct val="0"/>
            </a:spcBef>
            <a:spcAft>
              <a:spcPct val="35000"/>
            </a:spcAft>
          </a:pPr>
          <a:r>
            <a:rPr lang="ka-GE" sz="1800" kern="1200" dirty="0">
              <a:latin typeface="+mj-lt"/>
            </a:rPr>
            <a:t>ლექსიკა</a:t>
          </a:r>
        </a:p>
      </dsp:txBody>
      <dsp:txXfrm>
        <a:off x="4123201" y="2280133"/>
        <a:ext cx="1120137" cy="1134680"/>
      </dsp:txXfrm>
    </dsp:sp>
    <dsp:sp modelId="{B9A95E8E-6E90-44AE-B6F0-582FC19101EA}">
      <dsp:nvSpPr>
        <dsp:cNvPr id="0" name=""/>
        <dsp:cNvSpPr/>
      </dsp:nvSpPr>
      <dsp:spPr>
        <a:xfrm rot="16200000">
          <a:off x="4313978" y="1663437"/>
          <a:ext cx="738583" cy="24809"/>
        </a:xfrm>
        <a:custGeom>
          <a:avLst/>
          <a:gdLst/>
          <a:ahLst/>
          <a:cxnLst/>
          <a:rect l="0" t="0" r="0" b="0"/>
          <a:pathLst>
            <a:path>
              <a:moveTo>
                <a:pt x="0" y="12404"/>
              </a:moveTo>
              <a:lnTo>
                <a:pt x="73858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4805" y="1657377"/>
        <a:ext cx="36929" cy="36929"/>
      </dsp:txXfrm>
    </dsp:sp>
    <dsp:sp modelId="{60CA6584-FB95-416B-AC47-B171AC9DC8F6}">
      <dsp:nvSpPr>
        <dsp:cNvPr id="0" name=""/>
        <dsp:cNvSpPr/>
      </dsp:nvSpPr>
      <dsp:spPr>
        <a:xfrm>
          <a:off x="4041372" y="2275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turret (n.)</a:t>
          </a:r>
        </a:p>
      </dsp:txBody>
      <dsp:txXfrm>
        <a:off x="4229379" y="210761"/>
        <a:ext cx="907781" cy="907781"/>
      </dsp:txXfrm>
    </dsp:sp>
    <dsp:sp modelId="{79CCF70B-B7B2-4330-95B9-A52A5E6F8B08}">
      <dsp:nvSpPr>
        <dsp:cNvPr id="0" name=""/>
        <dsp:cNvSpPr/>
      </dsp:nvSpPr>
      <dsp:spPr>
        <a:xfrm rot="19436490">
          <a:off x="5140753" y="1796334"/>
          <a:ext cx="1938293" cy="24809"/>
        </a:xfrm>
        <a:custGeom>
          <a:avLst/>
          <a:gdLst/>
          <a:ahLst/>
          <a:cxnLst/>
          <a:rect l="0" t="0" r="0" b="0"/>
          <a:pathLst>
            <a:path>
              <a:moveTo>
                <a:pt x="0" y="12404"/>
              </a:moveTo>
              <a:lnTo>
                <a:pt x="193829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61442" y="1760281"/>
        <a:ext cx="96914" cy="96914"/>
      </dsp:txXfrm>
    </dsp:sp>
    <dsp:sp modelId="{8AD78741-3BC3-458E-8A9A-DAB0A9FDFE23}">
      <dsp:nvSpPr>
        <dsp:cNvPr id="0" name=""/>
        <dsp:cNvSpPr/>
      </dsp:nvSpPr>
      <dsp:spPr>
        <a:xfrm>
          <a:off x="6494604" y="98707"/>
          <a:ext cx="216460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solace</a:t>
          </a:r>
        </a:p>
        <a:p>
          <a:pPr lvl="0" algn="ctr" defTabSz="800100">
            <a:lnSpc>
              <a:spcPct val="90000"/>
            </a:lnSpc>
            <a:spcBef>
              <a:spcPct val="0"/>
            </a:spcBef>
            <a:spcAft>
              <a:spcPct val="35000"/>
            </a:spcAft>
          </a:pPr>
          <a:r>
            <a:rPr lang="en-US" sz="1800" kern="1200" dirty="0">
              <a:latin typeface="+mn-lt"/>
            </a:rPr>
            <a:t>(n.)</a:t>
          </a:r>
        </a:p>
      </dsp:txBody>
      <dsp:txXfrm>
        <a:off x="6811603" y="286714"/>
        <a:ext cx="1530609" cy="907781"/>
      </dsp:txXfrm>
    </dsp:sp>
    <dsp:sp modelId="{C455CC8C-6CE2-4876-8AF7-933EAB8950E9}">
      <dsp:nvSpPr>
        <dsp:cNvPr id="0" name=""/>
        <dsp:cNvSpPr/>
      </dsp:nvSpPr>
      <dsp:spPr>
        <a:xfrm rot="21381084">
          <a:off x="5472370" y="2740965"/>
          <a:ext cx="1373310" cy="24809"/>
        </a:xfrm>
        <a:custGeom>
          <a:avLst/>
          <a:gdLst/>
          <a:ahLst/>
          <a:cxnLst/>
          <a:rect l="0" t="0" r="0" b="0"/>
          <a:pathLst>
            <a:path>
              <a:moveTo>
                <a:pt x="0" y="12404"/>
              </a:moveTo>
              <a:lnTo>
                <a:pt x="137331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4693" y="2719037"/>
        <a:ext cx="68665" cy="68665"/>
      </dsp:txXfrm>
    </dsp:sp>
    <dsp:sp modelId="{14FED8F7-C96E-4157-AE78-8507ED613C46}">
      <dsp:nvSpPr>
        <dsp:cNvPr id="0" name=""/>
        <dsp:cNvSpPr/>
      </dsp:nvSpPr>
      <dsp:spPr>
        <a:xfrm>
          <a:off x="6840602" y="2010027"/>
          <a:ext cx="18186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sojourn</a:t>
          </a:r>
        </a:p>
        <a:p>
          <a:pPr lvl="0" algn="ctr" defTabSz="800100">
            <a:lnSpc>
              <a:spcPct val="90000"/>
            </a:lnSpc>
            <a:spcBef>
              <a:spcPct val="0"/>
            </a:spcBef>
            <a:spcAft>
              <a:spcPct val="35000"/>
            </a:spcAft>
          </a:pPr>
          <a:r>
            <a:rPr lang="en-US" sz="1800" kern="1200" dirty="0">
              <a:latin typeface="+mn-lt"/>
            </a:rPr>
            <a:t>(n.)</a:t>
          </a:r>
        </a:p>
      </dsp:txBody>
      <dsp:txXfrm>
        <a:off x="7106931" y="2198034"/>
        <a:ext cx="1285953" cy="907781"/>
      </dsp:txXfrm>
    </dsp:sp>
    <dsp:sp modelId="{7FD80FC6-6F90-4979-BC08-4533BCEA0C4A}">
      <dsp:nvSpPr>
        <dsp:cNvPr id="0" name=""/>
        <dsp:cNvSpPr/>
      </dsp:nvSpPr>
      <dsp:spPr>
        <a:xfrm rot="1804045">
          <a:off x="5235433" y="3737732"/>
          <a:ext cx="2014109" cy="24809"/>
        </a:xfrm>
        <a:custGeom>
          <a:avLst/>
          <a:gdLst/>
          <a:ahLst/>
          <a:cxnLst/>
          <a:rect l="0" t="0" r="0" b="0"/>
          <a:pathLst>
            <a:path>
              <a:moveTo>
                <a:pt x="0" y="12404"/>
              </a:moveTo>
              <a:lnTo>
                <a:pt x="201410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192135" y="3699784"/>
        <a:ext cx="100705" cy="100705"/>
      </dsp:txXfrm>
    </dsp:sp>
    <dsp:sp modelId="{97AC90F4-D3E1-4720-BB64-3FFA7FF91885}">
      <dsp:nvSpPr>
        <dsp:cNvPr id="0" name=""/>
        <dsp:cNvSpPr/>
      </dsp:nvSpPr>
      <dsp:spPr>
        <a:xfrm>
          <a:off x="6983165" y="3984287"/>
          <a:ext cx="1484863" cy="1248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annihilate</a:t>
          </a:r>
        </a:p>
        <a:p>
          <a:pPr lvl="0" algn="ctr" defTabSz="800100">
            <a:lnSpc>
              <a:spcPct val="90000"/>
            </a:lnSpc>
            <a:spcBef>
              <a:spcPct val="0"/>
            </a:spcBef>
            <a:spcAft>
              <a:spcPct val="35000"/>
            </a:spcAft>
          </a:pPr>
          <a:r>
            <a:rPr lang="en-US" sz="1800" kern="1200" dirty="0">
              <a:latin typeface="+mn-lt"/>
            </a:rPr>
            <a:t>(v.)</a:t>
          </a:r>
        </a:p>
      </dsp:txBody>
      <dsp:txXfrm>
        <a:off x="7200618" y="4167184"/>
        <a:ext cx="1049957" cy="883107"/>
      </dsp:txXfrm>
    </dsp:sp>
    <dsp:sp modelId="{590263F0-6B47-4D81-ADFB-30DE3EA68C42}">
      <dsp:nvSpPr>
        <dsp:cNvPr id="0" name=""/>
        <dsp:cNvSpPr/>
      </dsp:nvSpPr>
      <dsp:spPr>
        <a:xfrm rot="5411110">
          <a:off x="4525610" y="3791970"/>
          <a:ext cx="309133" cy="24809"/>
        </a:xfrm>
        <a:custGeom>
          <a:avLst/>
          <a:gdLst/>
          <a:ahLst/>
          <a:cxnLst/>
          <a:rect l="0" t="0" r="0" b="0"/>
          <a:pathLst>
            <a:path>
              <a:moveTo>
                <a:pt x="0" y="12404"/>
              </a:moveTo>
              <a:lnTo>
                <a:pt x="3091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72449" y="3796646"/>
        <a:ext cx="15456" cy="15456"/>
      </dsp:txXfrm>
    </dsp:sp>
    <dsp:sp modelId="{7E41AABE-D5ED-472C-B971-FEDB7103D646}">
      <dsp:nvSpPr>
        <dsp:cNvPr id="0" name=""/>
        <dsp:cNvSpPr/>
      </dsp:nvSpPr>
      <dsp:spPr>
        <a:xfrm>
          <a:off x="3845190" y="3958939"/>
          <a:ext cx="166482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latin typeface="+mn-lt"/>
            </a:rPr>
            <a:t>sublime</a:t>
          </a:r>
        </a:p>
        <a:p>
          <a:pPr lvl="0" algn="ctr" defTabSz="800100">
            <a:lnSpc>
              <a:spcPct val="90000"/>
            </a:lnSpc>
            <a:spcBef>
              <a:spcPct val="0"/>
            </a:spcBef>
            <a:spcAft>
              <a:spcPct val="35000"/>
            </a:spcAft>
          </a:pPr>
          <a:r>
            <a:rPr lang="en-US" sz="1800" kern="1200" dirty="0">
              <a:latin typeface="+mn-lt"/>
            </a:rPr>
            <a:t>(adj.)</a:t>
          </a:r>
        </a:p>
      </dsp:txBody>
      <dsp:txXfrm>
        <a:off x="4088998" y="4146946"/>
        <a:ext cx="1177209" cy="907781"/>
      </dsp:txXfrm>
    </dsp:sp>
    <dsp:sp modelId="{0B1A478D-C929-4B8D-8C55-DBD98AD384D9}">
      <dsp:nvSpPr>
        <dsp:cNvPr id="0" name=""/>
        <dsp:cNvSpPr/>
      </dsp:nvSpPr>
      <dsp:spPr>
        <a:xfrm rot="9000531">
          <a:off x="1999261" y="3766868"/>
          <a:ext cx="2139017" cy="24809"/>
        </a:xfrm>
        <a:custGeom>
          <a:avLst/>
          <a:gdLst/>
          <a:ahLst/>
          <a:cxnLst/>
          <a:rect l="0" t="0" r="0" b="0"/>
          <a:pathLst>
            <a:path>
              <a:moveTo>
                <a:pt x="0" y="12404"/>
              </a:moveTo>
              <a:lnTo>
                <a:pt x="213901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015294" y="3725797"/>
        <a:ext cx="106950" cy="106950"/>
      </dsp:txXfrm>
    </dsp:sp>
    <dsp:sp modelId="{37118DB8-5C7C-4B41-97AF-D2A2553362FB}">
      <dsp:nvSpPr>
        <dsp:cNvPr id="0" name=""/>
        <dsp:cNvSpPr/>
      </dsp:nvSpPr>
      <dsp:spPr>
        <a:xfrm>
          <a:off x="944618" y="399284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utter </a:t>
          </a:r>
          <a:r>
            <a:rPr lang="en-US" sz="1800" b="0" kern="1200" dirty="0">
              <a:latin typeface="+mn-lt"/>
            </a:rPr>
            <a:t> </a:t>
          </a:r>
        </a:p>
        <a:p>
          <a:pPr lvl="0" algn="ctr" defTabSz="800100">
            <a:lnSpc>
              <a:spcPct val="90000"/>
            </a:lnSpc>
            <a:spcBef>
              <a:spcPct val="0"/>
            </a:spcBef>
            <a:spcAft>
              <a:spcPct val="35000"/>
            </a:spcAft>
          </a:pPr>
          <a:r>
            <a:rPr lang="en-US" sz="1800" b="0" kern="1200" dirty="0">
              <a:latin typeface="+mn-lt"/>
            </a:rPr>
            <a:t>(</a:t>
          </a:r>
          <a:r>
            <a:rPr lang="en-US" sz="1800" b="0" kern="1200" dirty="0" err="1">
              <a:latin typeface="+mn-lt"/>
            </a:rPr>
            <a:t>adj</a:t>
          </a:r>
          <a:r>
            <a:rPr lang="ka-GE" sz="1800" b="0" kern="1200" dirty="0">
              <a:latin typeface="+mn-lt"/>
            </a:rPr>
            <a:t>.</a:t>
          </a:r>
          <a:r>
            <a:rPr lang="en-US" sz="1800" b="0" kern="1200" dirty="0">
              <a:latin typeface="+mn-lt"/>
            </a:rPr>
            <a:t>)</a:t>
          </a:r>
        </a:p>
      </dsp:txBody>
      <dsp:txXfrm>
        <a:off x="1132625" y="4180856"/>
        <a:ext cx="907781" cy="907781"/>
      </dsp:txXfrm>
    </dsp:sp>
    <dsp:sp modelId="{11EB1C63-9875-4E49-B468-ABE1B96C95F7}">
      <dsp:nvSpPr>
        <dsp:cNvPr id="0" name=""/>
        <dsp:cNvSpPr/>
      </dsp:nvSpPr>
      <dsp:spPr>
        <a:xfrm rot="10882876">
          <a:off x="2435641" y="2798426"/>
          <a:ext cx="1456008" cy="24809"/>
        </a:xfrm>
        <a:custGeom>
          <a:avLst/>
          <a:gdLst/>
          <a:ahLst/>
          <a:cxnLst/>
          <a:rect l="0" t="0" r="0" b="0"/>
          <a:pathLst>
            <a:path>
              <a:moveTo>
                <a:pt x="0" y="12404"/>
              </a:moveTo>
              <a:lnTo>
                <a:pt x="145600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27245" y="2774431"/>
        <a:ext cx="72800" cy="72800"/>
      </dsp:txXfrm>
    </dsp:sp>
    <dsp:sp modelId="{D41E153F-26E4-4E04-951D-A7F71B95760C}">
      <dsp:nvSpPr>
        <dsp:cNvPr id="0" name=""/>
        <dsp:cNvSpPr/>
      </dsp:nvSpPr>
      <dsp:spPr>
        <a:xfrm>
          <a:off x="513397" y="2143511"/>
          <a:ext cx="1923112" cy="1253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latin typeface="+mn-lt"/>
            </a:rPr>
            <a:t>insufferable</a:t>
          </a:r>
        </a:p>
        <a:p>
          <a:pPr lvl="0" algn="ctr" defTabSz="800100">
            <a:lnSpc>
              <a:spcPct val="90000"/>
            </a:lnSpc>
            <a:spcBef>
              <a:spcPct val="0"/>
            </a:spcBef>
            <a:spcAft>
              <a:spcPct val="35000"/>
            </a:spcAft>
          </a:pPr>
          <a:r>
            <a:rPr lang="en-US" sz="1800" b="0" kern="1200" dirty="0">
              <a:latin typeface="+mn-lt"/>
            </a:rPr>
            <a:t>(adj.)</a:t>
          </a:r>
        </a:p>
      </dsp:txBody>
      <dsp:txXfrm>
        <a:off x="795030" y="2327038"/>
        <a:ext cx="1359846" cy="886148"/>
      </dsp:txXfrm>
    </dsp:sp>
    <dsp:sp modelId="{D4612FAB-49A0-42B4-BCFC-2FF51D7493EE}">
      <dsp:nvSpPr>
        <dsp:cNvPr id="0" name=""/>
        <dsp:cNvSpPr/>
      </dsp:nvSpPr>
      <dsp:spPr>
        <a:xfrm rot="12772688">
          <a:off x="1743060" y="1732955"/>
          <a:ext cx="2470349" cy="24809"/>
        </a:xfrm>
        <a:custGeom>
          <a:avLst/>
          <a:gdLst/>
          <a:ahLst/>
          <a:cxnLst/>
          <a:rect l="0" t="0" r="0" b="0"/>
          <a:pathLst>
            <a:path>
              <a:moveTo>
                <a:pt x="0" y="12404"/>
              </a:moveTo>
              <a:lnTo>
                <a:pt x="247034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916476" y="1683601"/>
        <a:ext cx="123517" cy="123517"/>
      </dsp:txXfrm>
    </dsp:sp>
    <dsp:sp modelId="{B86A3D4F-8D1A-4534-8794-0FF8F8C4D050}">
      <dsp:nvSpPr>
        <dsp:cNvPr id="0" name=""/>
        <dsp:cNvSpPr/>
      </dsp:nvSpPr>
      <dsp:spPr>
        <a:xfrm>
          <a:off x="759921" y="84486"/>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tract</a:t>
          </a:r>
        </a:p>
        <a:p>
          <a:pPr lvl="0" algn="ctr" defTabSz="800100">
            <a:lnSpc>
              <a:spcPct val="90000"/>
            </a:lnSpc>
            <a:spcBef>
              <a:spcPct val="0"/>
            </a:spcBef>
            <a:spcAft>
              <a:spcPct val="35000"/>
            </a:spcAft>
          </a:pPr>
          <a:r>
            <a:rPr lang="en-US" sz="1800" kern="1200" dirty="0">
              <a:latin typeface="+mn-lt"/>
            </a:rPr>
            <a:t>(n.)</a:t>
          </a:r>
        </a:p>
      </dsp:txBody>
      <dsp:txXfrm>
        <a:off x="947928" y="272493"/>
        <a:ext cx="907781" cy="907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292134" y="43"/>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Author</a:t>
          </a:r>
        </a:p>
      </dsp:txBody>
      <dsp:txXfrm>
        <a:off x="3488155" y="196064"/>
        <a:ext cx="946475" cy="946475"/>
      </dsp:txXfrm>
    </dsp:sp>
    <dsp:sp modelId="{DB5CCCA1-D6B9-1948-9989-9FFA7D5C769F}">
      <dsp:nvSpPr>
        <dsp:cNvPr id="0" name=""/>
        <dsp:cNvSpPr/>
      </dsp:nvSpPr>
      <dsp:spPr>
        <a:xfrm rot="2055775">
          <a:off x="4600009" y="992082"/>
          <a:ext cx="333599"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608693" y="1054260"/>
        <a:ext cx="233519" cy="271049"/>
      </dsp:txXfrm>
    </dsp:sp>
    <dsp:sp modelId="{230B3DC8-9107-5948-831C-6BADF7207648}">
      <dsp:nvSpPr>
        <dsp:cNvPr id="0" name=""/>
        <dsp:cNvSpPr/>
      </dsp:nvSpPr>
      <dsp:spPr>
        <a:xfrm>
          <a:off x="4918573" y="1107983"/>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Summary</a:t>
          </a:r>
        </a:p>
      </dsp:txBody>
      <dsp:txXfrm>
        <a:off x="5114594" y="1304004"/>
        <a:ext cx="946475" cy="946475"/>
      </dsp:txXfrm>
    </dsp:sp>
    <dsp:sp modelId="{B551E777-6A35-164B-B066-DE336C9ABA09}">
      <dsp:nvSpPr>
        <dsp:cNvPr id="0" name=""/>
        <dsp:cNvSpPr/>
      </dsp:nvSpPr>
      <dsp:spPr>
        <a:xfrm rot="6442334">
          <a:off x="5083869" y="2533616"/>
          <a:ext cx="393333"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160485" y="2567657"/>
        <a:ext cx="275333" cy="271049"/>
      </dsp:txXfrm>
    </dsp:sp>
    <dsp:sp modelId="{C9F5D55E-A854-074F-A14E-1E47DC7F6F27}">
      <dsp:nvSpPr>
        <dsp:cNvPr id="0" name=""/>
        <dsp:cNvSpPr/>
      </dsp:nvSpPr>
      <dsp:spPr>
        <a:xfrm>
          <a:off x="4297334" y="3093730"/>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Characters</a:t>
          </a:r>
        </a:p>
      </dsp:txBody>
      <dsp:txXfrm>
        <a:off x="4493355" y="3289751"/>
        <a:ext cx="946475" cy="946475"/>
      </dsp:txXfrm>
    </dsp:sp>
    <dsp:sp modelId="{187CC380-E1DB-774C-8799-4A4F597A41AF}">
      <dsp:nvSpPr>
        <dsp:cNvPr id="0" name=""/>
        <dsp:cNvSpPr/>
      </dsp:nvSpPr>
      <dsp:spPr>
        <a:xfrm rot="10800000">
          <a:off x="3793423" y="3537114"/>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900252" y="3627464"/>
        <a:ext cx="249268" cy="271049"/>
      </dsp:txXfrm>
    </dsp:sp>
    <dsp:sp modelId="{A769E5A0-BAE1-1C4D-818A-6AD61DEAD5F7}">
      <dsp:nvSpPr>
        <dsp:cNvPr id="0" name=""/>
        <dsp:cNvSpPr/>
      </dsp:nvSpPr>
      <dsp:spPr>
        <a:xfrm>
          <a:off x="2286935" y="3093730"/>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Setting</a:t>
          </a:r>
        </a:p>
      </dsp:txBody>
      <dsp:txXfrm>
        <a:off x="2482956" y="3289751"/>
        <a:ext cx="946475" cy="946475"/>
      </dsp:txXfrm>
    </dsp:sp>
    <dsp:sp modelId="{2C76AEB2-EFD1-4142-B9C3-F8FD63941A8C}">
      <dsp:nvSpPr>
        <dsp:cNvPr id="0" name=""/>
        <dsp:cNvSpPr/>
      </dsp:nvSpPr>
      <dsp:spPr>
        <a:xfrm rot="15120000">
          <a:off x="2470635" y="2590697"/>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540555" y="2731847"/>
        <a:ext cx="249268" cy="271049"/>
      </dsp:txXfrm>
    </dsp:sp>
    <dsp:sp modelId="{D5FC3538-A7E0-AD49-ABDF-8BF1C1E4A455}">
      <dsp:nvSpPr>
        <dsp:cNvPr id="0" name=""/>
        <dsp:cNvSpPr/>
      </dsp:nvSpPr>
      <dsp:spPr>
        <a:xfrm>
          <a:off x="1665687" y="1181727"/>
          <a:ext cx="1338517" cy="13385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Themes</a:t>
          </a:r>
        </a:p>
      </dsp:txBody>
      <dsp:txXfrm>
        <a:off x="1861708" y="1377748"/>
        <a:ext cx="946475" cy="946475"/>
      </dsp:txXfrm>
    </dsp:sp>
    <dsp:sp modelId="{C25A9A42-2F58-5C48-A907-7B73106014B5}">
      <dsp:nvSpPr>
        <dsp:cNvPr id="0" name=""/>
        <dsp:cNvSpPr/>
      </dsp:nvSpPr>
      <dsp:spPr>
        <a:xfrm rot="19440000">
          <a:off x="2961967" y="1040193"/>
          <a:ext cx="356097" cy="4517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972168" y="1161939"/>
        <a:ext cx="249268" cy="271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3891213"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j-lt"/>
            </a:rPr>
            <a:t>Vocabulary</a:t>
          </a:r>
        </a:p>
        <a:p>
          <a:pPr lvl="0" algn="ctr" defTabSz="800100">
            <a:lnSpc>
              <a:spcPct val="90000"/>
            </a:lnSpc>
            <a:spcBef>
              <a:spcPct val="0"/>
            </a:spcBef>
            <a:spcAft>
              <a:spcPct val="35000"/>
            </a:spcAft>
          </a:pPr>
          <a:r>
            <a:rPr lang="ka-GE" sz="1800" kern="1200" dirty="0">
              <a:latin typeface="+mj-lt"/>
            </a:rPr>
            <a:t>ლექსიკა</a:t>
          </a:r>
        </a:p>
      </dsp:txBody>
      <dsp:txXfrm>
        <a:off x="4123201" y="2280133"/>
        <a:ext cx="1120137" cy="1134680"/>
      </dsp:txXfrm>
    </dsp:sp>
    <dsp:sp modelId="{B9A95E8E-6E90-44AE-B6F0-582FC19101EA}">
      <dsp:nvSpPr>
        <dsp:cNvPr id="0" name=""/>
        <dsp:cNvSpPr/>
      </dsp:nvSpPr>
      <dsp:spPr>
        <a:xfrm rot="16200000">
          <a:off x="4313978" y="1663437"/>
          <a:ext cx="738583" cy="24809"/>
        </a:xfrm>
        <a:custGeom>
          <a:avLst/>
          <a:gdLst/>
          <a:ahLst/>
          <a:cxnLst/>
          <a:rect l="0" t="0" r="0" b="0"/>
          <a:pathLst>
            <a:path>
              <a:moveTo>
                <a:pt x="0" y="12404"/>
              </a:moveTo>
              <a:lnTo>
                <a:pt x="73858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4805" y="1657377"/>
        <a:ext cx="36929" cy="36929"/>
      </dsp:txXfrm>
    </dsp:sp>
    <dsp:sp modelId="{60CA6584-FB95-416B-AC47-B171AC9DC8F6}">
      <dsp:nvSpPr>
        <dsp:cNvPr id="0" name=""/>
        <dsp:cNvSpPr/>
      </dsp:nvSpPr>
      <dsp:spPr>
        <a:xfrm>
          <a:off x="4041372" y="22754"/>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turret (n.)</a:t>
          </a:r>
        </a:p>
      </dsp:txBody>
      <dsp:txXfrm>
        <a:off x="4229379" y="210761"/>
        <a:ext cx="907781" cy="907781"/>
      </dsp:txXfrm>
    </dsp:sp>
    <dsp:sp modelId="{79CCF70B-B7B2-4330-95B9-A52A5E6F8B08}">
      <dsp:nvSpPr>
        <dsp:cNvPr id="0" name=""/>
        <dsp:cNvSpPr/>
      </dsp:nvSpPr>
      <dsp:spPr>
        <a:xfrm rot="19436490">
          <a:off x="5140753" y="1796334"/>
          <a:ext cx="1938293" cy="24809"/>
        </a:xfrm>
        <a:custGeom>
          <a:avLst/>
          <a:gdLst/>
          <a:ahLst/>
          <a:cxnLst/>
          <a:rect l="0" t="0" r="0" b="0"/>
          <a:pathLst>
            <a:path>
              <a:moveTo>
                <a:pt x="0" y="12404"/>
              </a:moveTo>
              <a:lnTo>
                <a:pt x="193829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6061442" y="1760281"/>
        <a:ext cx="96914" cy="96914"/>
      </dsp:txXfrm>
    </dsp:sp>
    <dsp:sp modelId="{8AD78741-3BC3-458E-8A9A-DAB0A9FDFE23}">
      <dsp:nvSpPr>
        <dsp:cNvPr id="0" name=""/>
        <dsp:cNvSpPr/>
      </dsp:nvSpPr>
      <dsp:spPr>
        <a:xfrm>
          <a:off x="6494604" y="98707"/>
          <a:ext cx="2164607"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solace</a:t>
          </a:r>
        </a:p>
        <a:p>
          <a:pPr lvl="0" algn="ctr" defTabSz="800100">
            <a:lnSpc>
              <a:spcPct val="90000"/>
            </a:lnSpc>
            <a:spcBef>
              <a:spcPct val="0"/>
            </a:spcBef>
            <a:spcAft>
              <a:spcPct val="35000"/>
            </a:spcAft>
          </a:pPr>
          <a:r>
            <a:rPr lang="en-US" sz="1800" kern="1200" dirty="0">
              <a:latin typeface="+mn-lt"/>
            </a:rPr>
            <a:t>(n.)</a:t>
          </a:r>
        </a:p>
      </dsp:txBody>
      <dsp:txXfrm>
        <a:off x="6811603" y="286714"/>
        <a:ext cx="1530609" cy="907781"/>
      </dsp:txXfrm>
    </dsp:sp>
    <dsp:sp modelId="{C455CC8C-6CE2-4876-8AF7-933EAB8950E9}">
      <dsp:nvSpPr>
        <dsp:cNvPr id="0" name=""/>
        <dsp:cNvSpPr/>
      </dsp:nvSpPr>
      <dsp:spPr>
        <a:xfrm rot="21381084">
          <a:off x="5472370" y="2740965"/>
          <a:ext cx="1373310" cy="24809"/>
        </a:xfrm>
        <a:custGeom>
          <a:avLst/>
          <a:gdLst/>
          <a:ahLst/>
          <a:cxnLst/>
          <a:rect l="0" t="0" r="0" b="0"/>
          <a:pathLst>
            <a:path>
              <a:moveTo>
                <a:pt x="0" y="12404"/>
              </a:moveTo>
              <a:lnTo>
                <a:pt x="137331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24693" y="2719037"/>
        <a:ext cx="68665" cy="68665"/>
      </dsp:txXfrm>
    </dsp:sp>
    <dsp:sp modelId="{14FED8F7-C96E-4157-AE78-8507ED613C46}">
      <dsp:nvSpPr>
        <dsp:cNvPr id="0" name=""/>
        <dsp:cNvSpPr/>
      </dsp:nvSpPr>
      <dsp:spPr>
        <a:xfrm>
          <a:off x="6840602" y="2010027"/>
          <a:ext cx="181861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sojourn</a:t>
          </a:r>
        </a:p>
        <a:p>
          <a:pPr lvl="0" algn="ctr" defTabSz="800100">
            <a:lnSpc>
              <a:spcPct val="90000"/>
            </a:lnSpc>
            <a:spcBef>
              <a:spcPct val="0"/>
            </a:spcBef>
            <a:spcAft>
              <a:spcPct val="35000"/>
            </a:spcAft>
          </a:pPr>
          <a:r>
            <a:rPr lang="en-US" sz="1800" kern="1200" dirty="0">
              <a:latin typeface="+mn-lt"/>
            </a:rPr>
            <a:t>(n.)</a:t>
          </a:r>
        </a:p>
      </dsp:txBody>
      <dsp:txXfrm>
        <a:off x="7106931" y="2198034"/>
        <a:ext cx="1285953" cy="907781"/>
      </dsp:txXfrm>
    </dsp:sp>
    <dsp:sp modelId="{7FD80FC6-6F90-4979-BC08-4533BCEA0C4A}">
      <dsp:nvSpPr>
        <dsp:cNvPr id="0" name=""/>
        <dsp:cNvSpPr/>
      </dsp:nvSpPr>
      <dsp:spPr>
        <a:xfrm rot="1804045">
          <a:off x="5235433" y="3737732"/>
          <a:ext cx="2014109" cy="24809"/>
        </a:xfrm>
        <a:custGeom>
          <a:avLst/>
          <a:gdLst/>
          <a:ahLst/>
          <a:cxnLst/>
          <a:rect l="0" t="0" r="0" b="0"/>
          <a:pathLst>
            <a:path>
              <a:moveTo>
                <a:pt x="0" y="12404"/>
              </a:moveTo>
              <a:lnTo>
                <a:pt x="201410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6192135" y="3699784"/>
        <a:ext cx="100705" cy="100705"/>
      </dsp:txXfrm>
    </dsp:sp>
    <dsp:sp modelId="{97AC90F4-D3E1-4720-BB64-3FFA7FF91885}">
      <dsp:nvSpPr>
        <dsp:cNvPr id="0" name=""/>
        <dsp:cNvSpPr/>
      </dsp:nvSpPr>
      <dsp:spPr>
        <a:xfrm>
          <a:off x="6983165" y="3984287"/>
          <a:ext cx="1484863" cy="1248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to annihilate</a:t>
          </a:r>
        </a:p>
        <a:p>
          <a:pPr lvl="0" algn="ctr" defTabSz="800100">
            <a:lnSpc>
              <a:spcPct val="90000"/>
            </a:lnSpc>
            <a:spcBef>
              <a:spcPct val="0"/>
            </a:spcBef>
            <a:spcAft>
              <a:spcPct val="35000"/>
            </a:spcAft>
          </a:pPr>
          <a:r>
            <a:rPr lang="en-US" sz="1800" kern="1200" dirty="0">
              <a:latin typeface="+mn-lt"/>
            </a:rPr>
            <a:t>(v.)</a:t>
          </a:r>
        </a:p>
      </dsp:txBody>
      <dsp:txXfrm>
        <a:off x="7200618" y="4167184"/>
        <a:ext cx="1049957" cy="883107"/>
      </dsp:txXfrm>
    </dsp:sp>
    <dsp:sp modelId="{590263F0-6B47-4D81-ADFB-30DE3EA68C42}">
      <dsp:nvSpPr>
        <dsp:cNvPr id="0" name=""/>
        <dsp:cNvSpPr/>
      </dsp:nvSpPr>
      <dsp:spPr>
        <a:xfrm rot="5411110">
          <a:off x="4525610" y="3791970"/>
          <a:ext cx="309133" cy="24809"/>
        </a:xfrm>
        <a:custGeom>
          <a:avLst/>
          <a:gdLst/>
          <a:ahLst/>
          <a:cxnLst/>
          <a:rect l="0" t="0" r="0" b="0"/>
          <a:pathLst>
            <a:path>
              <a:moveTo>
                <a:pt x="0" y="12404"/>
              </a:moveTo>
              <a:lnTo>
                <a:pt x="3091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672449" y="3796646"/>
        <a:ext cx="15456" cy="15456"/>
      </dsp:txXfrm>
    </dsp:sp>
    <dsp:sp modelId="{7E41AABE-D5ED-472C-B971-FEDB7103D646}">
      <dsp:nvSpPr>
        <dsp:cNvPr id="0" name=""/>
        <dsp:cNvSpPr/>
      </dsp:nvSpPr>
      <dsp:spPr>
        <a:xfrm>
          <a:off x="3845190" y="3958939"/>
          <a:ext cx="166482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latin typeface="+mn-lt"/>
            </a:rPr>
            <a:t>sublime</a:t>
          </a:r>
        </a:p>
        <a:p>
          <a:pPr lvl="0" algn="ctr" defTabSz="800100">
            <a:lnSpc>
              <a:spcPct val="90000"/>
            </a:lnSpc>
            <a:spcBef>
              <a:spcPct val="0"/>
            </a:spcBef>
            <a:spcAft>
              <a:spcPct val="35000"/>
            </a:spcAft>
          </a:pPr>
          <a:r>
            <a:rPr lang="en-US" sz="1800" kern="1200" dirty="0">
              <a:latin typeface="+mn-lt"/>
            </a:rPr>
            <a:t>(adj.)</a:t>
          </a:r>
        </a:p>
      </dsp:txBody>
      <dsp:txXfrm>
        <a:off x="4088998" y="4146946"/>
        <a:ext cx="1177209" cy="907781"/>
      </dsp:txXfrm>
    </dsp:sp>
    <dsp:sp modelId="{0B1A478D-C929-4B8D-8C55-DBD98AD384D9}">
      <dsp:nvSpPr>
        <dsp:cNvPr id="0" name=""/>
        <dsp:cNvSpPr/>
      </dsp:nvSpPr>
      <dsp:spPr>
        <a:xfrm rot="9000531">
          <a:off x="1999261" y="3766868"/>
          <a:ext cx="2139017" cy="24809"/>
        </a:xfrm>
        <a:custGeom>
          <a:avLst/>
          <a:gdLst/>
          <a:ahLst/>
          <a:cxnLst/>
          <a:rect l="0" t="0" r="0" b="0"/>
          <a:pathLst>
            <a:path>
              <a:moveTo>
                <a:pt x="0" y="12404"/>
              </a:moveTo>
              <a:lnTo>
                <a:pt x="213901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3015294" y="3725797"/>
        <a:ext cx="106950" cy="106950"/>
      </dsp:txXfrm>
    </dsp:sp>
    <dsp:sp modelId="{37118DB8-5C7C-4B41-97AF-D2A2553362FB}">
      <dsp:nvSpPr>
        <dsp:cNvPr id="0" name=""/>
        <dsp:cNvSpPr/>
      </dsp:nvSpPr>
      <dsp:spPr>
        <a:xfrm>
          <a:off x="944618" y="399284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t>utter </a:t>
          </a:r>
          <a:r>
            <a:rPr lang="en-US" sz="1800" b="0" kern="1200" dirty="0">
              <a:latin typeface="+mn-lt"/>
            </a:rPr>
            <a:t> </a:t>
          </a:r>
        </a:p>
        <a:p>
          <a:pPr lvl="0" algn="ctr" defTabSz="800100">
            <a:lnSpc>
              <a:spcPct val="90000"/>
            </a:lnSpc>
            <a:spcBef>
              <a:spcPct val="0"/>
            </a:spcBef>
            <a:spcAft>
              <a:spcPct val="35000"/>
            </a:spcAft>
          </a:pPr>
          <a:r>
            <a:rPr lang="en-US" sz="1800" b="0" kern="1200" dirty="0">
              <a:latin typeface="+mn-lt"/>
            </a:rPr>
            <a:t>(</a:t>
          </a:r>
          <a:r>
            <a:rPr lang="en-US" sz="1800" b="0" kern="1200" dirty="0" err="1">
              <a:latin typeface="+mn-lt"/>
            </a:rPr>
            <a:t>adj</a:t>
          </a:r>
          <a:r>
            <a:rPr lang="ka-GE" sz="1800" b="0" kern="1200" dirty="0">
              <a:latin typeface="+mn-lt"/>
            </a:rPr>
            <a:t>.</a:t>
          </a:r>
          <a:r>
            <a:rPr lang="en-US" sz="1800" b="0" kern="1200" dirty="0">
              <a:latin typeface="+mn-lt"/>
            </a:rPr>
            <a:t>)</a:t>
          </a:r>
        </a:p>
      </dsp:txBody>
      <dsp:txXfrm>
        <a:off x="1132625" y="4180856"/>
        <a:ext cx="907781" cy="907781"/>
      </dsp:txXfrm>
    </dsp:sp>
    <dsp:sp modelId="{11EB1C63-9875-4E49-B468-ABE1B96C95F7}">
      <dsp:nvSpPr>
        <dsp:cNvPr id="0" name=""/>
        <dsp:cNvSpPr/>
      </dsp:nvSpPr>
      <dsp:spPr>
        <a:xfrm rot="10882876">
          <a:off x="2435641" y="2798426"/>
          <a:ext cx="1456008" cy="24809"/>
        </a:xfrm>
        <a:custGeom>
          <a:avLst/>
          <a:gdLst/>
          <a:ahLst/>
          <a:cxnLst/>
          <a:rect l="0" t="0" r="0" b="0"/>
          <a:pathLst>
            <a:path>
              <a:moveTo>
                <a:pt x="0" y="12404"/>
              </a:moveTo>
              <a:lnTo>
                <a:pt x="1456008"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27245" y="2774431"/>
        <a:ext cx="72800" cy="72800"/>
      </dsp:txXfrm>
    </dsp:sp>
    <dsp:sp modelId="{D41E153F-26E4-4E04-951D-A7F71B95760C}">
      <dsp:nvSpPr>
        <dsp:cNvPr id="0" name=""/>
        <dsp:cNvSpPr/>
      </dsp:nvSpPr>
      <dsp:spPr>
        <a:xfrm>
          <a:off x="513397" y="2143511"/>
          <a:ext cx="1923112" cy="1253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a:latin typeface="+mn-lt"/>
            </a:rPr>
            <a:t>insufferable</a:t>
          </a:r>
        </a:p>
        <a:p>
          <a:pPr lvl="0" algn="ctr" defTabSz="800100">
            <a:lnSpc>
              <a:spcPct val="90000"/>
            </a:lnSpc>
            <a:spcBef>
              <a:spcPct val="0"/>
            </a:spcBef>
            <a:spcAft>
              <a:spcPct val="35000"/>
            </a:spcAft>
          </a:pPr>
          <a:r>
            <a:rPr lang="en-US" sz="1800" b="0" kern="1200" dirty="0">
              <a:latin typeface="+mn-lt"/>
            </a:rPr>
            <a:t>(adj.)</a:t>
          </a:r>
        </a:p>
      </dsp:txBody>
      <dsp:txXfrm>
        <a:off x="795030" y="2327038"/>
        <a:ext cx="1359846" cy="886148"/>
      </dsp:txXfrm>
    </dsp:sp>
    <dsp:sp modelId="{D4612FAB-49A0-42B4-BCFC-2FF51D7493EE}">
      <dsp:nvSpPr>
        <dsp:cNvPr id="0" name=""/>
        <dsp:cNvSpPr/>
      </dsp:nvSpPr>
      <dsp:spPr>
        <a:xfrm rot="12772688">
          <a:off x="1743060" y="1732955"/>
          <a:ext cx="2470349" cy="24809"/>
        </a:xfrm>
        <a:custGeom>
          <a:avLst/>
          <a:gdLst/>
          <a:ahLst/>
          <a:cxnLst/>
          <a:rect l="0" t="0" r="0" b="0"/>
          <a:pathLst>
            <a:path>
              <a:moveTo>
                <a:pt x="0" y="12404"/>
              </a:moveTo>
              <a:lnTo>
                <a:pt x="247034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916476" y="1683601"/>
        <a:ext cx="123517" cy="123517"/>
      </dsp:txXfrm>
    </dsp:sp>
    <dsp:sp modelId="{B86A3D4F-8D1A-4534-8794-0FF8F8C4D050}">
      <dsp:nvSpPr>
        <dsp:cNvPr id="0" name=""/>
        <dsp:cNvSpPr/>
      </dsp:nvSpPr>
      <dsp:spPr>
        <a:xfrm>
          <a:off x="759921" y="84486"/>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latin typeface="+mn-lt"/>
            </a:rPr>
            <a:t>tract</a:t>
          </a:r>
        </a:p>
        <a:p>
          <a:pPr lvl="0" algn="ctr" defTabSz="800100">
            <a:lnSpc>
              <a:spcPct val="90000"/>
            </a:lnSpc>
            <a:spcBef>
              <a:spcPct val="0"/>
            </a:spcBef>
            <a:spcAft>
              <a:spcPct val="35000"/>
            </a:spcAft>
          </a:pPr>
          <a:r>
            <a:rPr lang="en-US" sz="1800" kern="1200" dirty="0">
              <a:latin typeface="+mn-lt"/>
            </a:rPr>
            <a:t>(n.)</a:t>
          </a:r>
        </a:p>
      </dsp:txBody>
      <dsp:txXfrm>
        <a:off x="947928" y="272493"/>
        <a:ext cx="907781" cy="9077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a:t>
            </a:r>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611421" y="2043142"/>
            <a:ext cx="3276973"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sublime</a:t>
            </a:r>
          </a:p>
          <a:p>
            <a:pPr lvl="0" algn="ctr"/>
            <a:r>
              <a:rPr lang="en-US" sz="4000" dirty="0"/>
              <a:t>(adj.)</a:t>
            </a:r>
          </a:p>
        </p:txBody>
      </p:sp>
      <p:sp>
        <p:nvSpPr>
          <p:cNvPr id="26" name="Rectangle 25">
            <a:extLst>
              <a:ext uri="{FF2B5EF4-FFF2-40B4-BE49-F238E27FC236}">
                <a16:creationId xmlns:a16="http://schemas.microsoft.com/office/drawing/2014/main" id="{0B8F72C9-A13A-4742-9249-6FA2AAD46E0B}"/>
              </a:ext>
            </a:extLst>
          </p:cNvPr>
          <p:cNvSpPr/>
          <p:nvPr/>
        </p:nvSpPr>
        <p:spPr>
          <a:xfrm>
            <a:off x="4814082" y="4087073"/>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დიდებული, შთამბეჭდავი</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4209275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2291364"/>
            <a:ext cx="2976544"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utter </a:t>
            </a:r>
          </a:p>
          <a:p>
            <a:pPr lvl="0" algn="ctr"/>
            <a:r>
              <a:rPr lang="en-US" sz="4000" dirty="0"/>
              <a:t>(adj.)</a:t>
            </a:r>
          </a:p>
        </p:txBody>
      </p:sp>
      <p:sp>
        <p:nvSpPr>
          <p:cNvPr id="26" name="Rectangle 25">
            <a:extLst>
              <a:ext uri="{FF2B5EF4-FFF2-40B4-BE49-F238E27FC236}">
                <a16:creationId xmlns:a16="http://schemas.microsoft.com/office/drawing/2014/main" id="{0B8F72C9-A13A-4742-9249-6FA2AAD46E0B}"/>
              </a:ext>
            </a:extLst>
          </p:cNvPr>
          <p:cNvSpPr/>
          <p:nvPr/>
        </p:nvSpPr>
        <p:spPr>
          <a:xfrm>
            <a:off x="4329688" y="4123296"/>
            <a:ext cx="3107467"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სრული, აბსოლუტური</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7832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3775587" y="2332308"/>
            <a:ext cx="3760839" cy="2195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insufferable</a:t>
            </a:r>
          </a:p>
          <a:p>
            <a:pPr lvl="0" algn="ctr"/>
            <a:r>
              <a:rPr lang="en-US" sz="4000" dirty="0"/>
              <a:t>(adj.)</a:t>
            </a:r>
          </a:p>
        </p:txBody>
      </p:sp>
      <p:sp>
        <p:nvSpPr>
          <p:cNvPr id="26" name="Rectangle 25">
            <a:extLst>
              <a:ext uri="{FF2B5EF4-FFF2-40B4-BE49-F238E27FC236}">
                <a16:creationId xmlns:a16="http://schemas.microsoft.com/office/drawing/2014/main" id="{0B8F72C9-A13A-4742-9249-6FA2AAD46E0B}"/>
              </a:ext>
            </a:extLst>
          </p:cNvPr>
          <p:cNvSpPr/>
          <p:nvPr/>
        </p:nvSpPr>
        <p:spPr>
          <a:xfrm>
            <a:off x="4246482" y="4207628"/>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აუტანელი, გაუსაძლისი</a:t>
            </a:r>
            <a:endParaRPr lang="en-US" sz="2800" dirty="0"/>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4" y="992240"/>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4" y="992240"/>
            <a:ext cx="2241001" cy="914399"/>
          </a:xfrm>
          <a:prstGeom prst="rect">
            <a:avLst/>
          </a:prstGeom>
        </p:spPr>
      </p:pic>
    </p:spTree>
    <p:extLst>
      <p:ext uri="{BB962C8B-B14F-4D97-AF65-F5344CB8AC3E}">
        <p14:creationId xmlns:p14="http://schemas.microsoft.com/office/powerpoint/2010/main" val="219729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2" name="Rectangle 11">
            <a:extLst>
              <a:ext uri="{FF2B5EF4-FFF2-40B4-BE49-F238E27FC236}">
                <a16:creationId xmlns:a16="http://schemas.microsoft.com/office/drawing/2014/main" id="{756CDF7A-419E-9D4B-B7DA-84BF4C15AA2D}"/>
              </a:ext>
            </a:extLst>
          </p:cNvPr>
          <p:cNvSpPr/>
          <p:nvPr/>
        </p:nvSpPr>
        <p:spPr>
          <a:xfrm>
            <a:off x="1132733" y="2907603"/>
            <a:ext cx="4382242" cy="1651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Calibri" panose="020F0502020204030204" pitchFamily="34" charset="0"/>
                <a:cs typeface="Calibri" panose="020F0502020204030204" pitchFamily="34" charset="0"/>
              </a:rPr>
              <a:t>About the Author</a:t>
            </a:r>
            <a:endParaRPr lang="en-US" sz="4000" dirty="0"/>
          </a:p>
        </p:txBody>
      </p:sp>
      <p:pic>
        <p:nvPicPr>
          <p:cNvPr id="8" name="Picture 7" descr="poe-portrait.jpg"/>
          <p:cNvPicPr>
            <a:picLocks noChangeAspect="1"/>
          </p:cNvPicPr>
          <p:nvPr/>
        </p:nvPicPr>
        <p:blipFill>
          <a:blip r:embed="rId2" cstate="print"/>
          <a:stretch>
            <a:fillRect/>
          </a:stretch>
        </p:blipFill>
        <p:spPr>
          <a:xfrm>
            <a:off x="6929284" y="1725560"/>
            <a:ext cx="4367979" cy="4367979"/>
          </a:xfrm>
          <a:prstGeom prst="rect">
            <a:avLst/>
          </a:prstGeom>
        </p:spPr>
      </p:pic>
      <p:pic>
        <p:nvPicPr>
          <p:cNvPr id="11"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40064" y="508708"/>
            <a:ext cx="2108004" cy="914399"/>
          </a:xfrm>
          <a:prstGeom prst="rect">
            <a:avLst/>
          </a:prstGeom>
          <a:noFill/>
          <a:ln>
            <a:noFill/>
          </a:ln>
        </p:spPr>
      </p:pic>
      <p:pic>
        <p:nvPicPr>
          <p:cNvPr id="13" name="Picture 1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162742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8" name="Rectangle 7">
            <a:extLst>
              <a:ext uri="{FF2B5EF4-FFF2-40B4-BE49-F238E27FC236}">
                <a16:creationId xmlns:a16="http://schemas.microsoft.com/office/drawing/2014/main" id="{D4D87418-AC42-3240-8BA4-84EE6F439A9C}"/>
              </a:ext>
            </a:extLst>
          </p:cNvPr>
          <p:cNvSpPr/>
          <p:nvPr/>
        </p:nvSpPr>
        <p:spPr>
          <a:xfrm>
            <a:off x="1091381" y="1538445"/>
            <a:ext cx="5360171" cy="1752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rPr>
              <a:t>Edgar Allan Poe</a:t>
            </a:r>
          </a:p>
          <a:p>
            <a:r>
              <a:rPr lang="en-US" sz="3200" dirty="0">
                <a:solidFill>
                  <a:schemeClr val="bg1"/>
                </a:solidFill>
              </a:rPr>
              <a:t>1809 – 1849</a:t>
            </a:r>
          </a:p>
          <a:p>
            <a:r>
              <a:rPr lang="en-US" sz="3200" dirty="0"/>
              <a:t>Boston, Massachusetts, U.S.</a:t>
            </a:r>
            <a:endParaRPr lang="en-US" sz="3200" dirty="0">
              <a:solidFill>
                <a:schemeClr val="bg1"/>
              </a:solidFill>
            </a:endParaRPr>
          </a:p>
        </p:txBody>
      </p:sp>
      <p:pic>
        <p:nvPicPr>
          <p:cNvPr id="7" name="Picture 6" descr="800px-Edgar_Allan_Poe's_house_in_the_Bronx.jpg"/>
          <p:cNvPicPr>
            <a:picLocks noChangeAspect="1"/>
          </p:cNvPicPr>
          <p:nvPr/>
        </p:nvPicPr>
        <p:blipFill rotWithShape="1">
          <a:blip r:embed="rId2" cstate="print"/>
          <a:srcRect t="10687"/>
          <a:stretch/>
        </p:blipFill>
        <p:spPr>
          <a:xfrm>
            <a:off x="1091381" y="3426254"/>
            <a:ext cx="5391302" cy="3243129"/>
          </a:xfrm>
          <a:prstGeom prst="rect">
            <a:avLst/>
          </a:prstGeom>
        </p:spPr>
      </p:pic>
      <p:pic>
        <p:nvPicPr>
          <p:cNvPr id="11" name="Picture 10" descr="poe.jpeg"/>
          <p:cNvPicPr>
            <a:picLocks noChangeAspect="1"/>
          </p:cNvPicPr>
          <p:nvPr/>
        </p:nvPicPr>
        <p:blipFill rotWithShape="1">
          <a:blip r:embed="rId3" cstate="print"/>
          <a:srcRect l="9848" t="6069" r="11696" b="11619"/>
          <a:stretch/>
        </p:blipFill>
        <p:spPr>
          <a:xfrm>
            <a:off x="6791277" y="1538445"/>
            <a:ext cx="4144516" cy="5130938"/>
          </a:xfrm>
          <a:prstGeom prst="rect">
            <a:avLst/>
          </a:prstGeom>
        </p:spPr>
      </p:pic>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4"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5"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313167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9" name="Rectangle 8">
            <a:extLst>
              <a:ext uri="{FF2B5EF4-FFF2-40B4-BE49-F238E27FC236}">
                <a16:creationId xmlns:a16="http://schemas.microsoft.com/office/drawing/2014/main" id="{A34AF9F2-3A9A-5C4F-8726-CFA61D904488}"/>
              </a:ext>
            </a:extLst>
          </p:cNvPr>
          <p:cNvSpPr/>
          <p:nvPr/>
        </p:nvSpPr>
        <p:spPr>
          <a:xfrm>
            <a:off x="902347" y="2728775"/>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Summary</a:t>
            </a:r>
            <a:br>
              <a:rPr lang="en-US" sz="5400" dirty="0">
                <a:solidFill>
                  <a:schemeClr val="bg1"/>
                </a:solidFill>
              </a:rPr>
            </a:br>
            <a:r>
              <a:rPr lang="ka-GE" sz="5400" dirty="0">
                <a:solidFill>
                  <a:schemeClr val="bg1"/>
                </a:solidFill>
              </a:rPr>
              <a:t>შინაარსი</a:t>
            </a:r>
            <a:endParaRPr lang="en-US" sz="5400" dirty="0"/>
          </a:p>
        </p:txBody>
      </p:sp>
      <p:pic>
        <p:nvPicPr>
          <p:cNvPr id="10" name="Picture 9" descr="Poe-The-Fall-of-the-House-of-Usher-2.jpg"/>
          <p:cNvPicPr>
            <a:picLocks noChangeAspect="1"/>
          </p:cNvPicPr>
          <p:nvPr/>
        </p:nvPicPr>
        <p:blipFill>
          <a:blip r:embed="rId2" cstate="print"/>
          <a:stretch>
            <a:fillRect/>
          </a:stretch>
        </p:blipFill>
        <p:spPr>
          <a:xfrm>
            <a:off x="5994848" y="1906639"/>
            <a:ext cx="5387875" cy="3834899"/>
          </a:xfrm>
          <a:prstGeom prst="rect">
            <a:avLst/>
          </a:prstGeom>
        </p:spPr>
      </p:pic>
      <p:pic>
        <p:nvPicPr>
          <p:cNvPr id="8"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40064" y="508708"/>
            <a:ext cx="2108004" cy="914399"/>
          </a:xfrm>
          <a:prstGeom prst="rect">
            <a:avLst/>
          </a:prstGeom>
          <a:noFill/>
          <a:ln>
            <a:noFill/>
          </a:ln>
        </p:spPr>
      </p:pic>
      <p:pic>
        <p:nvPicPr>
          <p:cNvPr id="11" name="Picture 10">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3587816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8" name="Rectangle 17">
            <a:extLst>
              <a:ext uri="{FF2B5EF4-FFF2-40B4-BE49-F238E27FC236}">
                <a16:creationId xmlns:a16="http://schemas.microsoft.com/office/drawing/2014/main" id="{B6571930-5ECA-384B-BC3E-B9E222DD8DE3}"/>
              </a:ext>
            </a:extLst>
          </p:cNvPr>
          <p:cNvSpPr/>
          <p:nvPr/>
        </p:nvSpPr>
        <p:spPr>
          <a:xfrm>
            <a:off x="6440461" y="406727"/>
            <a:ext cx="5498903" cy="1077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Characters</a:t>
            </a:r>
            <a:r>
              <a:rPr lang="ka-GE" sz="4000" dirty="0">
                <a:solidFill>
                  <a:schemeClr val="bg1"/>
                </a:solidFill>
              </a:rPr>
              <a:t> - გმირები</a:t>
            </a:r>
            <a:endParaRPr lang="en-US" sz="4000" dirty="0"/>
          </a:p>
        </p:txBody>
      </p:sp>
      <p:pic>
        <p:nvPicPr>
          <p:cNvPr id="12"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3" name="Picture 12">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68214"/>
          <a:stretch/>
        </p:blipFill>
        <p:spPr>
          <a:xfrm>
            <a:off x="4957961" y="1694328"/>
            <a:ext cx="1816579" cy="403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Oval 14"/>
          <p:cNvSpPr/>
          <p:nvPr/>
        </p:nvSpPr>
        <p:spPr>
          <a:xfrm>
            <a:off x="4957960" y="5211234"/>
            <a:ext cx="1816579" cy="103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Roderick Usher</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7824" r="33195"/>
          <a:stretch/>
        </p:blipFill>
        <p:spPr>
          <a:xfrm>
            <a:off x="8807570" y="1689112"/>
            <a:ext cx="1656272" cy="403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Oval 18"/>
          <p:cNvSpPr/>
          <p:nvPr/>
        </p:nvSpPr>
        <p:spPr>
          <a:xfrm>
            <a:off x="8778025" y="5198722"/>
            <a:ext cx="1715361" cy="985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Madeline </a:t>
            </a:r>
          </a:p>
          <a:p>
            <a:pPr algn="ctr"/>
            <a:r>
              <a:rPr lang="en-US" sz="2000" b="1" dirty="0"/>
              <a:t>Usher</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9522"/>
          <a:stretch/>
        </p:blipFill>
        <p:spPr>
          <a:xfrm>
            <a:off x="1242203" y="1689112"/>
            <a:ext cx="1741817" cy="403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Oval 20"/>
          <p:cNvSpPr/>
          <p:nvPr/>
        </p:nvSpPr>
        <p:spPr>
          <a:xfrm>
            <a:off x="1224951" y="5188107"/>
            <a:ext cx="1794880" cy="9964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The narrator</a:t>
            </a:r>
          </a:p>
        </p:txBody>
      </p:sp>
    </p:spTree>
    <p:extLst>
      <p:ext uri="{BB962C8B-B14F-4D97-AF65-F5344CB8AC3E}">
        <p14:creationId xmlns:p14="http://schemas.microsoft.com/office/powerpoint/2010/main" val="243628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2" name="Rectangle 11">
            <a:extLst>
              <a:ext uri="{FF2B5EF4-FFF2-40B4-BE49-F238E27FC236}">
                <a16:creationId xmlns:a16="http://schemas.microsoft.com/office/drawing/2014/main" id="{4FEA3BE0-247C-6C43-B448-63F0A2937FE5}"/>
              </a:ext>
            </a:extLst>
          </p:cNvPr>
          <p:cNvSpPr/>
          <p:nvPr/>
        </p:nvSpPr>
        <p:spPr>
          <a:xfrm>
            <a:off x="570951" y="2389634"/>
            <a:ext cx="5808807"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cs typeface="Calibri" panose="020F0502020204030204" pitchFamily="34" charset="0"/>
              </a:rPr>
              <a:t>Setting</a:t>
            </a:r>
            <a:r>
              <a:rPr lang="ka-GE" sz="4400" dirty="0">
                <a:solidFill>
                  <a:schemeClr val="bg1"/>
                </a:solidFill>
                <a:cs typeface="Calibri" panose="020F0502020204030204" pitchFamily="34" charset="0"/>
              </a:rPr>
              <a:t/>
            </a:r>
            <a:br>
              <a:rPr lang="ka-GE" sz="4400" dirty="0">
                <a:solidFill>
                  <a:schemeClr val="bg1"/>
                </a:solidFill>
                <a:cs typeface="Calibri" panose="020F0502020204030204" pitchFamily="34" charset="0"/>
              </a:rPr>
            </a:br>
            <a:r>
              <a:rPr lang="ka-GE" sz="4400" dirty="0">
                <a:solidFill>
                  <a:schemeClr val="bg1"/>
                </a:solidFill>
                <a:cs typeface="Calibri" panose="020F0502020204030204" pitchFamily="34" charset="0"/>
              </a:rPr>
              <a:t/>
            </a:r>
            <a:br>
              <a:rPr lang="ka-GE" sz="4400" dirty="0">
                <a:solidFill>
                  <a:schemeClr val="bg1"/>
                </a:solidFill>
                <a:cs typeface="Calibri" panose="020F0502020204030204" pitchFamily="34" charset="0"/>
              </a:rPr>
            </a:br>
            <a:r>
              <a:rPr lang="ka-GE" sz="4400" dirty="0">
                <a:solidFill>
                  <a:schemeClr val="bg1"/>
                </a:solidFill>
                <a:cs typeface="Calibri" panose="020F0502020204030204" pitchFamily="34" charset="0"/>
              </a:rPr>
              <a:t>მოქმედების ადგილი და დრო</a:t>
            </a:r>
            <a:endParaRPr lang="en-US" sz="4400" dirty="0"/>
          </a:p>
        </p:txBody>
      </p:sp>
      <p:pic>
        <p:nvPicPr>
          <p:cNvPr id="14" name="Picture 13" descr="325b8d610b36c38e8ebbe8cbfc48471c.jpg"/>
          <p:cNvPicPr>
            <a:picLocks noChangeAspect="1"/>
          </p:cNvPicPr>
          <p:nvPr/>
        </p:nvPicPr>
        <p:blipFill>
          <a:blip r:embed="rId2" cstate="print"/>
          <a:srcRect l="5228" t="3226" r="3414" b="2581"/>
          <a:stretch>
            <a:fillRect/>
          </a:stretch>
        </p:blipFill>
        <p:spPr>
          <a:xfrm>
            <a:off x="7447936" y="1466347"/>
            <a:ext cx="3642851" cy="5001784"/>
          </a:xfrm>
          <a:prstGeom prst="rect">
            <a:avLst/>
          </a:prstGeom>
        </p:spPr>
      </p:pic>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68934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21633" y="3775320"/>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cxnSp>
        <p:nvCxnSpPr>
          <p:cNvPr id="13" name="Straight Connector 12">
            <a:extLst>
              <a:ext uri="{FF2B5EF4-FFF2-40B4-BE49-F238E27FC236}">
                <a16:creationId xmlns:a16="http://schemas.microsoft.com/office/drawing/2014/main" id="{1E80BDBF-CF65-4349-8634-A326C07C2F38}"/>
              </a:ext>
            </a:extLst>
          </p:cNvPr>
          <p:cNvCxnSpPr>
            <a:cxnSpLocks/>
          </p:cNvCxnSpPr>
          <p:nvPr/>
        </p:nvCxnSpPr>
        <p:spPr>
          <a:xfrm>
            <a:off x="21633" y="3074491"/>
            <a:ext cx="12165769" cy="15063"/>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07FACB3-3DE0-EC49-8341-2763DA59E0D9}"/>
              </a:ext>
            </a:extLst>
          </p:cNvPr>
          <p:cNvSpPr/>
          <p:nvPr/>
        </p:nvSpPr>
        <p:spPr>
          <a:xfrm>
            <a:off x="737420" y="663677"/>
            <a:ext cx="4862070" cy="2128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a:solidFill>
                  <a:schemeClr val="bg1"/>
                </a:solidFill>
              </a:rPr>
              <a:t>When</a:t>
            </a:r>
          </a:p>
          <a:p>
            <a:endParaRPr lang="en-US" sz="3600" u="sng" dirty="0">
              <a:solidFill>
                <a:schemeClr val="bg1"/>
              </a:solidFill>
            </a:endParaRPr>
          </a:p>
          <a:p>
            <a:r>
              <a:rPr lang="en-US" sz="3600" dirty="0"/>
              <a:t>19</a:t>
            </a:r>
            <a:r>
              <a:rPr lang="en-US" sz="3600" baseline="30000" dirty="0"/>
              <a:t>th</a:t>
            </a:r>
            <a:r>
              <a:rPr lang="en-US" sz="3600" dirty="0"/>
              <a:t> century </a:t>
            </a:r>
            <a:endParaRPr lang="en-US" sz="3600" u="sng" dirty="0">
              <a:solidFill>
                <a:schemeClr val="bg1"/>
              </a:solidFill>
            </a:endParaRPr>
          </a:p>
        </p:txBody>
      </p:sp>
      <p:sp>
        <p:nvSpPr>
          <p:cNvPr id="9" name="Rectangle 8">
            <a:extLst>
              <a:ext uri="{FF2B5EF4-FFF2-40B4-BE49-F238E27FC236}">
                <a16:creationId xmlns:a16="http://schemas.microsoft.com/office/drawing/2014/main" id="{E25A32BF-4BB8-1D49-B8CC-EAD1168419C6}"/>
              </a:ext>
            </a:extLst>
          </p:cNvPr>
          <p:cNvSpPr/>
          <p:nvPr/>
        </p:nvSpPr>
        <p:spPr>
          <a:xfrm>
            <a:off x="752169" y="3875503"/>
            <a:ext cx="4832572" cy="2172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smtClean="0">
                <a:solidFill>
                  <a:schemeClr val="bg1"/>
                </a:solidFill>
              </a:rPr>
              <a:t>Where</a:t>
            </a:r>
            <a:endParaRPr lang="en-US" sz="3600" u="sng" dirty="0">
              <a:solidFill>
                <a:schemeClr val="bg1"/>
              </a:solidFill>
            </a:endParaRPr>
          </a:p>
          <a:p>
            <a:endParaRPr lang="en-US" sz="3600" u="sng" dirty="0">
              <a:solidFill>
                <a:schemeClr val="bg1"/>
              </a:solidFill>
            </a:endParaRPr>
          </a:p>
          <a:p>
            <a:r>
              <a:rPr lang="en-US" sz="3600" dirty="0"/>
              <a:t>The Usher family mansion</a:t>
            </a:r>
            <a:endParaRPr lang="en-US" sz="3600" dirty="0">
              <a:solidFill>
                <a:schemeClr val="bg1"/>
              </a:solidFill>
            </a:endParaRPr>
          </a:p>
        </p:txBody>
      </p:sp>
      <p:pic>
        <p:nvPicPr>
          <p:cNvPr id="11" name="Picture 10" descr="download.jpg"/>
          <p:cNvPicPr>
            <a:picLocks noChangeAspect="1"/>
          </p:cNvPicPr>
          <p:nvPr/>
        </p:nvPicPr>
        <p:blipFill>
          <a:blip r:embed="rId2" cstate="print"/>
          <a:stretch>
            <a:fillRect/>
          </a:stretch>
        </p:blipFill>
        <p:spPr>
          <a:xfrm>
            <a:off x="6832011" y="3800863"/>
            <a:ext cx="4356861" cy="199470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596" b="26516"/>
          <a:stretch/>
        </p:blipFill>
        <p:spPr>
          <a:xfrm>
            <a:off x="6832012" y="677064"/>
            <a:ext cx="4356860" cy="2049044"/>
          </a:xfrm>
          <a:prstGeom prst="rect">
            <a:avLst/>
          </a:prstGeom>
        </p:spPr>
      </p:pic>
    </p:spTree>
    <p:extLst>
      <p:ext uri="{BB962C8B-B14F-4D97-AF65-F5344CB8AC3E}">
        <p14:creationId xmlns:p14="http://schemas.microsoft.com/office/powerpoint/2010/main" val="299818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12" name="Rectangle 11">
            <a:extLst>
              <a:ext uri="{FF2B5EF4-FFF2-40B4-BE49-F238E27FC236}">
                <a16:creationId xmlns:a16="http://schemas.microsoft.com/office/drawing/2014/main" id="{108E3F82-8AD8-DB46-A3C2-2A53673CD548}"/>
              </a:ext>
            </a:extLst>
          </p:cNvPr>
          <p:cNvSpPr/>
          <p:nvPr/>
        </p:nvSpPr>
        <p:spPr>
          <a:xfrm>
            <a:off x="823354" y="2602821"/>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cs typeface="Calibri" panose="020F0502020204030204" pitchFamily="34" charset="0"/>
              </a:rPr>
              <a:t>Main Themes</a:t>
            </a:r>
            <a:r>
              <a:rPr lang="ka-GE" sz="4800" dirty="0">
                <a:solidFill>
                  <a:schemeClr val="bg1"/>
                </a:solidFill>
              </a:rPr>
              <a:t/>
            </a:r>
            <a:br>
              <a:rPr lang="ka-GE" sz="4800" dirty="0">
                <a:solidFill>
                  <a:schemeClr val="bg1"/>
                </a:solidFill>
              </a:rPr>
            </a:br>
            <a:r>
              <a:rPr lang="ka-GE" sz="4800" dirty="0">
                <a:solidFill>
                  <a:schemeClr val="bg1"/>
                </a:solidFill>
              </a:rPr>
              <a:t>მთავარი თემები</a:t>
            </a:r>
            <a:r>
              <a:rPr lang="ru-RU" sz="4800" dirty="0">
                <a:solidFill>
                  <a:schemeClr val="bg1"/>
                </a:solidFill>
              </a:rPr>
              <a:t> </a:t>
            </a:r>
            <a:endParaRPr lang="en-US" sz="4800" dirty="0"/>
          </a:p>
        </p:txBody>
      </p:sp>
      <p:pic>
        <p:nvPicPr>
          <p:cNvPr id="8" name="Picture 7" descr="aff1f7ea7e45ca2b34cf3eb6c3e62e5d.jpg"/>
          <p:cNvPicPr>
            <a:picLocks noChangeAspect="1"/>
          </p:cNvPicPr>
          <p:nvPr/>
        </p:nvPicPr>
        <p:blipFill>
          <a:blip r:embed="rId2" cstate="print"/>
          <a:stretch>
            <a:fillRect/>
          </a:stretch>
        </p:blipFill>
        <p:spPr>
          <a:xfrm>
            <a:off x="6592528" y="2013199"/>
            <a:ext cx="4891352" cy="3421249"/>
          </a:xfrm>
          <a:prstGeom prst="rect">
            <a:avLst/>
          </a:prstGeom>
        </p:spPr>
      </p:pic>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3" cstate="print">
            <a:alphaModFix/>
          </a:blip>
          <a:srcRect/>
          <a:stretch/>
        </p:blipFill>
        <p:spPr>
          <a:xfrm>
            <a:off x="540064" y="508708"/>
            <a:ext cx="2108004" cy="914399"/>
          </a:xfrm>
          <a:prstGeom prst="rect">
            <a:avLst/>
          </a:prstGeom>
          <a:noFill/>
          <a:ln>
            <a:noFill/>
          </a:ln>
        </p:spPr>
      </p:pic>
      <p:pic>
        <p:nvPicPr>
          <p:cNvPr id="13" name="Picture 12">
            <a:extLst>
              <a:ext uri="{FF2B5EF4-FFF2-40B4-BE49-F238E27FC236}">
                <a16:creationId xmlns:a16="http://schemas.microsoft.com/office/drawing/2014/main" id="{77F85670-E7F1-2A48-A860-002FD9A8B454}"/>
              </a:ext>
            </a:extLst>
          </p:cNvPr>
          <p:cNvPicPr>
            <a:picLocks noChangeAspect="1"/>
          </p:cNvPicPr>
          <p:nvPr/>
        </p:nvPicPr>
        <p:blipFill>
          <a:blip r:embed="rId4"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245755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2332B-8480-4B41-8AA2-044BF7F9A454}"/>
              </a:ext>
            </a:extLst>
          </p:cNvPr>
          <p:cNvSpPr txBox="1">
            <a:spLocks/>
          </p:cNvSpPr>
          <p:nvPr/>
        </p:nvSpPr>
        <p:spPr>
          <a:xfrm>
            <a:off x="0" y="1949358"/>
            <a:ext cx="12192000" cy="210032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300" b="1" i="1" dirty="0"/>
          </a:p>
          <a:p>
            <a:pPr lvl="0" algn="ctr"/>
            <a:r>
              <a:rPr lang="en-US" sz="5600" b="1" i="1" dirty="0">
                <a:solidFill>
                  <a:schemeClr val="bg1"/>
                </a:solidFill>
              </a:rPr>
              <a:t>The Fall of the House of </a:t>
            </a:r>
            <a:r>
              <a:rPr lang="en-US" sz="5600" b="1" i="1" dirty="0" smtClean="0">
                <a:solidFill>
                  <a:schemeClr val="bg1"/>
                </a:solidFill>
              </a:rPr>
              <a:t>Usher</a:t>
            </a:r>
            <a:endParaRPr lang="ka-GE" sz="5600" b="1" i="1" dirty="0" smtClean="0">
              <a:solidFill>
                <a:schemeClr val="bg1"/>
              </a:solidFill>
            </a:endParaRPr>
          </a:p>
          <a:p>
            <a:pPr lvl="0" algn="ctr"/>
            <a:endParaRPr lang="ka-GE" sz="5600" b="1" i="1" dirty="0">
              <a:solidFill>
                <a:schemeClr val="bg1"/>
              </a:solidFill>
            </a:endParaRPr>
          </a:p>
          <a:p>
            <a:pPr lvl="0" algn="ctr"/>
            <a:r>
              <a:rPr lang="ka-GE" sz="5600" b="1" i="1" dirty="0" err="1">
                <a:solidFill>
                  <a:schemeClr val="bg1"/>
                </a:solidFill>
              </a:rPr>
              <a:t>აშერების</a:t>
            </a:r>
            <a:r>
              <a:rPr lang="ka-GE" sz="5600" b="1" i="1" dirty="0">
                <a:solidFill>
                  <a:schemeClr val="bg1"/>
                </a:solidFill>
              </a:rPr>
              <a:t> სახლის დაცემა</a:t>
            </a:r>
            <a:endParaRPr lang="en-US" sz="5600" b="1" i="1" dirty="0">
              <a:solidFill>
                <a:schemeClr val="bg1"/>
              </a:solidFill>
            </a:endParaRPr>
          </a:p>
          <a:p>
            <a:pPr algn="ctr"/>
            <a:endParaRPr lang="ka-GE" sz="6500" b="1" i="1" dirty="0">
              <a:solidFill>
                <a:schemeClr val="bg1"/>
              </a:solidFill>
            </a:endParaRPr>
          </a:p>
        </p:txBody>
      </p:sp>
      <p:sp>
        <p:nvSpPr>
          <p:cNvPr id="4" name="Subtitle 2">
            <a:extLst>
              <a:ext uri="{FF2B5EF4-FFF2-40B4-BE49-F238E27FC236}">
                <a16:creationId xmlns:a16="http://schemas.microsoft.com/office/drawing/2014/main" id="{81AAE3E2-8890-9943-AE78-9E61AC522F36}"/>
              </a:ext>
            </a:extLst>
          </p:cNvPr>
          <p:cNvSpPr txBox="1">
            <a:spLocks/>
          </p:cNvSpPr>
          <p:nvPr/>
        </p:nvSpPr>
        <p:spPr>
          <a:xfrm>
            <a:off x="0" y="3284570"/>
            <a:ext cx="12192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dirty="0">
              <a:solidFill>
                <a:schemeClr val="bg1"/>
              </a:solidFill>
            </a:endParaRPr>
          </a:p>
        </p:txBody>
      </p:sp>
      <p:pic>
        <p:nvPicPr>
          <p:cNvPr id="6"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59115" y="439790"/>
            <a:ext cx="2108004" cy="914399"/>
          </a:xfrm>
          <a:prstGeom prst="rect">
            <a:avLst/>
          </a:prstGeom>
          <a:noFill/>
          <a:ln>
            <a:noFill/>
          </a:ln>
        </p:spPr>
      </p:pic>
      <p:pic>
        <p:nvPicPr>
          <p:cNvPr id="7" name="Picture 6">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60575" y="439790"/>
            <a:ext cx="2241001" cy="914399"/>
          </a:xfrm>
          <a:prstGeom prst="rect">
            <a:avLst/>
          </a:prstGeom>
        </p:spPr>
      </p:pic>
      <p:sp>
        <p:nvSpPr>
          <p:cNvPr id="8" name="Rectangle 7">
            <a:extLst>
              <a:ext uri="{FF2B5EF4-FFF2-40B4-BE49-F238E27FC236}">
                <a16:creationId xmlns:a16="http://schemas.microsoft.com/office/drawing/2014/main" id="{3FA18CB0-0EE9-2942-9FD7-EC60C4F321B0}"/>
              </a:ext>
            </a:extLst>
          </p:cNvPr>
          <p:cNvSpPr/>
          <p:nvPr/>
        </p:nvSpPr>
        <p:spPr>
          <a:xfrm>
            <a:off x="2660575" y="4554455"/>
            <a:ext cx="6543304"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By</a:t>
            </a:r>
            <a:r>
              <a:rPr lang="en-US" sz="3200" dirty="0"/>
              <a:t> Edgar Allan Poe </a:t>
            </a:r>
            <a:r>
              <a:rPr lang="en-US" sz="3200" dirty="0">
                <a:solidFill>
                  <a:schemeClr val="bg1"/>
                </a:solidFill>
              </a:rPr>
              <a:t>-</a:t>
            </a:r>
            <a:r>
              <a:rPr lang="ka-GE" sz="3200" dirty="0">
                <a:solidFill>
                  <a:schemeClr val="bg1"/>
                </a:solidFill>
              </a:rPr>
              <a:t> ედგარ ალან პო</a:t>
            </a:r>
            <a:endParaRPr lang="en-US" sz="3200" dirty="0">
              <a:solidFill>
                <a:schemeClr val="bg1"/>
              </a:solidFill>
            </a:endParaRPr>
          </a:p>
        </p:txBody>
      </p:sp>
    </p:spTree>
    <p:extLst>
      <p:ext uri="{BB962C8B-B14F-4D97-AF65-F5344CB8AC3E}">
        <p14:creationId xmlns:p14="http://schemas.microsoft.com/office/powerpoint/2010/main" val="15775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7" name="Diagram 6">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759060895"/>
              </p:ext>
            </p:extLst>
          </p:nvPr>
        </p:nvGraphicFramePr>
        <p:xfrm>
          <a:off x="2446308" y="1439202"/>
          <a:ext cx="7922787" cy="4432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2D4DE7C-D9EF-1546-9F5D-5E57D7044C01}"/>
              </a:ext>
            </a:extLst>
          </p:cNvPr>
          <p:cNvSpPr/>
          <p:nvPr/>
        </p:nvSpPr>
        <p:spPr>
          <a:xfrm>
            <a:off x="5733814" y="2337849"/>
            <a:ext cx="1347774" cy="67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Edgar Allan Poe</a:t>
            </a:r>
          </a:p>
        </p:txBody>
      </p:sp>
      <p:sp>
        <p:nvSpPr>
          <p:cNvPr id="9" name="Rectangle 8">
            <a:extLst>
              <a:ext uri="{FF2B5EF4-FFF2-40B4-BE49-F238E27FC236}">
                <a16:creationId xmlns:a16="http://schemas.microsoft.com/office/drawing/2014/main" id="{AC934691-D618-404B-AE20-3057E08C1295}"/>
              </a:ext>
            </a:extLst>
          </p:cNvPr>
          <p:cNvSpPr/>
          <p:nvPr/>
        </p:nvSpPr>
        <p:spPr>
          <a:xfrm>
            <a:off x="8123950" y="3387171"/>
            <a:ext cx="3665388" cy="1738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600" dirty="0"/>
              <a:t>The narrator visits a childhood friend in his old and decrepit house. It seems to cause the madness of the Usher siblings, Roderick and Madeline. Madeline emerges from the vault the night of an intense storm and collapses on her brother in death. </a:t>
            </a:r>
            <a:endParaRPr lang="ka-GE" sz="1600" dirty="0"/>
          </a:p>
          <a:p>
            <a:endParaRPr lang="ka-GE" sz="1600" dirty="0"/>
          </a:p>
        </p:txBody>
      </p:sp>
      <p:sp>
        <p:nvSpPr>
          <p:cNvPr id="10" name="Rectangle 9">
            <a:extLst>
              <a:ext uri="{FF2B5EF4-FFF2-40B4-BE49-F238E27FC236}">
                <a16:creationId xmlns:a16="http://schemas.microsoft.com/office/drawing/2014/main" id="{3A8313E2-E03A-BD44-9D34-104773ACFB05}"/>
              </a:ext>
            </a:extLst>
          </p:cNvPr>
          <p:cNvSpPr/>
          <p:nvPr/>
        </p:nvSpPr>
        <p:spPr>
          <a:xfrm>
            <a:off x="7300029" y="5416954"/>
            <a:ext cx="2724980" cy="984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t> </a:t>
            </a:r>
          </a:p>
          <a:p>
            <a:endParaRPr lang="en-US" sz="1500" dirty="0"/>
          </a:p>
          <a:p>
            <a:pPr>
              <a:buFont typeface="Arial" pitchFamily="34" charset="0"/>
              <a:buChar char="•"/>
            </a:pPr>
            <a:r>
              <a:rPr lang="en-US" dirty="0"/>
              <a:t> The narrator</a:t>
            </a:r>
          </a:p>
          <a:p>
            <a:pPr>
              <a:buFont typeface="Arial" pitchFamily="34" charset="0"/>
              <a:buChar char="•"/>
            </a:pPr>
            <a:r>
              <a:rPr lang="en-US" dirty="0"/>
              <a:t> Roderick Usher</a:t>
            </a:r>
          </a:p>
          <a:p>
            <a:pPr>
              <a:buFont typeface="Arial" pitchFamily="34" charset="0"/>
              <a:buChar char="•"/>
            </a:pPr>
            <a:r>
              <a:rPr lang="en-US" dirty="0"/>
              <a:t> </a:t>
            </a:r>
            <a:r>
              <a:rPr lang="en-US" dirty="0" err="1"/>
              <a:t>Madelina</a:t>
            </a:r>
            <a:r>
              <a:rPr lang="en-US" dirty="0"/>
              <a:t> Usher</a:t>
            </a:r>
          </a:p>
          <a:p>
            <a:endParaRPr lang="en-US" sz="1500" dirty="0"/>
          </a:p>
          <a:p>
            <a:endParaRPr lang="en-US" sz="1500" dirty="0"/>
          </a:p>
        </p:txBody>
      </p:sp>
      <p:sp>
        <p:nvSpPr>
          <p:cNvPr id="11" name="Rectangle 10">
            <a:extLst>
              <a:ext uri="{FF2B5EF4-FFF2-40B4-BE49-F238E27FC236}">
                <a16:creationId xmlns:a16="http://schemas.microsoft.com/office/drawing/2014/main" id="{B7744503-EF2A-AE46-8813-50EAD9079B9D}"/>
              </a:ext>
            </a:extLst>
          </p:cNvPr>
          <p:cNvSpPr/>
          <p:nvPr/>
        </p:nvSpPr>
        <p:spPr>
          <a:xfrm>
            <a:off x="2526259" y="5374896"/>
            <a:ext cx="2934929" cy="929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19</a:t>
            </a:r>
            <a:r>
              <a:rPr lang="en-US" baseline="30000" dirty="0"/>
              <a:t>th</a:t>
            </a:r>
            <a:r>
              <a:rPr lang="en-US" dirty="0"/>
              <a:t> century</a:t>
            </a:r>
          </a:p>
          <a:p>
            <a:pPr marL="285750" indent="-285750">
              <a:buFont typeface="Arial" panose="020B0604020202020204" pitchFamily="34" charset="0"/>
              <a:buChar char="•"/>
            </a:pPr>
            <a:r>
              <a:rPr lang="en-US" dirty="0"/>
              <a:t>Usher family mansion</a:t>
            </a:r>
            <a:endParaRPr lang="en-US" dirty="0">
              <a:solidFill>
                <a:schemeClr val="bg1"/>
              </a:solidFill>
            </a:endParaRPr>
          </a:p>
          <a:p>
            <a:pPr marL="285750" indent="-285750">
              <a:buFont typeface="Arial" panose="020B0604020202020204" pitchFamily="34" charset="0"/>
              <a:buChar char="•"/>
            </a:pPr>
            <a:endParaRPr lang="en-US" sz="1600" dirty="0">
              <a:solidFill>
                <a:schemeClr val="bg1"/>
              </a:solidFill>
            </a:endParaRPr>
          </a:p>
        </p:txBody>
      </p:sp>
      <p:sp>
        <p:nvSpPr>
          <p:cNvPr id="12" name="Rectangle 11">
            <a:extLst>
              <a:ext uri="{FF2B5EF4-FFF2-40B4-BE49-F238E27FC236}">
                <a16:creationId xmlns:a16="http://schemas.microsoft.com/office/drawing/2014/main" id="{389E1840-5C82-CE40-A827-36F3EEF348BE}"/>
              </a:ext>
            </a:extLst>
          </p:cNvPr>
          <p:cNvSpPr/>
          <p:nvPr/>
        </p:nvSpPr>
        <p:spPr>
          <a:xfrm>
            <a:off x="1953128" y="3429258"/>
            <a:ext cx="2846438" cy="1047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a:t>The Narrator Is You</a:t>
            </a:r>
          </a:p>
          <a:p>
            <a:pPr marL="285750" indent="-285750">
              <a:buFont typeface="Arial" pitchFamily="34" charset="0"/>
              <a:buChar char="•"/>
            </a:pPr>
            <a:r>
              <a:rPr lang="en-US" dirty="0"/>
              <a:t>Claustrophobia</a:t>
            </a:r>
          </a:p>
          <a:p>
            <a:pPr marL="285750" indent="-285750">
              <a:buFont typeface="Arial" pitchFamily="34" charset="0"/>
              <a:buChar char="•"/>
            </a:pPr>
            <a:r>
              <a:rPr lang="en-US" dirty="0"/>
              <a:t>Mind and Body</a:t>
            </a:r>
          </a:p>
        </p:txBody>
      </p:sp>
      <p:sp>
        <p:nvSpPr>
          <p:cNvPr id="18" name="Rectangle 17">
            <a:extLst>
              <a:ext uri="{FF2B5EF4-FFF2-40B4-BE49-F238E27FC236}">
                <a16:creationId xmlns:a16="http://schemas.microsoft.com/office/drawing/2014/main" id="{E8D3C58C-BE14-FC44-8256-F515A4C4B732}"/>
              </a:ext>
            </a:extLst>
          </p:cNvPr>
          <p:cNvSpPr/>
          <p:nvPr/>
        </p:nvSpPr>
        <p:spPr>
          <a:xfrm>
            <a:off x="8618914" y="394229"/>
            <a:ext cx="2812191" cy="1193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Conclusion</a:t>
            </a:r>
            <a:br>
              <a:rPr lang="en-US" sz="3600" dirty="0">
                <a:solidFill>
                  <a:schemeClr val="bg1"/>
                </a:solidFill>
              </a:rPr>
            </a:br>
            <a:r>
              <a:rPr lang="ka-GE" sz="3600" dirty="0">
                <a:solidFill>
                  <a:schemeClr val="bg1"/>
                </a:solidFill>
              </a:rPr>
              <a:t>შეჯამება</a:t>
            </a:r>
            <a:endParaRPr lang="en-US" sz="3600" dirty="0"/>
          </a:p>
        </p:txBody>
      </p:sp>
      <p:pic>
        <p:nvPicPr>
          <p:cNvPr id="1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7" cstate="print">
            <a:alphaModFix/>
          </a:blip>
          <a:srcRect/>
          <a:stretch/>
        </p:blipFill>
        <p:spPr>
          <a:xfrm>
            <a:off x="540064" y="508708"/>
            <a:ext cx="2108004" cy="914399"/>
          </a:xfrm>
          <a:prstGeom prst="rect">
            <a:avLst/>
          </a:prstGeom>
          <a:noFill/>
          <a:ln>
            <a:noFill/>
          </a:ln>
        </p:spPr>
      </p:pic>
      <p:pic>
        <p:nvPicPr>
          <p:cNvPr id="16" name="Picture 15">
            <a:extLst>
              <a:ext uri="{FF2B5EF4-FFF2-40B4-BE49-F238E27FC236}">
                <a16:creationId xmlns:a16="http://schemas.microsoft.com/office/drawing/2014/main" id="{77F85670-E7F1-2A48-A860-002FD9A8B454}"/>
              </a:ext>
            </a:extLst>
          </p:cNvPr>
          <p:cNvPicPr>
            <a:picLocks noChangeAspect="1"/>
          </p:cNvPicPr>
          <p:nvPr/>
        </p:nvPicPr>
        <p:blipFill>
          <a:blip r:embed="rId8"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243456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nvPr>
        </p:nvGraphicFramePr>
        <p:xfrm>
          <a:off x="1806395" y="938902"/>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817716" y="1926642"/>
            <a:ext cx="139741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პატარა კოშკი</a:t>
            </a:r>
            <a:endParaRPr lang="en-US" sz="1600" dirty="0"/>
          </a:p>
        </p:txBody>
      </p:sp>
      <p:sp>
        <p:nvSpPr>
          <p:cNvPr id="8" name="Rectangle 7">
            <a:extLst>
              <a:ext uri="{FF2B5EF4-FFF2-40B4-BE49-F238E27FC236}">
                <a16:creationId xmlns:a16="http://schemas.microsoft.com/office/drawing/2014/main" id="{6B3CDE5F-635A-4F41-B703-78B1489389E4}"/>
              </a:ext>
            </a:extLst>
          </p:cNvPr>
          <p:cNvSpPr/>
          <p:nvPr/>
        </p:nvSpPr>
        <p:spPr>
          <a:xfrm>
            <a:off x="8700972" y="2005939"/>
            <a:ext cx="146622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ნუგეში</a:t>
            </a:r>
            <a:r>
              <a:rPr lang="en-US" sz="1600" dirty="0"/>
              <a:t>, </a:t>
            </a:r>
            <a:r>
              <a:rPr lang="ka-GE" sz="1600" dirty="0"/>
              <a:t>ნუგეშისცემა</a:t>
            </a:r>
            <a:endParaRPr lang="en-US" sz="1600" dirty="0"/>
          </a:p>
        </p:txBody>
      </p:sp>
      <p:sp>
        <p:nvSpPr>
          <p:cNvPr id="9" name="Rectangle 8">
            <a:extLst>
              <a:ext uri="{FF2B5EF4-FFF2-40B4-BE49-F238E27FC236}">
                <a16:creationId xmlns:a16="http://schemas.microsoft.com/office/drawing/2014/main" id="{78F32F24-B3C1-424D-AEDD-288381B9C012}"/>
              </a:ext>
            </a:extLst>
          </p:cNvPr>
          <p:cNvSpPr/>
          <p:nvPr/>
        </p:nvSpPr>
        <p:spPr>
          <a:xfrm>
            <a:off x="8580214" y="3980829"/>
            <a:ext cx="2088816" cy="85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სადმე</a:t>
            </a:r>
            <a:endParaRPr lang="en-US" sz="1600" dirty="0"/>
          </a:p>
          <a:p>
            <a:pPr algn="ctr"/>
            <a:r>
              <a:rPr lang="ka-GE" sz="1600" dirty="0" smtClean="0"/>
              <a:t>ხანმოკლე პერიოდით ყოფნა</a:t>
            </a:r>
            <a:endParaRPr lang="en-US" sz="1600" dirty="0"/>
          </a:p>
        </p:txBody>
      </p:sp>
      <p:sp>
        <p:nvSpPr>
          <p:cNvPr id="10" name="Rectangle 9">
            <a:extLst>
              <a:ext uri="{FF2B5EF4-FFF2-40B4-BE49-F238E27FC236}">
                <a16:creationId xmlns:a16="http://schemas.microsoft.com/office/drawing/2014/main" id="{D88A67A4-32F8-A344-A5B8-5F0B58A0B63A}"/>
              </a:ext>
            </a:extLst>
          </p:cNvPr>
          <p:cNvSpPr/>
          <p:nvPr/>
        </p:nvSpPr>
        <p:spPr>
          <a:xfrm>
            <a:off x="8790990" y="6004523"/>
            <a:ext cx="1667264" cy="6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დამარცხება, განადგურება</a:t>
            </a:r>
            <a:endParaRPr lang="en-US" sz="1600" dirty="0"/>
          </a:p>
        </p:txBody>
      </p:sp>
      <p:sp>
        <p:nvSpPr>
          <p:cNvPr id="11" name="Rectangle 10">
            <a:extLst>
              <a:ext uri="{FF2B5EF4-FFF2-40B4-BE49-F238E27FC236}">
                <a16:creationId xmlns:a16="http://schemas.microsoft.com/office/drawing/2014/main" id="{7DA97A03-F8B3-3546-A020-BC7537FC0EC4}"/>
              </a:ext>
            </a:extLst>
          </p:cNvPr>
          <p:cNvSpPr/>
          <p:nvPr/>
        </p:nvSpPr>
        <p:spPr>
          <a:xfrm>
            <a:off x="5716969" y="5918920"/>
            <a:ext cx="1718000" cy="717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დიდებული, შთამბეჭდავი</a:t>
            </a:r>
            <a:endParaRPr lang="en-US" sz="1600" dirty="0"/>
          </a:p>
        </p:txBody>
      </p:sp>
      <p:sp>
        <p:nvSpPr>
          <p:cNvPr id="12" name="Rectangle 11">
            <a:extLst>
              <a:ext uri="{FF2B5EF4-FFF2-40B4-BE49-F238E27FC236}">
                <a16:creationId xmlns:a16="http://schemas.microsoft.com/office/drawing/2014/main" id="{171A5807-466F-7844-916D-7A828D3BB9B7}"/>
              </a:ext>
            </a:extLst>
          </p:cNvPr>
          <p:cNvSpPr/>
          <p:nvPr/>
        </p:nvSpPr>
        <p:spPr>
          <a:xfrm>
            <a:off x="2375649" y="5924918"/>
            <a:ext cx="1919253"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სრული, აბსოლუტური</a:t>
            </a:r>
            <a:endParaRPr lang="en-US" sz="1600" dirty="0"/>
          </a:p>
        </p:txBody>
      </p:sp>
      <p:sp>
        <p:nvSpPr>
          <p:cNvPr id="13" name="Rectangle 12">
            <a:extLst>
              <a:ext uri="{FF2B5EF4-FFF2-40B4-BE49-F238E27FC236}">
                <a16:creationId xmlns:a16="http://schemas.microsoft.com/office/drawing/2014/main" id="{F32E7CF3-ADAD-F64A-B0FD-FAEC2761ABEF}"/>
              </a:ext>
            </a:extLst>
          </p:cNvPr>
          <p:cNvSpPr/>
          <p:nvPr/>
        </p:nvSpPr>
        <p:spPr>
          <a:xfrm>
            <a:off x="2376195" y="4044527"/>
            <a:ext cx="1754822" cy="54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აუტანელი, გაუსაძლისი</a:t>
            </a:r>
            <a:endParaRPr lang="en-US" sz="1600" dirty="0"/>
          </a:p>
        </p:txBody>
      </p:sp>
      <p:sp>
        <p:nvSpPr>
          <p:cNvPr id="14" name="Rectangle 13">
            <a:extLst>
              <a:ext uri="{FF2B5EF4-FFF2-40B4-BE49-F238E27FC236}">
                <a16:creationId xmlns:a16="http://schemas.microsoft.com/office/drawing/2014/main" id="{0B8F72C9-A13A-4742-9249-6FA2AAD46E0B}"/>
              </a:ext>
            </a:extLst>
          </p:cNvPr>
          <p:cNvSpPr/>
          <p:nvPr/>
        </p:nvSpPr>
        <p:spPr>
          <a:xfrm>
            <a:off x="2178424" y="201183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bg1"/>
                </a:solidFill>
              </a:rPr>
              <a:t>ნაკვეთი, ფართობი</a:t>
            </a:r>
            <a:endParaRPr lang="en-US" sz="1600" dirty="0">
              <a:solidFill>
                <a:schemeClr val="bg1"/>
              </a:solidFill>
            </a:endParaRPr>
          </a:p>
        </p:txBody>
      </p:sp>
    </p:spTree>
    <p:extLst>
      <p:ext uri="{BB962C8B-B14F-4D97-AF65-F5344CB8AC3E}">
        <p14:creationId xmlns:p14="http://schemas.microsoft.com/office/powerpoint/2010/main" val="405074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9" name="Content Placeholder 2">
            <a:extLst>
              <a:ext uri="{FF2B5EF4-FFF2-40B4-BE49-F238E27FC236}">
                <a16:creationId xmlns:a16="http://schemas.microsoft.com/office/drawing/2014/main" id="{1B89AB9D-E968-0F43-B555-B458F83C7B52}"/>
              </a:ext>
            </a:extLst>
          </p:cNvPr>
          <p:cNvSpPr txBox="1">
            <a:spLocks/>
          </p:cNvSpPr>
          <p:nvPr/>
        </p:nvSpPr>
        <p:spPr>
          <a:xfrm>
            <a:off x="1216659" y="3544395"/>
            <a:ext cx="6887435" cy="1968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ka-GE" dirty="0">
              <a:solidFill>
                <a:schemeClr val="bg1"/>
              </a:solidFill>
            </a:endParaRPr>
          </a:p>
        </p:txBody>
      </p:sp>
      <p:sp>
        <p:nvSpPr>
          <p:cNvPr id="15" name="Rectangle 14">
            <a:extLst>
              <a:ext uri="{FF2B5EF4-FFF2-40B4-BE49-F238E27FC236}">
                <a16:creationId xmlns:a16="http://schemas.microsoft.com/office/drawing/2014/main" id="{04EF3DEF-42F0-834A-B973-77E396AB7433}"/>
              </a:ext>
            </a:extLst>
          </p:cNvPr>
          <p:cNvSpPr/>
          <p:nvPr/>
        </p:nvSpPr>
        <p:spPr>
          <a:xfrm>
            <a:off x="7730070" y="346464"/>
            <a:ext cx="3360717" cy="1102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Homework</a:t>
            </a:r>
            <a:r>
              <a:rPr lang="ka-GE" sz="3600" dirty="0">
                <a:solidFill>
                  <a:schemeClr val="bg1"/>
                </a:solidFill>
              </a:rPr>
              <a:t/>
            </a:r>
            <a:br>
              <a:rPr lang="ka-GE" sz="3600" dirty="0">
                <a:solidFill>
                  <a:schemeClr val="bg1"/>
                </a:solidFill>
              </a:rPr>
            </a:br>
            <a:r>
              <a:rPr lang="ka-GE" sz="3600" dirty="0">
                <a:solidFill>
                  <a:schemeClr val="bg1"/>
                </a:solidFill>
              </a:rPr>
              <a:t>დავალება</a:t>
            </a:r>
            <a:endParaRPr lang="en-US" sz="3600" dirty="0"/>
          </a:p>
        </p:txBody>
      </p:sp>
      <p:sp>
        <p:nvSpPr>
          <p:cNvPr id="12" name="Rectangle 11">
            <a:extLst>
              <a:ext uri="{FF2B5EF4-FFF2-40B4-BE49-F238E27FC236}">
                <a16:creationId xmlns:a16="http://schemas.microsoft.com/office/drawing/2014/main" id="{BF2090CE-A7B0-AB41-80B4-5581B2DF2EB8}"/>
              </a:ext>
            </a:extLst>
          </p:cNvPr>
          <p:cNvSpPr/>
          <p:nvPr/>
        </p:nvSpPr>
        <p:spPr>
          <a:xfrm>
            <a:off x="601078" y="2610160"/>
            <a:ext cx="6308961" cy="3749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rPr>
              <a:t>Write </a:t>
            </a:r>
            <a:r>
              <a:rPr lang="en-US" sz="2400" dirty="0">
                <a:solidFill>
                  <a:schemeClr val="bg1"/>
                </a:solidFill>
              </a:rPr>
              <a:t>your own short classic horror </a:t>
            </a:r>
            <a:r>
              <a:rPr lang="en-US" sz="2400" dirty="0" smtClean="0">
                <a:solidFill>
                  <a:schemeClr val="bg1"/>
                </a:solidFill>
              </a:rPr>
              <a:t>story. </a:t>
            </a:r>
            <a:r>
              <a:rPr lang="en-US" sz="2400" dirty="0">
                <a:solidFill>
                  <a:schemeClr val="bg1"/>
                </a:solidFill>
              </a:rPr>
              <a:t>Be creative, create something that will scare people in a serious way</a:t>
            </a:r>
            <a:r>
              <a:rPr lang="en-US" sz="2400" dirty="0" smtClean="0">
                <a:solidFill>
                  <a:schemeClr val="bg1"/>
                </a:solidFill>
              </a:rPr>
              <a:t>.</a:t>
            </a:r>
            <a:endParaRPr lang="ka-GE" sz="2400" dirty="0" smtClean="0">
              <a:solidFill>
                <a:schemeClr val="bg1"/>
              </a:solidFill>
            </a:endParaRPr>
          </a:p>
          <a:p>
            <a:pPr algn="just"/>
            <a:endParaRPr lang="en-US" sz="2400" dirty="0" smtClean="0">
              <a:solidFill>
                <a:schemeClr val="bg1"/>
              </a:solidFill>
            </a:endParaRPr>
          </a:p>
          <a:p>
            <a:pPr algn="just"/>
            <a:r>
              <a:rPr lang="ka-GE" sz="2400" dirty="0" smtClean="0">
                <a:solidFill>
                  <a:schemeClr val="bg1"/>
                </a:solidFill>
              </a:rPr>
              <a:t>დაწერეთ კლასიკური საშინელებათა </a:t>
            </a:r>
            <a:r>
              <a:rPr lang="ka-GE" sz="2400" smtClean="0">
                <a:solidFill>
                  <a:schemeClr val="bg1"/>
                </a:solidFill>
              </a:rPr>
              <a:t>ჟანრის </a:t>
            </a:r>
            <a:r>
              <a:rPr lang="ka-GE" sz="2400">
                <a:solidFill>
                  <a:schemeClr val="bg1"/>
                </a:solidFill>
              </a:rPr>
              <a:t>პატარა </a:t>
            </a:r>
            <a:r>
              <a:rPr lang="ka-GE" sz="2400" smtClean="0">
                <a:solidFill>
                  <a:schemeClr val="bg1"/>
                </a:solidFill>
              </a:rPr>
              <a:t>მოთხრობა</a:t>
            </a:r>
            <a:r>
              <a:rPr lang="ka-GE" sz="2400" dirty="0" smtClean="0">
                <a:solidFill>
                  <a:schemeClr val="bg1"/>
                </a:solidFill>
              </a:rPr>
              <a:t>. შეეცადეთ იყოთ კრეატიული და შექმნათ ისეთი ნაწარმოები, რომელიც ხალხს ნამდვილად შეაშინებს.</a:t>
            </a:r>
            <a:endParaRPr lang="en-US" sz="2400" dirty="0">
              <a:solidFill>
                <a:schemeClr val="bg1"/>
              </a:solidFill>
            </a:endParaRPr>
          </a:p>
        </p:txBody>
      </p:sp>
      <p:pic>
        <p:nvPicPr>
          <p:cNvPr id="13"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601078" y="472594"/>
            <a:ext cx="2108004" cy="914399"/>
          </a:xfrm>
          <a:prstGeom prst="rect">
            <a:avLst/>
          </a:prstGeom>
          <a:noFill/>
          <a:ln>
            <a:noFill/>
          </a:ln>
        </p:spPr>
      </p:pic>
      <p:pic>
        <p:nvPicPr>
          <p:cNvPr id="14" name="Picture 13">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702538" y="472594"/>
            <a:ext cx="2241001" cy="914399"/>
          </a:xfrm>
          <a:prstGeom prst="rect">
            <a:avLst/>
          </a:prstGeom>
        </p:spPr>
      </p:pic>
      <p:pic>
        <p:nvPicPr>
          <p:cNvPr id="10" name="Picture 9" descr="5680155200a946348bbe1d80e6eded06.jpg"/>
          <p:cNvPicPr>
            <a:picLocks noChangeAspect="1"/>
          </p:cNvPicPr>
          <p:nvPr/>
        </p:nvPicPr>
        <p:blipFill>
          <a:blip r:embed="rId4" cstate="print"/>
          <a:srcRect l="3112" t="12194"/>
          <a:stretch>
            <a:fillRect/>
          </a:stretch>
        </p:blipFill>
        <p:spPr>
          <a:xfrm>
            <a:off x="7698658" y="2536723"/>
            <a:ext cx="3392129" cy="3896853"/>
          </a:xfrm>
          <a:prstGeom prst="rect">
            <a:avLst/>
          </a:prstGeom>
        </p:spPr>
      </p:pic>
    </p:spTree>
    <p:extLst>
      <p:ext uri="{BB962C8B-B14F-4D97-AF65-F5344CB8AC3E}">
        <p14:creationId xmlns:p14="http://schemas.microsoft.com/office/powerpoint/2010/main" val="478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2099776510"/>
              </p:ext>
            </p:extLst>
          </p:nvPr>
        </p:nvGraphicFramePr>
        <p:xfrm>
          <a:off x="1469299" y="2047430"/>
          <a:ext cx="5068234" cy="4344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44C4ED0B-18B1-6B47-9B65-0F86B6E08E49}"/>
              </a:ext>
            </a:extLst>
          </p:cNvPr>
          <p:cNvSpPr/>
          <p:nvPr/>
        </p:nvSpPr>
        <p:spPr>
          <a:xfrm>
            <a:off x="7003036" y="439790"/>
            <a:ext cx="4585648" cy="1018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Agenda</a:t>
            </a:r>
            <a:br>
              <a:rPr lang="en-US" sz="3200" dirty="0">
                <a:solidFill>
                  <a:schemeClr val="bg1"/>
                </a:solidFill>
                <a:latin typeface="Calibri" panose="020F0502020204030204" pitchFamily="34" charset="0"/>
                <a:cs typeface="Calibri" panose="020F0502020204030204" pitchFamily="34" charset="0"/>
              </a:rPr>
            </a:br>
            <a:r>
              <a:rPr lang="ka-GE" sz="32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200" dirty="0"/>
          </a:p>
        </p:txBody>
      </p:sp>
      <p:pic>
        <p:nvPicPr>
          <p:cNvPr id="11" name="Google Shape;90;p1">
            <a:extLst>
              <a:ext uri="{FF2B5EF4-FFF2-40B4-BE49-F238E27FC236}">
                <a16:creationId xmlns:a16="http://schemas.microsoft.com/office/drawing/2014/main" id="{0DE02204-4346-7B4B-A92A-DE548BE25BE4}"/>
              </a:ext>
            </a:extLst>
          </p:cNvPr>
          <p:cNvPicPr preferRelativeResize="0"/>
          <p:nvPr/>
        </p:nvPicPr>
        <p:blipFill rotWithShape="1">
          <a:blip r:embed="rId7" cstate="print">
            <a:alphaModFix/>
          </a:blip>
          <a:srcRect/>
          <a:stretch/>
        </p:blipFill>
        <p:spPr>
          <a:xfrm>
            <a:off x="559115" y="439790"/>
            <a:ext cx="2108004" cy="914399"/>
          </a:xfrm>
          <a:prstGeom prst="rect">
            <a:avLst/>
          </a:prstGeom>
          <a:noFill/>
          <a:ln>
            <a:noFill/>
          </a:ln>
        </p:spPr>
      </p:pic>
      <p:pic>
        <p:nvPicPr>
          <p:cNvPr id="12" name="Picture 11">
            <a:extLst>
              <a:ext uri="{FF2B5EF4-FFF2-40B4-BE49-F238E27FC236}">
                <a16:creationId xmlns:a16="http://schemas.microsoft.com/office/drawing/2014/main" id="{77F85670-E7F1-2A48-A860-002FD9A8B454}"/>
              </a:ext>
            </a:extLst>
          </p:cNvPr>
          <p:cNvPicPr>
            <a:picLocks noChangeAspect="1"/>
          </p:cNvPicPr>
          <p:nvPr/>
        </p:nvPicPr>
        <p:blipFill>
          <a:blip r:embed="rId8" cstate="print"/>
          <a:stretch>
            <a:fillRect/>
          </a:stretch>
        </p:blipFill>
        <p:spPr>
          <a:xfrm>
            <a:off x="2660575" y="439790"/>
            <a:ext cx="2241001" cy="914399"/>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4471" y="2047429"/>
            <a:ext cx="2788867" cy="4277403"/>
          </a:xfrm>
          <a:prstGeom prst="rect">
            <a:avLst/>
          </a:prstGeom>
        </p:spPr>
      </p:pic>
    </p:spTree>
    <p:extLst>
      <p:ext uri="{BB962C8B-B14F-4D97-AF65-F5344CB8AC3E}">
        <p14:creationId xmlns:p14="http://schemas.microsoft.com/office/powerpoint/2010/main" val="216169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1486232733"/>
              </p:ext>
            </p:extLst>
          </p:nvPr>
        </p:nvGraphicFramePr>
        <p:xfrm>
          <a:off x="1806395" y="938902"/>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817716" y="1926642"/>
            <a:ext cx="139741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პატარა კოშკი</a:t>
            </a:r>
            <a:endParaRPr lang="en-US" sz="1600" dirty="0"/>
          </a:p>
        </p:txBody>
      </p:sp>
      <p:sp>
        <p:nvSpPr>
          <p:cNvPr id="8" name="Rectangle 7">
            <a:extLst>
              <a:ext uri="{FF2B5EF4-FFF2-40B4-BE49-F238E27FC236}">
                <a16:creationId xmlns:a16="http://schemas.microsoft.com/office/drawing/2014/main" id="{6B3CDE5F-635A-4F41-B703-78B1489389E4}"/>
              </a:ext>
            </a:extLst>
          </p:cNvPr>
          <p:cNvSpPr/>
          <p:nvPr/>
        </p:nvSpPr>
        <p:spPr>
          <a:xfrm>
            <a:off x="8700972" y="2005939"/>
            <a:ext cx="1466225"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ნუგეში</a:t>
            </a:r>
            <a:r>
              <a:rPr lang="en-US" sz="1600" dirty="0"/>
              <a:t>, </a:t>
            </a:r>
            <a:r>
              <a:rPr lang="ka-GE" sz="1600" dirty="0"/>
              <a:t>ნუგეშისცემა</a:t>
            </a:r>
            <a:endParaRPr lang="en-US" sz="1600" dirty="0"/>
          </a:p>
        </p:txBody>
      </p:sp>
      <p:sp>
        <p:nvSpPr>
          <p:cNvPr id="9" name="Rectangle 8">
            <a:extLst>
              <a:ext uri="{FF2B5EF4-FFF2-40B4-BE49-F238E27FC236}">
                <a16:creationId xmlns:a16="http://schemas.microsoft.com/office/drawing/2014/main" id="{78F32F24-B3C1-424D-AEDD-288381B9C012}"/>
              </a:ext>
            </a:extLst>
          </p:cNvPr>
          <p:cNvSpPr/>
          <p:nvPr/>
        </p:nvSpPr>
        <p:spPr>
          <a:xfrm>
            <a:off x="8580214" y="3980829"/>
            <a:ext cx="2088816" cy="851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სადმე</a:t>
            </a:r>
            <a:endParaRPr lang="en-US" sz="1600" dirty="0"/>
          </a:p>
          <a:p>
            <a:pPr algn="ctr"/>
            <a:r>
              <a:rPr lang="ka-GE" sz="1600" dirty="0" smtClean="0"/>
              <a:t>ხანმოკლე პერიოდით ყოფნა</a:t>
            </a:r>
            <a:endParaRPr lang="en-US" sz="1600" dirty="0"/>
          </a:p>
        </p:txBody>
      </p:sp>
      <p:sp>
        <p:nvSpPr>
          <p:cNvPr id="10" name="Rectangle 9">
            <a:extLst>
              <a:ext uri="{FF2B5EF4-FFF2-40B4-BE49-F238E27FC236}">
                <a16:creationId xmlns:a16="http://schemas.microsoft.com/office/drawing/2014/main" id="{D88A67A4-32F8-A344-A5B8-5F0B58A0B63A}"/>
              </a:ext>
            </a:extLst>
          </p:cNvPr>
          <p:cNvSpPr/>
          <p:nvPr/>
        </p:nvSpPr>
        <p:spPr>
          <a:xfrm>
            <a:off x="8790990" y="6004523"/>
            <a:ext cx="1667264" cy="603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დამარცხება, განადგურება</a:t>
            </a:r>
            <a:endParaRPr lang="en-US" sz="1600" dirty="0"/>
          </a:p>
        </p:txBody>
      </p:sp>
      <p:sp>
        <p:nvSpPr>
          <p:cNvPr id="11" name="Rectangle 10">
            <a:extLst>
              <a:ext uri="{FF2B5EF4-FFF2-40B4-BE49-F238E27FC236}">
                <a16:creationId xmlns:a16="http://schemas.microsoft.com/office/drawing/2014/main" id="{7DA97A03-F8B3-3546-A020-BC7537FC0EC4}"/>
              </a:ext>
            </a:extLst>
          </p:cNvPr>
          <p:cNvSpPr/>
          <p:nvPr/>
        </p:nvSpPr>
        <p:spPr>
          <a:xfrm>
            <a:off x="5716969" y="5918920"/>
            <a:ext cx="1718000" cy="717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დიდებული, შთამბეჭდავი</a:t>
            </a:r>
            <a:endParaRPr lang="en-US" sz="1600" dirty="0"/>
          </a:p>
        </p:txBody>
      </p:sp>
      <p:sp>
        <p:nvSpPr>
          <p:cNvPr id="12" name="Rectangle 11">
            <a:extLst>
              <a:ext uri="{FF2B5EF4-FFF2-40B4-BE49-F238E27FC236}">
                <a16:creationId xmlns:a16="http://schemas.microsoft.com/office/drawing/2014/main" id="{171A5807-466F-7844-916D-7A828D3BB9B7}"/>
              </a:ext>
            </a:extLst>
          </p:cNvPr>
          <p:cNvSpPr/>
          <p:nvPr/>
        </p:nvSpPr>
        <p:spPr>
          <a:xfrm>
            <a:off x="2375649" y="5924918"/>
            <a:ext cx="1919253" cy="59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სრული, აბსოლუტური</a:t>
            </a:r>
            <a:endParaRPr lang="en-US" sz="1600" dirty="0"/>
          </a:p>
        </p:txBody>
      </p:sp>
      <p:sp>
        <p:nvSpPr>
          <p:cNvPr id="13" name="Rectangle 12">
            <a:extLst>
              <a:ext uri="{FF2B5EF4-FFF2-40B4-BE49-F238E27FC236}">
                <a16:creationId xmlns:a16="http://schemas.microsoft.com/office/drawing/2014/main" id="{F32E7CF3-ADAD-F64A-B0FD-FAEC2761ABEF}"/>
              </a:ext>
            </a:extLst>
          </p:cNvPr>
          <p:cNvSpPr/>
          <p:nvPr/>
        </p:nvSpPr>
        <p:spPr>
          <a:xfrm>
            <a:off x="2376195" y="4044527"/>
            <a:ext cx="1754822" cy="545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t>აუტანელი, გაუსაძლისი</a:t>
            </a:r>
            <a:endParaRPr lang="en-US" sz="1600" dirty="0"/>
          </a:p>
        </p:txBody>
      </p:sp>
      <p:sp>
        <p:nvSpPr>
          <p:cNvPr id="14" name="Rectangle 13">
            <a:extLst>
              <a:ext uri="{FF2B5EF4-FFF2-40B4-BE49-F238E27FC236}">
                <a16:creationId xmlns:a16="http://schemas.microsoft.com/office/drawing/2014/main" id="{0B8F72C9-A13A-4742-9249-6FA2AAD46E0B}"/>
              </a:ext>
            </a:extLst>
          </p:cNvPr>
          <p:cNvSpPr/>
          <p:nvPr/>
        </p:nvSpPr>
        <p:spPr>
          <a:xfrm>
            <a:off x="2178424" y="2011832"/>
            <a:ext cx="2052918" cy="58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bg1"/>
                </a:solidFill>
              </a:rPr>
              <a:t>ნაკვეთი, ფართობი</a:t>
            </a:r>
            <a:endParaRPr lang="en-US" sz="1600" dirty="0">
              <a:solidFill>
                <a:schemeClr val="bg1"/>
              </a:solidFill>
            </a:endParaRPr>
          </a:p>
        </p:txBody>
      </p:sp>
    </p:spTree>
    <p:extLst>
      <p:ext uri="{BB962C8B-B14F-4D97-AF65-F5344CB8AC3E}">
        <p14:creationId xmlns:p14="http://schemas.microsoft.com/office/powerpoint/2010/main" val="15716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2236772"/>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tract</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4067671"/>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solidFill>
                  <a:schemeClr val="bg1"/>
                </a:solidFill>
              </a:rPr>
              <a:t>ნაკვეთი, ფართობი</a:t>
            </a:r>
            <a:endParaRPr lang="en-US" sz="2800" dirty="0">
              <a:solidFill>
                <a:schemeClr val="bg1"/>
              </a:solidFill>
            </a:endParaRPr>
          </a:p>
        </p:txBody>
      </p:sp>
      <p:pic>
        <p:nvPicPr>
          <p:cNvPr id="7"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8" name="Picture 7">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38803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2291364"/>
            <a:ext cx="2976544"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turret</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364468" y="4112092"/>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პატარა კოშკი</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140758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086224" y="2107831"/>
            <a:ext cx="3345873"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solace</a:t>
            </a:r>
            <a:endParaRPr lang="ka-GE" sz="4000" dirty="0"/>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452958" y="4222376"/>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ნუგეში, ნუგეშისცემა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3274082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572293" y="2198958"/>
            <a:ext cx="2986520"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t>sojourn</a:t>
            </a:r>
          </a:p>
          <a:p>
            <a:pPr lvl="0" algn="ctr"/>
            <a:r>
              <a:rPr lang="en-US" sz="4000" dirty="0"/>
              <a:t>(n.)</a:t>
            </a:r>
          </a:p>
        </p:txBody>
      </p:sp>
      <p:sp>
        <p:nvSpPr>
          <p:cNvPr id="26" name="Rectangle 25">
            <a:extLst>
              <a:ext uri="{FF2B5EF4-FFF2-40B4-BE49-F238E27FC236}">
                <a16:creationId xmlns:a16="http://schemas.microsoft.com/office/drawing/2014/main" id="{0B8F72C9-A13A-4742-9249-6FA2AAD46E0B}"/>
              </a:ext>
            </a:extLst>
          </p:cNvPr>
          <p:cNvSpPr/>
          <p:nvPr/>
        </p:nvSpPr>
        <p:spPr>
          <a:xfrm>
            <a:off x="4324465" y="4248648"/>
            <a:ext cx="3588941" cy="132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სადმე</a:t>
            </a:r>
            <a:endParaRPr lang="en-US" sz="2800" dirty="0"/>
          </a:p>
          <a:p>
            <a:pPr algn="ctr"/>
            <a:r>
              <a:rPr lang="ka-GE" sz="2800" dirty="0"/>
              <a:t>ხანმოკლე პერიოდით ყოფნა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19552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100052" y="2386900"/>
            <a:ext cx="3188515"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a-GE" sz="4000" dirty="0" smtClean="0"/>
          </a:p>
          <a:p>
            <a:pPr lvl="0" algn="ctr"/>
            <a:r>
              <a:rPr lang="en-US" sz="4000" dirty="0" smtClean="0"/>
              <a:t>to annihilate</a:t>
            </a:r>
            <a:endParaRPr lang="ka-GE" sz="4000" dirty="0" smtClean="0"/>
          </a:p>
          <a:p>
            <a:pPr algn="ctr"/>
            <a:r>
              <a:rPr lang="en-US" sz="4000" dirty="0"/>
              <a:t>(v.)</a:t>
            </a:r>
          </a:p>
          <a:p>
            <a:pPr lvl="0" algn="ctr"/>
            <a:endParaRPr lang="en-US" sz="4000" dirty="0"/>
          </a:p>
        </p:txBody>
      </p:sp>
      <p:sp>
        <p:nvSpPr>
          <p:cNvPr id="26" name="Rectangle 25">
            <a:extLst>
              <a:ext uri="{FF2B5EF4-FFF2-40B4-BE49-F238E27FC236}">
                <a16:creationId xmlns:a16="http://schemas.microsoft.com/office/drawing/2014/main" id="{0B8F72C9-A13A-4742-9249-6FA2AAD46E0B}"/>
              </a:ext>
            </a:extLst>
          </p:cNvPr>
          <p:cNvSpPr/>
          <p:nvPr/>
        </p:nvSpPr>
        <p:spPr>
          <a:xfrm>
            <a:off x="4328769" y="4473200"/>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800" dirty="0"/>
              <a:t>დამარცხება, განადგურება</a:t>
            </a:r>
            <a:endParaRPr lang="en-US" sz="2800" dirty="0"/>
          </a:p>
        </p:txBody>
      </p:sp>
      <p:pic>
        <p:nvPicPr>
          <p:cNvPr id="9" name="Google Shape;90;p1">
            <a:extLst>
              <a:ext uri="{FF2B5EF4-FFF2-40B4-BE49-F238E27FC236}">
                <a16:creationId xmlns:a16="http://schemas.microsoft.com/office/drawing/2014/main" id="{0DE02204-4346-7B4B-A92A-DE548BE25BE4}"/>
              </a:ext>
            </a:extLst>
          </p:cNvPr>
          <p:cNvPicPr preferRelativeResize="0"/>
          <p:nvPr/>
        </p:nvPicPr>
        <p:blipFill rotWithShape="1">
          <a:blip r:embed="rId2" cstate="print">
            <a:alphaModFix/>
          </a:blip>
          <a:srcRect/>
          <a:stretch/>
        </p:blipFill>
        <p:spPr>
          <a:xfrm>
            <a:off x="540064" y="508708"/>
            <a:ext cx="2108004" cy="914399"/>
          </a:xfrm>
          <a:prstGeom prst="rect">
            <a:avLst/>
          </a:prstGeom>
          <a:noFill/>
          <a:ln>
            <a:noFill/>
          </a:ln>
        </p:spPr>
      </p:pic>
      <p:pic>
        <p:nvPicPr>
          <p:cNvPr id="10" name="Picture 9">
            <a:extLst>
              <a:ext uri="{FF2B5EF4-FFF2-40B4-BE49-F238E27FC236}">
                <a16:creationId xmlns:a16="http://schemas.microsoft.com/office/drawing/2014/main" id="{77F85670-E7F1-2A48-A860-002FD9A8B454}"/>
              </a:ext>
            </a:extLst>
          </p:cNvPr>
          <p:cNvPicPr>
            <a:picLocks noChangeAspect="1"/>
          </p:cNvPicPr>
          <p:nvPr/>
        </p:nvPicPr>
        <p:blipFill>
          <a:blip r:embed="rId3" cstate="print"/>
          <a:stretch>
            <a:fillRect/>
          </a:stretch>
        </p:blipFill>
        <p:spPr>
          <a:xfrm>
            <a:off x="2641524" y="508708"/>
            <a:ext cx="2241001" cy="914399"/>
          </a:xfrm>
          <a:prstGeom prst="rect">
            <a:avLst/>
          </a:prstGeom>
        </p:spPr>
      </p:pic>
    </p:spTree>
    <p:extLst>
      <p:ext uri="{BB962C8B-B14F-4D97-AF65-F5344CB8AC3E}">
        <p14:creationId xmlns:p14="http://schemas.microsoft.com/office/powerpoint/2010/main" val="8294341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2774</TotalTime>
  <Words>389</Words>
  <Application>Microsoft Office PowerPoint</Application>
  <PresentationFormat>Widescreen</PresentationFormat>
  <Paragraphs>135</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380</cp:revision>
  <dcterms:created xsi:type="dcterms:W3CDTF">2020-04-09T12:21:27Z</dcterms:created>
  <dcterms:modified xsi:type="dcterms:W3CDTF">2021-01-22T06:56:52Z</dcterms:modified>
</cp:coreProperties>
</file>