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4" r:id="rId3"/>
    <p:sldId id="296" r:id="rId4"/>
    <p:sldId id="297" r:id="rId5"/>
    <p:sldId id="303" r:id="rId6"/>
    <p:sldId id="298" r:id="rId7"/>
    <p:sldId id="300" r:id="rId8"/>
    <p:sldId id="301" r:id="rId9"/>
    <p:sldId id="302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A34"/>
    <a:srgbClr val="FFCC00"/>
    <a:srgbClr val="008000"/>
    <a:srgbClr val="0000FF"/>
    <a:srgbClr val="00CC00"/>
    <a:srgbClr val="BA06AD"/>
    <a:srgbClr val="FF0066"/>
    <a:srgbClr val="4F269A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0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9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=""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="" xmlns:a16="http://schemas.microsoft.com/office/drawing/2014/main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="" xmlns:a16="http://schemas.microsoft.com/office/drawing/2014/main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1406769" y="1631850"/>
            <a:ext cx="8525022" cy="230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i="1" dirty="0" smtClean="0">
                <a:solidFill>
                  <a:schemeClr val="bg1"/>
                </a:solidFill>
                <a:latin typeface="+mn-lt"/>
              </a:rPr>
              <a:t>School Subjects</a:t>
            </a:r>
            <a:r>
              <a:rPr lang="ka-GE" sz="96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ka-GE" sz="9600" b="1" i="1" dirty="0" smtClean="0">
                <a:solidFill>
                  <a:schemeClr val="bg1"/>
                </a:solidFill>
                <a:latin typeface="+mn-lt"/>
              </a:rPr>
            </a:br>
            <a:r>
              <a:rPr lang="ka-GE" sz="9600" b="1" i="1" dirty="0" smtClean="0">
                <a:solidFill>
                  <a:schemeClr val="bg1"/>
                </a:solidFill>
                <a:latin typeface="+mn-lt"/>
              </a:rPr>
              <a:t>სასკოლო საგნები</a:t>
            </a:r>
            <a:endParaRPr lang="ka-GE" sz="9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0947E2C-4A6B-2040-9846-3F81158F5DB3}"/>
              </a:ext>
            </a:extLst>
          </p:cNvPr>
          <p:cNvSpPr/>
          <p:nvPr/>
        </p:nvSpPr>
        <p:spPr>
          <a:xfrm>
            <a:off x="3756247" y="4659840"/>
            <a:ext cx="4456253" cy="1354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396045" y="4226606"/>
            <a:ext cx="11127545" cy="1787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/>
            </a:r>
            <a:br>
              <a:rPr lang="en-US" sz="4400" dirty="0"/>
            </a:br>
            <a:r>
              <a:rPr lang="en-GB" sz="3600" dirty="0" smtClean="0">
                <a:solidFill>
                  <a:schemeClr val="bg1"/>
                </a:solidFill>
              </a:rPr>
              <a:t>Young </a:t>
            </a:r>
            <a:r>
              <a:rPr lang="en-GB" sz="3600" dirty="0">
                <a:solidFill>
                  <a:schemeClr val="bg1"/>
                </a:solidFill>
              </a:rPr>
              <a:t>Learners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600" dirty="0" smtClean="0">
                <a:solidFill>
                  <a:schemeClr val="bg1"/>
                </a:solidFill>
              </a:rPr>
              <a:t>დაწყებითი </a:t>
            </a:r>
            <a:r>
              <a:rPr lang="ka-GE" sz="3600" dirty="0">
                <a:solidFill>
                  <a:schemeClr val="bg1"/>
                </a:solidFill>
              </a:rPr>
              <a:t>კლასები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547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7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1254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632">
            <a:off x="8927332" y="3647650"/>
            <a:ext cx="2927745" cy="29453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362">
            <a:off x="184496" y="4172864"/>
            <a:ext cx="2577908" cy="2431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900">
            <a:off x="9294411" y="160462"/>
            <a:ext cx="2047335" cy="22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14221"/>
              </p:ext>
            </p:extLst>
          </p:nvPr>
        </p:nvGraphicFramePr>
        <p:xfrm>
          <a:off x="996696" y="2128974"/>
          <a:ext cx="10617549" cy="4531133"/>
        </p:xfrm>
        <a:graphic>
          <a:graphicData uri="http://schemas.openxmlformats.org/drawingml/2006/table">
            <a:tbl>
              <a:tblPr/>
              <a:tblGrid>
                <a:gridCol w="10617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31133">
                <a:tc>
                  <a:txBody>
                    <a:bodyPr/>
                    <a:lstStyle/>
                    <a:p>
                      <a:r>
                        <a:rPr lang="ka-GE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09:00-09:40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Maths</a:t>
                      </a:r>
                      <a:r>
                        <a:rPr lang="en-US" sz="4000" b="1" dirty="0" smtClean="0"/>
                        <a:t>                      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dirty="0" smtClean="0"/>
                        <a:t> 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11:30-12:10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>  Art</a:t>
                      </a:r>
                      <a:b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ka-GE" sz="4000" b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ka-GE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09:50-10:30   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>Science                       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12:20-13:00    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>Music</a:t>
                      </a:r>
                      <a:b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10:40- 11:20   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                                    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13:10-13:50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</a:rPr>
                        <a:t> PE / Sports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21" y="1990292"/>
            <a:ext cx="2120828" cy="1375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39" y="3534157"/>
            <a:ext cx="1672597" cy="1364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7" y="5152397"/>
            <a:ext cx="1503549" cy="1503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73" y="1914595"/>
            <a:ext cx="1986950" cy="1149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47" y="3369999"/>
            <a:ext cx="800425" cy="1398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38" y="5248656"/>
            <a:ext cx="929362" cy="126490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58265"/>
              </p:ext>
            </p:extLst>
          </p:nvPr>
        </p:nvGraphicFramePr>
        <p:xfrm>
          <a:off x="3205696" y="1091745"/>
          <a:ext cx="5554639" cy="1037230"/>
        </p:xfrm>
        <a:graphic>
          <a:graphicData uri="http://schemas.openxmlformats.org/drawingml/2006/table">
            <a:tbl>
              <a:tblPr/>
              <a:tblGrid>
                <a:gridCol w="5554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3723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bg1"/>
                          </a:solidFill>
                        </a:rPr>
                        <a:t>Monday </a:t>
                      </a:r>
                      <a:endParaRPr 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16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0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6484" y="3045692"/>
            <a:ext cx="2688609" cy="955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ifficult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რთული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1050" y="5787920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nteresting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საინტერესო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084" y="3045692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asy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მარტივი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084" y="5781615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xciting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ამაღელვებელი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6482" y="5807957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q</a:t>
            </a:r>
            <a:r>
              <a:rPr lang="en-US" sz="2000" b="1" dirty="0" smtClean="0">
                <a:solidFill>
                  <a:schemeClr val="tx1"/>
                </a:solidFill>
              </a:rPr>
              <a:t>uiet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წყნარი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1050" y="3045692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</a:rPr>
              <a:t>ew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ახალი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31" y="1027386"/>
            <a:ext cx="2266475" cy="20672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50" y="4084413"/>
            <a:ext cx="2757953" cy="16972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33" y="4047264"/>
            <a:ext cx="1033308" cy="1669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42" y="1232224"/>
            <a:ext cx="1706375" cy="1870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63" y="1173001"/>
            <a:ext cx="2797415" cy="1989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4" y="4041400"/>
            <a:ext cx="2724115" cy="17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874" y="5670421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</a:rPr>
              <a:t>umbers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რიცხვები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749" y="5670421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lant in the jar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მცენარე ქილაში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7418" y="2803801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rush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ფუნჯი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2874" y="2807888"/>
            <a:ext cx="268860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sums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არითმეტიკული ამოცანები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7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54" y="1230429"/>
            <a:ext cx="1705246" cy="1560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93" y="4115816"/>
            <a:ext cx="2838369" cy="1598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4012">
            <a:off x="7539828" y="1025603"/>
            <a:ext cx="1834449" cy="2152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DAE9"/>
              </a:clrFrom>
              <a:clrTo>
                <a:srgbClr val="FAD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44" y="3851381"/>
            <a:ext cx="1728216" cy="18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84" y="154493"/>
            <a:ext cx="10520904" cy="545910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900" b="1" dirty="0" smtClean="0">
                <a:latin typeface="+mn-lt"/>
              </a:rPr>
              <a:t/>
            </a:r>
            <a:br>
              <a:rPr lang="en-US" sz="39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/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1. There are big numbers and sums which are not easy. __________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2. We use jars and plants. 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t is interesting. ___________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3. It is quiet and we use paints and brushes. ___________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4. We learn new words and sometimes they are difficult. __________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5. We play basketball. It is exciting. ___________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6. We play musical instruments. It is not quiet.___________</a:t>
            </a:r>
            <a:r>
              <a:rPr lang="en-US" sz="31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34" y="2643462"/>
            <a:ext cx="1459808" cy="946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1" y="44527"/>
            <a:ext cx="1271349" cy="1199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74" y="3309547"/>
            <a:ext cx="1060841" cy="1326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88" y="5539476"/>
            <a:ext cx="1162382" cy="1318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663">
            <a:off x="10977688" y="4673334"/>
            <a:ext cx="1022101" cy="1022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87" y="1224948"/>
            <a:ext cx="1498513" cy="12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2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612" y="1173710"/>
            <a:ext cx="11030803" cy="1255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Fill in the gaps with the verbs in </a:t>
            </a:r>
            <a:r>
              <a:rPr lang="en-US" sz="2400" b="1" dirty="0" smtClean="0">
                <a:solidFill>
                  <a:schemeClr val="tx1"/>
                </a:solidFill>
              </a:rPr>
              <a:t>brackets. Use 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ast 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imple</a:t>
            </a:r>
            <a:r>
              <a:rPr lang="ka-GE" sz="2400" b="1" dirty="0" smtClean="0">
                <a:solidFill>
                  <a:schemeClr val="tx1"/>
                </a:solidFill>
              </a:rPr>
              <a:t>. </a:t>
            </a:r>
            <a:r>
              <a:rPr lang="ka-GE" sz="2200" b="1" dirty="0" smtClean="0">
                <a:solidFill>
                  <a:schemeClr val="tx1"/>
                </a:solidFill>
              </a:rPr>
              <a:t/>
            </a:r>
            <a:br>
              <a:rPr lang="ka-GE" sz="2200" b="1" dirty="0" smtClean="0">
                <a:solidFill>
                  <a:schemeClr val="tx1"/>
                </a:solidFill>
              </a:rPr>
            </a:br>
            <a:r>
              <a:rPr lang="ka-GE" sz="2200" b="1" dirty="0" smtClean="0">
                <a:solidFill>
                  <a:schemeClr val="tx1"/>
                </a:solidFill>
              </a:rPr>
              <a:t>შეავსეთ გამოტოვებული ადგილები ფრჩხილებში მოცემული ზმნებით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r>
              <a:rPr lang="ka-GE" sz="2200" b="1" dirty="0" smtClean="0">
                <a:solidFill>
                  <a:schemeClr val="tx1"/>
                </a:solidFill>
              </a:rPr>
              <a:t> გამოიყენეთ წარსული მარტივი დრო.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910" y="2429302"/>
            <a:ext cx="11941791" cy="431772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  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Yesterday the first lesson was Sports. The children were in the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playground. They _________ (jump), _________ (play) and _________ (hop).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The second lesson was English. The children __________ (learn) new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ka-GE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words. The third lesson was Art and all the pupils _________ (paint) pictures.</a:t>
            </a: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ka-GE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ka-GE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hen</a:t>
            </a: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the bell rang and everyone __________ (stop)</a:t>
            </a:r>
            <a:r>
              <a:rPr lang="ka-GE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working.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latin typeface="+mn-lt"/>
              </a:rPr>
              <a:t>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 </a:t>
            </a:r>
            <a:br>
              <a:rPr lang="en-US" sz="3200" b="1" dirty="0" smtClean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535" y="122830"/>
            <a:ext cx="2302640" cy="938689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5896" y="124050"/>
            <a:ext cx="2005639" cy="93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78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028" y="1119441"/>
            <a:ext cx="6837527" cy="8234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Write </a:t>
            </a:r>
            <a:r>
              <a:rPr lang="en-US" sz="2400" b="1" dirty="0"/>
              <a:t>the </a:t>
            </a:r>
            <a:r>
              <a:rPr lang="en-US" sz="2400" b="1" dirty="0" smtClean="0"/>
              <a:t>verbs in Past </a:t>
            </a:r>
            <a:r>
              <a:rPr lang="en-US" sz="2400" b="1" dirty="0"/>
              <a:t>S</a:t>
            </a:r>
            <a:r>
              <a:rPr lang="en-US" sz="2400" b="1" dirty="0" smtClean="0"/>
              <a:t>imple form.</a:t>
            </a:r>
            <a:br>
              <a:rPr lang="en-US" sz="2400" b="1" dirty="0" smtClean="0"/>
            </a:br>
            <a:r>
              <a:rPr lang="ka-GE" sz="2400" b="1" dirty="0" smtClean="0"/>
              <a:t>დაწერეთ ზმები წარსულ მარტივ დროში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algn="ctr"/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639" y="85607"/>
            <a:ext cx="2302640" cy="938689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115912"/>
            <a:ext cx="2005639" cy="9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70048"/>
            <a:ext cx="10741152" cy="4187952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ka-GE" sz="2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ka-GE" sz="2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j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ump      jumped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     stop </a:t>
            </a:r>
            <a:r>
              <a:rPr lang="ka-GE" sz="31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___________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     play  ___________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ka-GE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ka-GE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     open ___________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     clap  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___________</a:t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     try  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____________</a:t>
            </a:r>
            <a:br>
              <a:rPr lang="en-US" sz="3100" b="1" dirty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3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2933" y="87692"/>
            <a:ext cx="2809103" cy="870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Homework N1</a:t>
            </a:r>
            <a:r>
              <a:rPr lang="ka-GE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000" b="1" dirty="0" smtClean="0">
                <a:solidFill>
                  <a:schemeClr val="tx1"/>
                </a:solidFill>
              </a:rPr>
              <a:t> N1</a:t>
            </a:r>
            <a:r>
              <a:rPr lang="ka-GE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19" y="2874374"/>
            <a:ext cx="1988160" cy="54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939" y="73862"/>
            <a:ext cx="2196213" cy="801888"/>
          </a:xfrm>
          <a:prstGeom prst="rect">
            <a:avLst/>
          </a:prstGeom>
        </p:spPr>
      </p:pic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83280"/>
            <a:ext cx="1912939" cy="8242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57261" y="1041285"/>
            <a:ext cx="7447452" cy="89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Find the pictures for the subjects and write the numbers.</a:t>
            </a:r>
            <a:r>
              <a:rPr lang="ka-GE" sz="2400" b="1" dirty="0" smtClean="0">
                <a:solidFill>
                  <a:schemeClr val="tx1"/>
                </a:solidFill>
              </a:rPr>
              <a:t/>
            </a:r>
            <a:br>
              <a:rPr lang="ka-GE" sz="24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იპოვეთ საგნების შესაფერისი სურათი და დაუწერეთ რიცხვები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6675" y="2028261"/>
            <a:ext cx="11861389" cy="156200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e.g. Art       </a:t>
            </a: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a-GE" sz="3200" b="1" u="sng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32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ka-GE" sz="3200" b="1" u="sng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ka-GE" sz="32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ka-GE" sz="32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Science        ___ ___            Music      ___ ___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Maths   ___ ___                      PE /Sports   ___ ___            English    ___ ___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1140">
            <a:off x="8055685" y="3412750"/>
            <a:ext cx="1266299" cy="1266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75" y="3463860"/>
            <a:ext cx="1049388" cy="989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33">
            <a:off x="3890308" y="4750308"/>
            <a:ext cx="1476081" cy="184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0" y="3329787"/>
            <a:ext cx="1559767" cy="1212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68" y="3329787"/>
            <a:ext cx="1683409" cy="11971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8178">
            <a:off x="331289" y="4986995"/>
            <a:ext cx="995781" cy="1496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15" y="3563230"/>
            <a:ext cx="1804865" cy="9370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25" y="5155663"/>
            <a:ext cx="1554452" cy="935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013">
            <a:off x="5433008" y="5272920"/>
            <a:ext cx="2287559" cy="10892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54" y="4996048"/>
            <a:ext cx="1406106" cy="13536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6" y="3520772"/>
            <a:ext cx="948739" cy="94873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7663" y="4496710"/>
            <a:ext cx="949291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48349" y="4480917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49190" y="4480917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181567" y="4455855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32673" y="4499004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249263" y="4453808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66792" y="6254850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6673" y="6254466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48349" y="6254466"/>
            <a:ext cx="997380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67711" y="6254466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81566" y="6254466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249263" y="6258257"/>
            <a:ext cx="1001367" cy="44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82933" y="87692"/>
            <a:ext cx="2809103" cy="870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Homework</a:t>
            </a:r>
            <a:r>
              <a:rPr lang="ka-GE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N</a:t>
            </a:r>
            <a:r>
              <a:rPr lang="ka-GE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საშინაო დავალება </a:t>
            </a:r>
            <a:r>
              <a:rPr lang="en-US" sz="2000" b="1" smtClean="0">
                <a:solidFill>
                  <a:schemeClr val="tx1"/>
                </a:solidFill>
              </a:rPr>
              <a:t>N</a:t>
            </a:r>
            <a:r>
              <a:rPr lang="ka-GE" sz="2000" b="1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ADAE9"/>
              </a:clrFrom>
              <a:clrTo>
                <a:srgbClr val="FAD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43" y="5037088"/>
            <a:ext cx="1179788" cy="12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3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102</Words>
  <Application>Microsoft Office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1. There are big numbers and sums which are not easy. __________    2. We use jars and plants. It is interesting. ___________   3. It is quiet and we use paints and brushes. ___________    4. We learn new words and sometimes they are difficult. __________    5. We play basketball. It is exciting. ___________   6. We play musical instruments. It is not quiet.___________  </vt:lpstr>
      <vt:lpstr>      Yesterday the first lesson was Sports. The children were in the   playground. They _________ (jump), _________ (play) and _________ (hop).   The second lesson was English. The children __________ (learn) new  words. The third lesson was Art and all the pupils _________ (paint) pictures.  Then the bell rang and everyone __________ (stop) working.      </vt:lpstr>
      <vt:lpstr>  e.g.   jump      jumped        stop  ___________        play  ___________        open ___________        clap  ___________        try  ____________  </vt:lpstr>
      <vt:lpstr>e.g. Art        2   6                      Science        ___ ___            Music      ___ ___   Maths   ___ ___                      PE /Sports   ___ ___            English    ___ ___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460</cp:revision>
  <dcterms:created xsi:type="dcterms:W3CDTF">2020-04-09T12:21:27Z</dcterms:created>
  <dcterms:modified xsi:type="dcterms:W3CDTF">2021-01-18T12:25:39Z</dcterms:modified>
</cp:coreProperties>
</file>