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4" r:id="rId3"/>
    <p:sldId id="285" r:id="rId4"/>
    <p:sldId id="313" r:id="rId5"/>
    <p:sldId id="288" r:id="rId6"/>
    <p:sldId id="325" r:id="rId7"/>
    <p:sldId id="326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17" r:id="rId18"/>
    <p:sldId id="300" r:id="rId19"/>
    <p:sldId id="337" r:id="rId20"/>
    <p:sldId id="318" r:id="rId21"/>
    <p:sldId id="322" r:id="rId22"/>
    <p:sldId id="339" r:id="rId23"/>
    <p:sldId id="340" r:id="rId24"/>
    <p:sldId id="341" r:id="rId25"/>
    <p:sldId id="342" r:id="rId26"/>
    <p:sldId id="343" r:id="rId27"/>
    <p:sldId id="303" r:id="rId28"/>
    <p:sldId id="344" r:id="rId29"/>
    <p:sldId id="345" r:id="rId30"/>
    <p:sldId id="346" r:id="rId31"/>
    <p:sldId id="348" r:id="rId32"/>
    <p:sldId id="349" r:id="rId33"/>
    <p:sldId id="350" r:id="rId34"/>
    <p:sldId id="352" r:id="rId35"/>
    <p:sldId id="320" r:id="rId36"/>
    <p:sldId id="30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02F"/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038" autoAdjust="0"/>
  </p:normalViewPr>
  <p:slideViewPr>
    <p:cSldViewPr snapToGrid="0">
      <p:cViewPr varScale="1">
        <p:scale>
          <a:sx n="107" d="100"/>
          <a:sy n="107" d="100"/>
        </p:scale>
        <p:origin x="10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6C7B7-D263-4DE2-9294-087FFAB5CD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7DC4A-225D-4299-8277-11D3A8368D78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Vocabulary</a:t>
          </a:r>
        </a:p>
        <a:p>
          <a:r>
            <a:rPr lang="ka-GE" sz="1800" dirty="0">
              <a:latin typeface="Sylfaen" pitchFamily="18" charset="0"/>
            </a:rPr>
            <a:t>ლექსიკა</a:t>
          </a:r>
          <a:endParaRPr lang="en-US" sz="1800" dirty="0">
            <a:latin typeface="Sylfaen" pitchFamily="18" charset="0"/>
          </a:endParaRPr>
        </a:p>
      </dgm:t>
    </dgm:pt>
    <dgm:pt modelId="{2F21A5C4-E2E6-49E5-BCF6-E9DB890CDD28}" type="parTrans" cxnId="{275DFE37-5A91-4C44-927C-FCB982745189}">
      <dgm:prSet/>
      <dgm:spPr/>
      <dgm:t>
        <a:bodyPr/>
        <a:lstStyle/>
        <a:p>
          <a:endParaRPr lang="en-US"/>
        </a:p>
      </dgm:t>
    </dgm:pt>
    <dgm:pt modelId="{A0F03FDC-2889-47A2-A9F3-B2A175F0E811}" type="sibTrans" cxnId="{275DFE37-5A91-4C44-927C-FCB982745189}">
      <dgm:prSet/>
      <dgm:spPr/>
      <dgm:t>
        <a:bodyPr/>
        <a:lstStyle/>
        <a:p>
          <a:endParaRPr lang="en-US"/>
        </a:p>
      </dgm:t>
    </dgm:pt>
    <dgm:pt modelId="{DB50B117-D92E-477D-9EF0-FF2F971865A8}">
      <dgm:prSet phldrT="[Text]" custT="1"/>
      <dgm:spPr/>
      <dgm:t>
        <a:bodyPr/>
        <a:lstStyle/>
        <a:p>
          <a:r>
            <a:rPr lang="en-US" sz="2400" dirty="0" smtClean="0">
              <a:latin typeface="Sylfaen" pitchFamily="18" charset="0"/>
            </a:rPr>
            <a:t>sheep</a:t>
          </a:r>
        </a:p>
        <a:p>
          <a:r>
            <a:rPr lang="en-US" sz="2400" dirty="0" smtClean="0">
              <a:latin typeface="Sylfaen" pitchFamily="18" charset="0"/>
            </a:rPr>
            <a:t>(n.)</a:t>
          </a:r>
          <a:endParaRPr lang="en-US" sz="2400" dirty="0">
            <a:latin typeface="Sylfaen" pitchFamily="18" charset="0"/>
          </a:endParaRPr>
        </a:p>
      </dgm:t>
    </dgm:pt>
    <dgm:pt modelId="{F6676139-3E86-4AD1-88C0-CA43161ED0AB}" type="parTrans" cxnId="{FD3E7195-A034-438C-B229-CD48556B7F91}">
      <dgm:prSet/>
      <dgm:spPr/>
      <dgm:t>
        <a:bodyPr/>
        <a:lstStyle/>
        <a:p>
          <a:endParaRPr lang="en-US"/>
        </a:p>
      </dgm:t>
    </dgm:pt>
    <dgm:pt modelId="{1E3793EC-DD15-411D-B600-EB34D016776B}" type="sibTrans" cxnId="{FD3E7195-A034-438C-B229-CD48556B7F91}">
      <dgm:prSet/>
      <dgm:spPr/>
      <dgm:t>
        <a:bodyPr/>
        <a:lstStyle/>
        <a:p>
          <a:endParaRPr lang="en-US"/>
        </a:p>
      </dgm:t>
    </dgm:pt>
    <dgm:pt modelId="{D445F806-0C76-42EA-9981-CC69E7201B18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parrot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D391F0A4-6D3F-4AA9-AB04-8BC966690CDA}" type="parTrans" cxnId="{D842E6D3-5934-4DF6-B9F9-DEF4DF5FB78A}">
      <dgm:prSet/>
      <dgm:spPr/>
      <dgm:t>
        <a:bodyPr/>
        <a:lstStyle/>
        <a:p>
          <a:endParaRPr lang="en-US"/>
        </a:p>
      </dgm:t>
    </dgm:pt>
    <dgm:pt modelId="{98C2FF40-74E7-4838-BD96-163BDDFC966C}" type="sibTrans" cxnId="{D842E6D3-5934-4DF6-B9F9-DEF4DF5FB78A}">
      <dgm:prSet/>
      <dgm:spPr/>
      <dgm:t>
        <a:bodyPr/>
        <a:lstStyle/>
        <a:p>
          <a:endParaRPr lang="en-US"/>
        </a:p>
      </dgm:t>
    </dgm:pt>
    <dgm:pt modelId="{87161461-A3A1-43C9-93C6-1FF5F092CD6B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guinea pig</a:t>
          </a:r>
        </a:p>
        <a:p>
          <a:r>
            <a:rPr lang="en-US" sz="2000" dirty="0" smtClean="0">
              <a:latin typeface="+mn-lt"/>
            </a:rPr>
            <a:t>(n.)</a:t>
          </a:r>
          <a:endParaRPr lang="en-US" sz="2000" dirty="0">
            <a:latin typeface="+mn-lt"/>
          </a:endParaRPr>
        </a:p>
      </dgm:t>
    </dgm:pt>
    <dgm:pt modelId="{2BF3EE21-DC30-4808-93B6-19DCA594CBB6}" type="parTrans" cxnId="{4826C44B-E15F-4E20-BE1E-560257A80883}">
      <dgm:prSet/>
      <dgm:spPr/>
      <dgm:t>
        <a:bodyPr/>
        <a:lstStyle/>
        <a:p>
          <a:endParaRPr lang="en-US"/>
        </a:p>
      </dgm:t>
    </dgm:pt>
    <dgm:pt modelId="{0E7383EE-0040-4F47-9929-10C7ADAED74A}" type="sibTrans" cxnId="{4826C44B-E15F-4E20-BE1E-560257A80883}">
      <dgm:prSet/>
      <dgm:spPr/>
      <dgm:t>
        <a:bodyPr/>
        <a:lstStyle/>
        <a:p>
          <a:endParaRPr lang="en-US"/>
        </a:p>
      </dgm:t>
    </dgm:pt>
    <dgm:pt modelId="{C9E852F9-8589-4E61-81E1-5A51EB093BFE}">
      <dgm:prSet phldrT="[Text]"/>
      <dgm:spPr/>
      <dgm:t>
        <a:bodyPr/>
        <a:lstStyle/>
        <a:p>
          <a:endParaRPr lang="en-US"/>
        </a:p>
      </dgm:t>
    </dgm:pt>
    <dgm:pt modelId="{E4D77587-E3B5-485F-AE94-FF0E8DD1E91B}" type="parTrans" cxnId="{1EA6A70C-0B17-41D3-A3EF-9AA1C3DACB83}">
      <dgm:prSet/>
      <dgm:spPr/>
      <dgm:t>
        <a:bodyPr/>
        <a:lstStyle/>
        <a:p>
          <a:endParaRPr lang="en-US"/>
        </a:p>
      </dgm:t>
    </dgm:pt>
    <dgm:pt modelId="{A6EBC467-4BBD-4552-9D85-3FE14F589C5B}" type="sibTrans" cxnId="{1EA6A70C-0B17-41D3-A3EF-9AA1C3DACB83}">
      <dgm:prSet/>
      <dgm:spPr/>
      <dgm:t>
        <a:bodyPr/>
        <a:lstStyle/>
        <a:p>
          <a:endParaRPr lang="en-US"/>
        </a:p>
      </dgm:t>
    </dgm:pt>
    <dgm:pt modelId="{3DCCAEE7-A483-4F7F-BABD-3769A9864ED5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goat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F42B42BF-C989-4DC3-8FD3-A08839F539BB}" type="parTrans" cxnId="{B4485A50-51CF-4557-AFFE-DC36BD0D2426}">
      <dgm:prSet/>
      <dgm:spPr/>
      <dgm:t>
        <a:bodyPr/>
        <a:lstStyle/>
        <a:p>
          <a:endParaRPr lang="en-US"/>
        </a:p>
      </dgm:t>
    </dgm:pt>
    <dgm:pt modelId="{06CA2F91-F56B-4FB1-9C7B-7585AF47C1A2}" type="sibTrans" cxnId="{B4485A50-51CF-4557-AFFE-DC36BD0D2426}">
      <dgm:prSet/>
      <dgm:spPr/>
      <dgm:t>
        <a:bodyPr/>
        <a:lstStyle/>
        <a:p>
          <a:endParaRPr lang="en-US"/>
        </a:p>
      </dgm:t>
    </dgm:pt>
    <dgm:pt modelId="{E26A2CFD-C487-4840-8077-FF5CE887639A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fish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26198C36-2364-4AA7-B0AE-DA07EA0115C2}" type="parTrans" cxnId="{DCF50F90-F110-41AB-842E-0ADC02AE8BF0}">
      <dgm:prSet/>
      <dgm:spPr/>
      <dgm:t>
        <a:bodyPr/>
        <a:lstStyle/>
        <a:p>
          <a:endParaRPr lang="en-US"/>
        </a:p>
      </dgm:t>
    </dgm:pt>
    <dgm:pt modelId="{CFF76000-E7E6-4927-85F2-747272C4B487}" type="sibTrans" cxnId="{DCF50F90-F110-41AB-842E-0ADC02AE8BF0}">
      <dgm:prSet/>
      <dgm:spPr/>
      <dgm:t>
        <a:bodyPr/>
        <a:lstStyle/>
        <a:p>
          <a:endParaRPr lang="en-US"/>
        </a:p>
      </dgm:t>
    </dgm:pt>
    <dgm:pt modelId="{AE127DA4-28BF-42CA-B043-FEF4101FAD4D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rabbit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DCE9666F-6F54-463A-B230-8A0156FE4D37}" type="parTrans" cxnId="{E36D4CE1-6FAC-4D69-816F-87839695B97A}">
      <dgm:prSet/>
      <dgm:spPr/>
      <dgm:t>
        <a:bodyPr/>
        <a:lstStyle/>
        <a:p>
          <a:endParaRPr lang="en-US"/>
        </a:p>
      </dgm:t>
    </dgm:pt>
    <dgm:pt modelId="{E1C67BA9-A113-4C02-AD1D-3B838BD32B24}" type="sibTrans" cxnId="{E36D4CE1-6FAC-4D69-816F-87839695B97A}">
      <dgm:prSet/>
      <dgm:spPr/>
      <dgm:t>
        <a:bodyPr/>
        <a:lstStyle/>
        <a:p>
          <a:endParaRPr lang="en-US"/>
        </a:p>
      </dgm:t>
    </dgm:pt>
    <dgm:pt modelId="{D349B4E1-B5B1-44D3-8802-A856A09C149C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horse</a:t>
          </a:r>
          <a:endParaRPr lang="ka-GE" sz="2400" dirty="0" smtClean="0">
            <a:latin typeface="+mn-lt"/>
          </a:endParaRPr>
        </a:p>
        <a:p>
          <a:r>
            <a:rPr lang="ka-GE" sz="2400" dirty="0" smtClean="0">
              <a:latin typeface="+mn-lt"/>
            </a:rPr>
            <a:t>(</a:t>
          </a:r>
          <a:r>
            <a:rPr lang="en-US" sz="2400" dirty="0" smtClean="0">
              <a:latin typeface="+mn-lt"/>
            </a:rPr>
            <a:t>n.)</a:t>
          </a:r>
          <a:endParaRPr lang="en-US" sz="2400" dirty="0">
            <a:latin typeface="+mn-lt"/>
          </a:endParaRPr>
        </a:p>
      </dgm:t>
    </dgm:pt>
    <dgm:pt modelId="{D7BE24BB-84F0-427B-B6EF-E5CF4A3CDBBE}" type="parTrans" cxnId="{EC230A00-43CF-46DF-AFFE-EF9EF74DF67C}">
      <dgm:prSet/>
      <dgm:spPr/>
      <dgm:t>
        <a:bodyPr/>
        <a:lstStyle/>
        <a:p>
          <a:endParaRPr lang="en-US"/>
        </a:p>
      </dgm:t>
    </dgm:pt>
    <dgm:pt modelId="{168026FB-C161-4226-9762-87579A3D253F}" type="sibTrans" cxnId="{EC230A00-43CF-46DF-AFFE-EF9EF74DF67C}">
      <dgm:prSet/>
      <dgm:spPr/>
      <dgm:t>
        <a:bodyPr/>
        <a:lstStyle/>
        <a:p>
          <a:endParaRPr lang="en-US"/>
        </a:p>
      </dgm:t>
    </dgm:pt>
    <dgm:pt modelId="{E78022BB-1C3B-43BF-BEA5-10905FA248AA}" type="pres">
      <dgm:prSet presAssocID="{0836C7B7-D263-4DE2-9294-087FFAB5CD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E63B0-79EE-4690-94B4-1A1C296A91C8}" type="pres">
      <dgm:prSet presAssocID="{7C27DC4A-225D-4299-8277-11D3A8368D78}" presName="centerShape" presStyleLbl="node0" presStyleIdx="0" presStyleCnt="1" custScaleX="184630" custScaleY="160199" custLinFactNeighborY="4440"/>
      <dgm:spPr/>
      <dgm:t>
        <a:bodyPr/>
        <a:lstStyle/>
        <a:p>
          <a:endParaRPr lang="en-US"/>
        </a:p>
      </dgm:t>
    </dgm:pt>
    <dgm:pt modelId="{DB87752E-4F84-4E74-B9AE-04D4AB190B6F}" type="pres">
      <dgm:prSet presAssocID="{F6676139-3E86-4AD1-88C0-CA43161ED0AB}" presName="Name9" presStyleLbl="parChTrans1D2" presStyleIdx="0" presStyleCnt="7"/>
      <dgm:spPr/>
      <dgm:t>
        <a:bodyPr/>
        <a:lstStyle/>
        <a:p>
          <a:endParaRPr lang="en-US"/>
        </a:p>
      </dgm:t>
    </dgm:pt>
    <dgm:pt modelId="{F96D492E-AB71-4771-9F12-D09FCB1FB9FF}" type="pres">
      <dgm:prSet presAssocID="{F6676139-3E86-4AD1-88C0-CA43161ED0A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F046979-6E95-41B0-817F-AAE24806DC50}" type="pres">
      <dgm:prSet presAssocID="{DB50B117-D92E-477D-9EF0-FF2F971865A8}" presName="node" presStyleLbl="node1" presStyleIdx="0" presStyleCnt="7" custScaleX="121926" custRadScaleRad="118749" custRadScaleInc="66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7850-FCB3-423E-97E8-4295FB43978A}" type="pres">
      <dgm:prSet presAssocID="{D391F0A4-6D3F-4AA9-AB04-8BC966690CDA}" presName="Name9" presStyleLbl="parChTrans1D2" presStyleIdx="1" presStyleCnt="7"/>
      <dgm:spPr/>
      <dgm:t>
        <a:bodyPr/>
        <a:lstStyle/>
        <a:p>
          <a:endParaRPr lang="en-US"/>
        </a:p>
      </dgm:t>
    </dgm:pt>
    <dgm:pt modelId="{5A838020-D41B-48DC-B2C3-FAB63D31A73C}" type="pres">
      <dgm:prSet presAssocID="{D391F0A4-6D3F-4AA9-AB04-8BC966690CD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D48E0EE-DC44-4236-9823-768AE56E408E}" type="pres">
      <dgm:prSet presAssocID="{D445F806-0C76-42EA-9981-CC69E7201B18}" presName="node" presStyleLbl="node1" presStyleIdx="1" presStyleCnt="7" custRadScaleRad="177971" custRadScaleInc="3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DF2A5-0590-4E7E-B824-EC3056A4D5A0}" type="pres">
      <dgm:prSet presAssocID="{2BF3EE21-DC30-4808-93B6-19DCA594CBB6}" presName="Name9" presStyleLbl="parChTrans1D2" presStyleIdx="2" presStyleCnt="7"/>
      <dgm:spPr/>
      <dgm:t>
        <a:bodyPr/>
        <a:lstStyle/>
        <a:p>
          <a:endParaRPr lang="en-US"/>
        </a:p>
      </dgm:t>
    </dgm:pt>
    <dgm:pt modelId="{8EAA6FA4-AC0B-4040-9DB8-51F76C1059B9}" type="pres">
      <dgm:prSet presAssocID="{2BF3EE21-DC30-4808-93B6-19DCA594CBB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2DAE778-1396-4890-BB3D-99D535C8269B}" type="pres">
      <dgm:prSet presAssocID="{87161461-A3A1-43C9-93C6-1FF5F092CD6B}" presName="node" presStyleLbl="node1" presStyleIdx="2" presStyleCnt="7" custScaleX="158510" custRadScaleRad="174942" custRadScaleInc="-2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5066-4FC3-489C-A3C7-05102156D0A7}" type="pres">
      <dgm:prSet presAssocID="{F42B42BF-C989-4DC3-8FD3-A08839F539BB}" presName="Name9" presStyleLbl="parChTrans1D2" presStyleIdx="3" presStyleCnt="7"/>
      <dgm:spPr/>
      <dgm:t>
        <a:bodyPr/>
        <a:lstStyle/>
        <a:p>
          <a:endParaRPr lang="en-US"/>
        </a:p>
      </dgm:t>
    </dgm:pt>
    <dgm:pt modelId="{EE5B3A7F-DAC4-435B-AEAD-DD984715851D}" type="pres">
      <dgm:prSet presAssocID="{F42B42BF-C989-4DC3-8FD3-A08839F539B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CB352EC-490B-44B2-A8A2-3CFD0D00CA7C}" type="pres">
      <dgm:prSet presAssocID="{3DCCAEE7-A483-4F7F-BABD-3769A9864ED5}" presName="node" presStyleLbl="node1" presStyleIdx="3" presStyleCnt="7" custScaleX="113247" custScaleY="79336" custRadScaleRad="111005" custRadScaleInc="-4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707C7-E5AC-4086-8E64-57810A8C218A}" type="pres">
      <dgm:prSet presAssocID="{26198C36-2364-4AA7-B0AE-DA07EA0115C2}" presName="Name9" presStyleLbl="parChTrans1D2" presStyleIdx="4" presStyleCnt="7"/>
      <dgm:spPr/>
      <dgm:t>
        <a:bodyPr/>
        <a:lstStyle/>
        <a:p>
          <a:endParaRPr lang="en-US"/>
        </a:p>
      </dgm:t>
    </dgm:pt>
    <dgm:pt modelId="{716A9652-818B-419B-B908-89D86BBE15B7}" type="pres">
      <dgm:prSet presAssocID="{26198C36-2364-4AA7-B0AE-DA07EA0115C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97D8086-3919-4FFF-978D-B2FF7E93D9A2}" type="pres">
      <dgm:prSet presAssocID="{E26A2CFD-C487-4840-8077-FF5CE887639A}" presName="node" presStyleLbl="node1" presStyleIdx="4" presStyleCnt="7" custScaleX="111132" custRadScaleRad="128051" custRadScaleInc="16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56CC2-A11B-43F8-9AB0-617D7D4D86BB}" type="pres">
      <dgm:prSet presAssocID="{DCE9666F-6F54-463A-B230-8A0156FE4D37}" presName="Name9" presStyleLbl="parChTrans1D2" presStyleIdx="5" presStyleCnt="7"/>
      <dgm:spPr/>
      <dgm:t>
        <a:bodyPr/>
        <a:lstStyle/>
        <a:p>
          <a:endParaRPr lang="en-US"/>
        </a:p>
      </dgm:t>
    </dgm:pt>
    <dgm:pt modelId="{9C8FEA44-B22D-43E6-9052-DABECC5DDFB2}" type="pres">
      <dgm:prSet presAssocID="{DCE9666F-6F54-463A-B230-8A0156FE4D3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EBD7FAE-1689-4E78-8B59-8F280866E3E3}" type="pres">
      <dgm:prSet presAssocID="{AE127DA4-28BF-42CA-B043-FEF4101FAD4D}" presName="node" presStyleLbl="node1" presStyleIdx="5" presStyleCnt="7" custRadScaleRad="151069" custRadScaleInc="23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03E9-55FE-4631-ACF7-72792B550D98}" type="pres">
      <dgm:prSet presAssocID="{D7BE24BB-84F0-427B-B6EF-E5CF4A3CDBBE}" presName="Name9" presStyleLbl="parChTrans1D2" presStyleIdx="6" presStyleCnt="7"/>
      <dgm:spPr/>
      <dgm:t>
        <a:bodyPr/>
        <a:lstStyle/>
        <a:p>
          <a:endParaRPr lang="en-US"/>
        </a:p>
      </dgm:t>
    </dgm:pt>
    <dgm:pt modelId="{8CCC7CCD-545E-4054-8B94-A9BBEF0960E7}" type="pres">
      <dgm:prSet presAssocID="{D7BE24BB-84F0-427B-B6EF-E5CF4A3CDBB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FE4C17F-1A10-4F25-B735-AB49E1C19857}" type="pres">
      <dgm:prSet presAssocID="{D349B4E1-B5B1-44D3-8802-A856A09C149C}" presName="node" presStyleLbl="node1" presStyleIdx="6" presStyleCnt="7" custScaleX="111673" custRadScaleRad="156033" custRadScaleInc="-7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D87CC-747F-4198-9C76-BA397D73E045}" type="presOf" srcId="{D349B4E1-B5B1-44D3-8802-A856A09C149C}" destId="{FFE4C17F-1A10-4F25-B735-AB49E1C19857}" srcOrd="0" destOrd="0" presId="urn:microsoft.com/office/officeart/2005/8/layout/radial1"/>
    <dgm:cxn modelId="{29DAD8B8-1F19-47B3-AFC7-6CD37267664B}" type="presOf" srcId="{7C27DC4A-225D-4299-8277-11D3A8368D78}" destId="{170E63B0-79EE-4690-94B4-1A1C296A91C8}" srcOrd="0" destOrd="0" presId="urn:microsoft.com/office/officeart/2005/8/layout/radial1"/>
    <dgm:cxn modelId="{10A31BC9-1F21-4A2B-A23F-44DF9DFD046F}" type="presOf" srcId="{DCE9666F-6F54-463A-B230-8A0156FE4D37}" destId="{05056CC2-A11B-43F8-9AB0-617D7D4D86BB}" srcOrd="0" destOrd="0" presId="urn:microsoft.com/office/officeart/2005/8/layout/radial1"/>
    <dgm:cxn modelId="{DCF50F90-F110-41AB-842E-0ADC02AE8BF0}" srcId="{7C27DC4A-225D-4299-8277-11D3A8368D78}" destId="{E26A2CFD-C487-4840-8077-FF5CE887639A}" srcOrd="4" destOrd="0" parTransId="{26198C36-2364-4AA7-B0AE-DA07EA0115C2}" sibTransId="{CFF76000-E7E6-4927-85F2-747272C4B487}"/>
    <dgm:cxn modelId="{4826C44B-E15F-4E20-BE1E-560257A80883}" srcId="{7C27DC4A-225D-4299-8277-11D3A8368D78}" destId="{87161461-A3A1-43C9-93C6-1FF5F092CD6B}" srcOrd="2" destOrd="0" parTransId="{2BF3EE21-DC30-4808-93B6-19DCA594CBB6}" sibTransId="{0E7383EE-0040-4F47-9929-10C7ADAED74A}"/>
    <dgm:cxn modelId="{4FA4543E-8D31-4226-B431-A69B33736700}" type="presOf" srcId="{AE127DA4-28BF-42CA-B043-FEF4101FAD4D}" destId="{DEBD7FAE-1689-4E78-8B59-8F280866E3E3}" srcOrd="0" destOrd="0" presId="urn:microsoft.com/office/officeart/2005/8/layout/radial1"/>
    <dgm:cxn modelId="{224E984D-A568-4DAF-9CAA-3ACBA874153D}" type="presOf" srcId="{DB50B117-D92E-477D-9EF0-FF2F971865A8}" destId="{7F046979-6E95-41B0-817F-AAE24806DC50}" srcOrd="0" destOrd="0" presId="urn:microsoft.com/office/officeart/2005/8/layout/radial1"/>
    <dgm:cxn modelId="{9D54D44A-E358-4DCA-8E4D-72F76E5D7E5B}" type="presOf" srcId="{87161461-A3A1-43C9-93C6-1FF5F092CD6B}" destId="{42DAE778-1396-4890-BB3D-99D535C8269B}" srcOrd="0" destOrd="0" presId="urn:microsoft.com/office/officeart/2005/8/layout/radial1"/>
    <dgm:cxn modelId="{E36D4CE1-6FAC-4D69-816F-87839695B97A}" srcId="{7C27DC4A-225D-4299-8277-11D3A8368D78}" destId="{AE127DA4-28BF-42CA-B043-FEF4101FAD4D}" srcOrd="5" destOrd="0" parTransId="{DCE9666F-6F54-463A-B230-8A0156FE4D37}" sibTransId="{E1C67BA9-A113-4C02-AD1D-3B838BD32B24}"/>
    <dgm:cxn modelId="{D9F9511D-5682-4722-A938-548568D88F9E}" type="presOf" srcId="{2BF3EE21-DC30-4808-93B6-19DCA594CBB6}" destId="{F5CDF2A5-0590-4E7E-B824-EC3056A4D5A0}" srcOrd="0" destOrd="0" presId="urn:microsoft.com/office/officeart/2005/8/layout/radial1"/>
    <dgm:cxn modelId="{D7A20039-905C-4485-B986-68774A927BAF}" type="presOf" srcId="{D7BE24BB-84F0-427B-B6EF-E5CF4A3CDBBE}" destId="{E13703E9-55FE-4631-ACF7-72792B550D98}" srcOrd="0" destOrd="0" presId="urn:microsoft.com/office/officeart/2005/8/layout/radial1"/>
    <dgm:cxn modelId="{DBA12290-01F2-41DB-ACCA-1A81C10838A5}" type="presOf" srcId="{0836C7B7-D263-4DE2-9294-087FFAB5CD65}" destId="{E78022BB-1C3B-43BF-BEA5-10905FA248AA}" srcOrd="0" destOrd="0" presId="urn:microsoft.com/office/officeart/2005/8/layout/radial1"/>
    <dgm:cxn modelId="{EC230A00-43CF-46DF-AFFE-EF9EF74DF67C}" srcId="{7C27DC4A-225D-4299-8277-11D3A8368D78}" destId="{D349B4E1-B5B1-44D3-8802-A856A09C149C}" srcOrd="6" destOrd="0" parTransId="{D7BE24BB-84F0-427B-B6EF-E5CF4A3CDBBE}" sibTransId="{168026FB-C161-4226-9762-87579A3D253F}"/>
    <dgm:cxn modelId="{CECD9552-11B7-465A-9EAA-B90CB8575EB3}" type="presOf" srcId="{D445F806-0C76-42EA-9981-CC69E7201B18}" destId="{0D48E0EE-DC44-4236-9823-768AE56E408E}" srcOrd="0" destOrd="0" presId="urn:microsoft.com/office/officeart/2005/8/layout/radial1"/>
    <dgm:cxn modelId="{EF9F277F-CF82-428E-9959-C41C7937F43B}" type="presOf" srcId="{26198C36-2364-4AA7-B0AE-DA07EA0115C2}" destId="{FE2707C7-E5AC-4086-8E64-57810A8C218A}" srcOrd="0" destOrd="0" presId="urn:microsoft.com/office/officeart/2005/8/layout/radial1"/>
    <dgm:cxn modelId="{275DFE37-5A91-4C44-927C-FCB982745189}" srcId="{0836C7B7-D263-4DE2-9294-087FFAB5CD65}" destId="{7C27DC4A-225D-4299-8277-11D3A8368D78}" srcOrd="0" destOrd="0" parTransId="{2F21A5C4-E2E6-49E5-BCF6-E9DB890CDD28}" sibTransId="{A0F03FDC-2889-47A2-A9F3-B2A175F0E811}"/>
    <dgm:cxn modelId="{044E294A-CB37-447A-A557-38598438FD57}" type="presOf" srcId="{F42B42BF-C989-4DC3-8FD3-A08839F539BB}" destId="{EE5B3A7F-DAC4-435B-AEAD-DD984715851D}" srcOrd="1" destOrd="0" presId="urn:microsoft.com/office/officeart/2005/8/layout/radial1"/>
    <dgm:cxn modelId="{25BF8764-6777-474A-9BF4-B9BCD937E08A}" type="presOf" srcId="{F42B42BF-C989-4DC3-8FD3-A08839F539BB}" destId="{F8BC5066-4FC3-489C-A3C7-05102156D0A7}" srcOrd="0" destOrd="0" presId="urn:microsoft.com/office/officeart/2005/8/layout/radial1"/>
    <dgm:cxn modelId="{D842E6D3-5934-4DF6-B9F9-DEF4DF5FB78A}" srcId="{7C27DC4A-225D-4299-8277-11D3A8368D78}" destId="{D445F806-0C76-42EA-9981-CC69E7201B18}" srcOrd="1" destOrd="0" parTransId="{D391F0A4-6D3F-4AA9-AB04-8BC966690CDA}" sibTransId="{98C2FF40-74E7-4838-BD96-163BDDFC966C}"/>
    <dgm:cxn modelId="{B7247FFF-8340-44FA-A959-4B6B059D2675}" type="presOf" srcId="{F6676139-3E86-4AD1-88C0-CA43161ED0AB}" destId="{DB87752E-4F84-4E74-B9AE-04D4AB190B6F}" srcOrd="0" destOrd="0" presId="urn:microsoft.com/office/officeart/2005/8/layout/radial1"/>
    <dgm:cxn modelId="{42F50A14-E36F-46B0-9CCE-080DC00CAB45}" type="presOf" srcId="{D391F0A4-6D3F-4AA9-AB04-8BC966690CDA}" destId="{BAE47850-FCB3-423E-97E8-4295FB43978A}" srcOrd="0" destOrd="0" presId="urn:microsoft.com/office/officeart/2005/8/layout/radial1"/>
    <dgm:cxn modelId="{D99A2377-990A-493E-AA2F-9E98BD55B191}" type="presOf" srcId="{DCE9666F-6F54-463A-B230-8A0156FE4D37}" destId="{9C8FEA44-B22D-43E6-9052-DABECC5DDFB2}" srcOrd="1" destOrd="0" presId="urn:microsoft.com/office/officeart/2005/8/layout/radial1"/>
    <dgm:cxn modelId="{7F632CDB-EAAE-4522-897E-A8957CE0FC43}" type="presOf" srcId="{3DCCAEE7-A483-4F7F-BABD-3769A9864ED5}" destId="{ACB352EC-490B-44B2-A8A2-3CFD0D00CA7C}" srcOrd="0" destOrd="0" presId="urn:microsoft.com/office/officeart/2005/8/layout/radial1"/>
    <dgm:cxn modelId="{7BB10C68-4DF3-4A2F-BC8E-2E7C6F348ED7}" type="presOf" srcId="{D391F0A4-6D3F-4AA9-AB04-8BC966690CDA}" destId="{5A838020-D41B-48DC-B2C3-FAB63D31A73C}" srcOrd="1" destOrd="0" presId="urn:microsoft.com/office/officeart/2005/8/layout/radial1"/>
    <dgm:cxn modelId="{B4485A50-51CF-4557-AFFE-DC36BD0D2426}" srcId="{7C27DC4A-225D-4299-8277-11D3A8368D78}" destId="{3DCCAEE7-A483-4F7F-BABD-3769A9864ED5}" srcOrd="3" destOrd="0" parTransId="{F42B42BF-C989-4DC3-8FD3-A08839F539BB}" sibTransId="{06CA2F91-F56B-4FB1-9C7B-7585AF47C1A2}"/>
    <dgm:cxn modelId="{DD2779EB-4B75-4AC5-8A29-BF66FDBBFA25}" type="presOf" srcId="{F6676139-3E86-4AD1-88C0-CA43161ED0AB}" destId="{F96D492E-AB71-4771-9F12-D09FCB1FB9FF}" srcOrd="1" destOrd="0" presId="urn:microsoft.com/office/officeart/2005/8/layout/radial1"/>
    <dgm:cxn modelId="{1EA6A70C-0B17-41D3-A3EF-9AA1C3DACB83}" srcId="{0836C7B7-D263-4DE2-9294-087FFAB5CD65}" destId="{C9E852F9-8589-4E61-81E1-5A51EB093BFE}" srcOrd="1" destOrd="0" parTransId="{E4D77587-E3B5-485F-AE94-FF0E8DD1E91B}" sibTransId="{A6EBC467-4BBD-4552-9D85-3FE14F589C5B}"/>
    <dgm:cxn modelId="{FD3E7195-A034-438C-B229-CD48556B7F91}" srcId="{7C27DC4A-225D-4299-8277-11D3A8368D78}" destId="{DB50B117-D92E-477D-9EF0-FF2F971865A8}" srcOrd="0" destOrd="0" parTransId="{F6676139-3E86-4AD1-88C0-CA43161ED0AB}" sibTransId="{1E3793EC-DD15-411D-B600-EB34D016776B}"/>
    <dgm:cxn modelId="{D24715FD-C699-4973-B538-C385F75E40B6}" type="presOf" srcId="{26198C36-2364-4AA7-B0AE-DA07EA0115C2}" destId="{716A9652-818B-419B-B908-89D86BBE15B7}" srcOrd="1" destOrd="0" presId="urn:microsoft.com/office/officeart/2005/8/layout/radial1"/>
    <dgm:cxn modelId="{D52A57F0-E963-47D5-A9FF-7505B5AC6FF1}" type="presOf" srcId="{2BF3EE21-DC30-4808-93B6-19DCA594CBB6}" destId="{8EAA6FA4-AC0B-4040-9DB8-51F76C1059B9}" srcOrd="1" destOrd="0" presId="urn:microsoft.com/office/officeart/2005/8/layout/radial1"/>
    <dgm:cxn modelId="{7A56BB5D-9072-4925-AC4F-766CA7CDDCB2}" type="presOf" srcId="{D7BE24BB-84F0-427B-B6EF-E5CF4A3CDBBE}" destId="{8CCC7CCD-545E-4054-8B94-A9BBEF0960E7}" srcOrd="1" destOrd="0" presId="urn:microsoft.com/office/officeart/2005/8/layout/radial1"/>
    <dgm:cxn modelId="{7C452DF7-6106-4BAA-8F6A-202031798B6D}" type="presOf" srcId="{E26A2CFD-C487-4840-8077-FF5CE887639A}" destId="{C97D8086-3919-4FFF-978D-B2FF7E93D9A2}" srcOrd="0" destOrd="0" presId="urn:microsoft.com/office/officeart/2005/8/layout/radial1"/>
    <dgm:cxn modelId="{E6C678FE-F0A8-42F5-A26F-1284F530C5E9}" type="presParOf" srcId="{E78022BB-1C3B-43BF-BEA5-10905FA248AA}" destId="{170E63B0-79EE-4690-94B4-1A1C296A91C8}" srcOrd="0" destOrd="0" presId="urn:microsoft.com/office/officeart/2005/8/layout/radial1"/>
    <dgm:cxn modelId="{73628A75-0251-4B2E-BB08-0B961C09E8D9}" type="presParOf" srcId="{E78022BB-1C3B-43BF-BEA5-10905FA248AA}" destId="{DB87752E-4F84-4E74-B9AE-04D4AB190B6F}" srcOrd="1" destOrd="0" presId="urn:microsoft.com/office/officeart/2005/8/layout/radial1"/>
    <dgm:cxn modelId="{5B2E3480-9096-49A9-9D96-C8A246BD2DF6}" type="presParOf" srcId="{DB87752E-4F84-4E74-B9AE-04D4AB190B6F}" destId="{F96D492E-AB71-4771-9F12-D09FCB1FB9FF}" srcOrd="0" destOrd="0" presId="urn:microsoft.com/office/officeart/2005/8/layout/radial1"/>
    <dgm:cxn modelId="{7767CF95-1BEE-499B-9F58-857B9D0FE26A}" type="presParOf" srcId="{E78022BB-1C3B-43BF-BEA5-10905FA248AA}" destId="{7F046979-6E95-41B0-817F-AAE24806DC50}" srcOrd="2" destOrd="0" presId="urn:microsoft.com/office/officeart/2005/8/layout/radial1"/>
    <dgm:cxn modelId="{8264CE1A-2FC9-4D5F-B7D9-4FEED8E68946}" type="presParOf" srcId="{E78022BB-1C3B-43BF-BEA5-10905FA248AA}" destId="{BAE47850-FCB3-423E-97E8-4295FB43978A}" srcOrd="3" destOrd="0" presId="urn:microsoft.com/office/officeart/2005/8/layout/radial1"/>
    <dgm:cxn modelId="{8B366923-E709-4C1B-8E5B-21B0E86828A2}" type="presParOf" srcId="{BAE47850-FCB3-423E-97E8-4295FB43978A}" destId="{5A838020-D41B-48DC-B2C3-FAB63D31A73C}" srcOrd="0" destOrd="0" presId="urn:microsoft.com/office/officeart/2005/8/layout/radial1"/>
    <dgm:cxn modelId="{4EB52512-6216-48AF-A828-28B8F14E1CF9}" type="presParOf" srcId="{E78022BB-1C3B-43BF-BEA5-10905FA248AA}" destId="{0D48E0EE-DC44-4236-9823-768AE56E408E}" srcOrd="4" destOrd="0" presId="urn:microsoft.com/office/officeart/2005/8/layout/radial1"/>
    <dgm:cxn modelId="{4F14EDCD-70ED-497A-A9CB-6BC246465FD1}" type="presParOf" srcId="{E78022BB-1C3B-43BF-BEA5-10905FA248AA}" destId="{F5CDF2A5-0590-4E7E-B824-EC3056A4D5A0}" srcOrd="5" destOrd="0" presId="urn:microsoft.com/office/officeart/2005/8/layout/radial1"/>
    <dgm:cxn modelId="{F592A74F-EC3C-4D15-8018-29D6C56053A0}" type="presParOf" srcId="{F5CDF2A5-0590-4E7E-B824-EC3056A4D5A0}" destId="{8EAA6FA4-AC0B-4040-9DB8-51F76C1059B9}" srcOrd="0" destOrd="0" presId="urn:microsoft.com/office/officeart/2005/8/layout/radial1"/>
    <dgm:cxn modelId="{11BD86A0-E5C8-469C-A40D-0A4251F4A549}" type="presParOf" srcId="{E78022BB-1C3B-43BF-BEA5-10905FA248AA}" destId="{42DAE778-1396-4890-BB3D-99D535C8269B}" srcOrd="6" destOrd="0" presId="urn:microsoft.com/office/officeart/2005/8/layout/radial1"/>
    <dgm:cxn modelId="{8599F384-3EA0-4142-A364-659E126C7605}" type="presParOf" srcId="{E78022BB-1C3B-43BF-BEA5-10905FA248AA}" destId="{F8BC5066-4FC3-489C-A3C7-05102156D0A7}" srcOrd="7" destOrd="0" presId="urn:microsoft.com/office/officeart/2005/8/layout/radial1"/>
    <dgm:cxn modelId="{D230A589-BAFE-4D76-959A-4A8199BCD6ED}" type="presParOf" srcId="{F8BC5066-4FC3-489C-A3C7-05102156D0A7}" destId="{EE5B3A7F-DAC4-435B-AEAD-DD984715851D}" srcOrd="0" destOrd="0" presId="urn:microsoft.com/office/officeart/2005/8/layout/radial1"/>
    <dgm:cxn modelId="{C58E48A5-0D21-4AE4-8432-54545BFC71CE}" type="presParOf" srcId="{E78022BB-1C3B-43BF-BEA5-10905FA248AA}" destId="{ACB352EC-490B-44B2-A8A2-3CFD0D00CA7C}" srcOrd="8" destOrd="0" presId="urn:microsoft.com/office/officeart/2005/8/layout/radial1"/>
    <dgm:cxn modelId="{FD4A2905-0CD3-4D5A-8B3E-8D448A03CB2C}" type="presParOf" srcId="{E78022BB-1C3B-43BF-BEA5-10905FA248AA}" destId="{FE2707C7-E5AC-4086-8E64-57810A8C218A}" srcOrd="9" destOrd="0" presId="urn:microsoft.com/office/officeart/2005/8/layout/radial1"/>
    <dgm:cxn modelId="{86DFC5F2-A0CB-4792-9289-0564638EB251}" type="presParOf" srcId="{FE2707C7-E5AC-4086-8E64-57810A8C218A}" destId="{716A9652-818B-419B-B908-89D86BBE15B7}" srcOrd="0" destOrd="0" presId="urn:microsoft.com/office/officeart/2005/8/layout/radial1"/>
    <dgm:cxn modelId="{67C1D304-8C34-420D-B3AD-297DF5B10964}" type="presParOf" srcId="{E78022BB-1C3B-43BF-BEA5-10905FA248AA}" destId="{C97D8086-3919-4FFF-978D-B2FF7E93D9A2}" srcOrd="10" destOrd="0" presId="urn:microsoft.com/office/officeart/2005/8/layout/radial1"/>
    <dgm:cxn modelId="{16AD369A-F23F-41FD-B99E-377B9082F35A}" type="presParOf" srcId="{E78022BB-1C3B-43BF-BEA5-10905FA248AA}" destId="{05056CC2-A11B-43F8-9AB0-617D7D4D86BB}" srcOrd="11" destOrd="0" presId="urn:microsoft.com/office/officeart/2005/8/layout/radial1"/>
    <dgm:cxn modelId="{94EFB62A-703F-4CB8-BE5E-73BCC02DE696}" type="presParOf" srcId="{05056CC2-A11B-43F8-9AB0-617D7D4D86BB}" destId="{9C8FEA44-B22D-43E6-9052-DABECC5DDFB2}" srcOrd="0" destOrd="0" presId="urn:microsoft.com/office/officeart/2005/8/layout/radial1"/>
    <dgm:cxn modelId="{C3372897-19B9-4D21-B969-910755B9F1FB}" type="presParOf" srcId="{E78022BB-1C3B-43BF-BEA5-10905FA248AA}" destId="{DEBD7FAE-1689-4E78-8B59-8F280866E3E3}" srcOrd="12" destOrd="0" presId="urn:microsoft.com/office/officeart/2005/8/layout/radial1"/>
    <dgm:cxn modelId="{A79F08C2-461E-4CA8-A617-1181223A8AF3}" type="presParOf" srcId="{E78022BB-1C3B-43BF-BEA5-10905FA248AA}" destId="{E13703E9-55FE-4631-ACF7-72792B550D98}" srcOrd="13" destOrd="0" presId="urn:microsoft.com/office/officeart/2005/8/layout/radial1"/>
    <dgm:cxn modelId="{98FB68FB-C9D0-475C-978C-C09015701A01}" type="presParOf" srcId="{E13703E9-55FE-4631-ACF7-72792B550D98}" destId="{8CCC7CCD-545E-4054-8B94-A9BBEF0960E7}" srcOrd="0" destOrd="0" presId="urn:microsoft.com/office/officeart/2005/8/layout/radial1"/>
    <dgm:cxn modelId="{1E999747-0ED1-4ED8-906B-A4B8F1DAD4F5}" type="presParOf" srcId="{E78022BB-1C3B-43BF-BEA5-10905FA248AA}" destId="{FFE4C17F-1A10-4F25-B735-AB49E1C19857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36C7B7-D263-4DE2-9294-087FFAB5CD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7DC4A-225D-4299-8277-11D3A8368D78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Vocabulary</a:t>
          </a:r>
        </a:p>
        <a:p>
          <a:r>
            <a:rPr lang="ka-GE" sz="1800" dirty="0">
              <a:latin typeface="Sylfaen" pitchFamily="18" charset="0"/>
            </a:rPr>
            <a:t>ლექსიკა</a:t>
          </a:r>
          <a:endParaRPr lang="en-US" sz="1800" dirty="0">
            <a:latin typeface="Sylfaen" pitchFamily="18" charset="0"/>
          </a:endParaRPr>
        </a:p>
      </dgm:t>
    </dgm:pt>
    <dgm:pt modelId="{2F21A5C4-E2E6-49E5-BCF6-E9DB890CDD28}" type="parTrans" cxnId="{275DFE37-5A91-4C44-927C-FCB982745189}">
      <dgm:prSet/>
      <dgm:spPr/>
      <dgm:t>
        <a:bodyPr/>
        <a:lstStyle/>
        <a:p>
          <a:endParaRPr lang="en-US"/>
        </a:p>
      </dgm:t>
    </dgm:pt>
    <dgm:pt modelId="{A0F03FDC-2889-47A2-A9F3-B2A175F0E811}" type="sibTrans" cxnId="{275DFE37-5A91-4C44-927C-FCB982745189}">
      <dgm:prSet/>
      <dgm:spPr/>
      <dgm:t>
        <a:bodyPr/>
        <a:lstStyle/>
        <a:p>
          <a:endParaRPr lang="en-US"/>
        </a:p>
      </dgm:t>
    </dgm:pt>
    <dgm:pt modelId="{DB50B117-D92E-477D-9EF0-FF2F971865A8}">
      <dgm:prSet phldrT="[Text]" custT="1"/>
      <dgm:spPr/>
      <dgm:t>
        <a:bodyPr/>
        <a:lstStyle/>
        <a:p>
          <a:r>
            <a:rPr lang="en-US" sz="2400" dirty="0" smtClean="0">
              <a:latin typeface="Sylfaen" pitchFamily="18" charset="0"/>
            </a:rPr>
            <a:t>sheep</a:t>
          </a:r>
        </a:p>
        <a:p>
          <a:r>
            <a:rPr lang="en-US" sz="2400" dirty="0" smtClean="0">
              <a:latin typeface="Sylfaen" pitchFamily="18" charset="0"/>
            </a:rPr>
            <a:t>(n.)</a:t>
          </a:r>
          <a:endParaRPr lang="en-US" sz="2400" dirty="0">
            <a:latin typeface="Sylfaen" pitchFamily="18" charset="0"/>
          </a:endParaRPr>
        </a:p>
      </dgm:t>
    </dgm:pt>
    <dgm:pt modelId="{F6676139-3E86-4AD1-88C0-CA43161ED0AB}" type="parTrans" cxnId="{FD3E7195-A034-438C-B229-CD48556B7F91}">
      <dgm:prSet/>
      <dgm:spPr/>
      <dgm:t>
        <a:bodyPr/>
        <a:lstStyle/>
        <a:p>
          <a:endParaRPr lang="en-US"/>
        </a:p>
      </dgm:t>
    </dgm:pt>
    <dgm:pt modelId="{1E3793EC-DD15-411D-B600-EB34D016776B}" type="sibTrans" cxnId="{FD3E7195-A034-438C-B229-CD48556B7F91}">
      <dgm:prSet/>
      <dgm:spPr/>
      <dgm:t>
        <a:bodyPr/>
        <a:lstStyle/>
        <a:p>
          <a:endParaRPr lang="en-US"/>
        </a:p>
      </dgm:t>
    </dgm:pt>
    <dgm:pt modelId="{D445F806-0C76-42EA-9981-CC69E7201B18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parrot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D391F0A4-6D3F-4AA9-AB04-8BC966690CDA}" type="parTrans" cxnId="{D842E6D3-5934-4DF6-B9F9-DEF4DF5FB78A}">
      <dgm:prSet/>
      <dgm:spPr/>
      <dgm:t>
        <a:bodyPr/>
        <a:lstStyle/>
        <a:p>
          <a:endParaRPr lang="en-US"/>
        </a:p>
      </dgm:t>
    </dgm:pt>
    <dgm:pt modelId="{98C2FF40-74E7-4838-BD96-163BDDFC966C}" type="sibTrans" cxnId="{D842E6D3-5934-4DF6-B9F9-DEF4DF5FB78A}">
      <dgm:prSet/>
      <dgm:spPr/>
      <dgm:t>
        <a:bodyPr/>
        <a:lstStyle/>
        <a:p>
          <a:endParaRPr lang="en-US"/>
        </a:p>
      </dgm:t>
    </dgm:pt>
    <dgm:pt modelId="{87161461-A3A1-43C9-93C6-1FF5F092CD6B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guinea pig</a:t>
          </a:r>
        </a:p>
        <a:p>
          <a:r>
            <a:rPr lang="en-US" sz="2000" dirty="0" smtClean="0">
              <a:latin typeface="+mn-lt"/>
            </a:rPr>
            <a:t>(n.)</a:t>
          </a:r>
          <a:endParaRPr lang="en-US" sz="2000" dirty="0">
            <a:latin typeface="+mn-lt"/>
          </a:endParaRPr>
        </a:p>
      </dgm:t>
    </dgm:pt>
    <dgm:pt modelId="{2BF3EE21-DC30-4808-93B6-19DCA594CBB6}" type="parTrans" cxnId="{4826C44B-E15F-4E20-BE1E-560257A80883}">
      <dgm:prSet/>
      <dgm:spPr/>
      <dgm:t>
        <a:bodyPr/>
        <a:lstStyle/>
        <a:p>
          <a:endParaRPr lang="en-US"/>
        </a:p>
      </dgm:t>
    </dgm:pt>
    <dgm:pt modelId="{0E7383EE-0040-4F47-9929-10C7ADAED74A}" type="sibTrans" cxnId="{4826C44B-E15F-4E20-BE1E-560257A80883}">
      <dgm:prSet/>
      <dgm:spPr/>
      <dgm:t>
        <a:bodyPr/>
        <a:lstStyle/>
        <a:p>
          <a:endParaRPr lang="en-US"/>
        </a:p>
      </dgm:t>
    </dgm:pt>
    <dgm:pt modelId="{C9E852F9-8589-4E61-81E1-5A51EB093BFE}">
      <dgm:prSet phldrT="[Text]"/>
      <dgm:spPr/>
      <dgm:t>
        <a:bodyPr/>
        <a:lstStyle/>
        <a:p>
          <a:endParaRPr lang="en-US"/>
        </a:p>
      </dgm:t>
    </dgm:pt>
    <dgm:pt modelId="{E4D77587-E3B5-485F-AE94-FF0E8DD1E91B}" type="parTrans" cxnId="{1EA6A70C-0B17-41D3-A3EF-9AA1C3DACB83}">
      <dgm:prSet/>
      <dgm:spPr/>
      <dgm:t>
        <a:bodyPr/>
        <a:lstStyle/>
        <a:p>
          <a:endParaRPr lang="en-US"/>
        </a:p>
      </dgm:t>
    </dgm:pt>
    <dgm:pt modelId="{A6EBC467-4BBD-4552-9D85-3FE14F589C5B}" type="sibTrans" cxnId="{1EA6A70C-0B17-41D3-A3EF-9AA1C3DACB83}">
      <dgm:prSet/>
      <dgm:spPr/>
      <dgm:t>
        <a:bodyPr/>
        <a:lstStyle/>
        <a:p>
          <a:endParaRPr lang="en-US"/>
        </a:p>
      </dgm:t>
    </dgm:pt>
    <dgm:pt modelId="{3DCCAEE7-A483-4F7F-BABD-3769A9864ED5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goat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F42B42BF-C989-4DC3-8FD3-A08839F539BB}" type="parTrans" cxnId="{B4485A50-51CF-4557-AFFE-DC36BD0D2426}">
      <dgm:prSet/>
      <dgm:spPr/>
      <dgm:t>
        <a:bodyPr/>
        <a:lstStyle/>
        <a:p>
          <a:endParaRPr lang="en-US"/>
        </a:p>
      </dgm:t>
    </dgm:pt>
    <dgm:pt modelId="{06CA2F91-F56B-4FB1-9C7B-7585AF47C1A2}" type="sibTrans" cxnId="{B4485A50-51CF-4557-AFFE-DC36BD0D2426}">
      <dgm:prSet/>
      <dgm:spPr/>
      <dgm:t>
        <a:bodyPr/>
        <a:lstStyle/>
        <a:p>
          <a:endParaRPr lang="en-US"/>
        </a:p>
      </dgm:t>
    </dgm:pt>
    <dgm:pt modelId="{E26A2CFD-C487-4840-8077-FF5CE887639A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fish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26198C36-2364-4AA7-B0AE-DA07EA0115C2}" type="parTrans" cxnId="{DCF50F90-F110-41AB-842E-0ADC02AE8BF0}">
      <dgm:prSet/>
      <dgm:spPr/>
      <dgm:t>
        <a:bodyPr/>
        <a:lstStyle/>
        <a:p>
          <a:endParaRPr lang="en-US"/>
        </a:p>
      </dgm:t>
    </dgm:pt>
    <dgm:pt modelId="{CFF76000-E7E6-4927-85F2-747272C4B487}" type="sibTrans" cxnId="{DCF50F90-F110-41AB-842E-0ADC02AE8BF0}">
      <dgm:prSet/>
      <dgm:spPr/>
      <dgm:t>
        <a:bodyPr/>
        <a:lstStyle/>
        <a:p>
          <a:endParaRPr lang="en-US"/>
        </a:p>
      </dgm:t>
    </dgm:pt>
    <dgm:pt modelId="{AE127DA4-28BF-42CA-B043-FEF4101FAD4D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rabbit</a:t>
          </a:r>
        </a:p>
        <a:p>
          <a:r>
            <a:rPr lang="en-US" sz="2400" dirty="0" smtClean="0">
              <a:latin typeface="+mn-lt"/>
            </a:rPr>
            <a:t>(n.)</a:t>
          </a:r>
          <a:endParaRPr lang="en-US" sz="2400" dirty="0">
            <a:latin typeface="+mn-lt"/>
          </a:endParaRPr>
        </a:p>
      </dgm:t>
    </dgm:pt>
    <dgm:pt modelId="{DCE9666F-6F54-463A-B230-8A0156FE4D37}" type="parTrans" cxnId="{E36D4CE1-6FAC-4D69-816F-87839695B97A}">
      <dgm:prSet/>
      <dgm:spPr/>
      <dgm:t>
        <a:bodyPr/>
        <a:lstStyle/>
        <a:p>
          <a:endParaRPr lang="en-US"/>
        </a:p>
      </dgm:t>
    </dgm:pt>
    <dgm:pt modelId="{E1C67BA9-A113-4C02-AD1D-3B838BD32B24}" type="sibTrans" cxnId="{E36D4CE1-6FAC-4D69-816F-87839695B97A}">
      <dgm:prSet/>
      <dgm:spPr/>
      <dgm:t>
        <a:bodyPr/>
        <a:lstStyle/>
        <a:p>
          <a:endParaRPr lang="en-US"/>
        </a:p>
      </dgm:t>
    </dgm:pt>
    <dgm:pt modelId="{D349B4E1-B5B1-44D3-8802-A856A09C149C}">
      <dgm:prSet phldrT="[Text]" custT="1"/>
      <dgm:spPr/>
      <dgm:t>
        <a:bodyPr/>
        <a:lstStyle/>
        <a:p>
          <a:r>
            <a:rPr lang="en-US" sz="2400" dirty="0" smtClean="0">
              <a:latin typeface="+mn-lt"/>
            </a:rPr>
            <a:t>horse</a:t>
          </a:r>
          <a:endParaRPr lang="ka-GE" sz="2400" dirty="0" smtClean="0">
            <a:latin typeface="+mn-lt"/>
          </a:endParaRPr>
        </a:p>
        <a:p>
          <a:r>
            <a:rPr lang="ka-GE" sz="2400" dirty="0" smtClean="0">
              <a:latin typeface="+mn-lt"/>
            </a:rPr>
            <a:t>(</a:t>
          </a:r>
          <a:r>
            <a:rPr lang="en-US" sz="2400" dirty="0" smtClean="0">
              <a:latin typeface="+mn-lt"/>
            </a:rPr>
            <a:t>n.)</a:t>
          </a:r>
          <a:endParaRPr lang="en-US" sz="2400" dirty="0">
            <a:latin typeface="+mn-lt"/>
          </a:endParaRPr>
        </a:p>
      </dgm:t>
    </dgm:pt>
    <dgm:pt modelId="{D7BE24BB-84F0-427B-B6EF-E5CF4A3CDBBE}" type="parTrans" cxnId="{EC230A00-43CF-46DF-AFFE-EF9EF74DF67C}">
      <dgm:prSet/>
      <dgm:spPr/>
      <dgm:t>
        <a:bodyPr/>
        <a:lstStyle/>
        <a:p>
          <a:endParaRPr lang="en-US"/>
        </a:p>
      </dgm:t>
    </dgm:pt>
    <dgm:pt modelId="{168026FB-C161-4226-9762-87579A3D253F}" type="sibTrans" cxnId="{EC230A00-43CF-46DF-AFFE-EF9EF74DF67C}">
      <dgm:prSet/>
      <dgm:spPr/>
      <dgm:t>
        <a:bodyPr/>
        <a:lstStyle/>
        <a:p>
          <a:endParaRPr lang="en-US"/>
        </a:p>
      </dgm:t>
    </dgm:pt>
    <dgm:pt modelId="{E78022BB-1C3B-43BF-BEA5-10905FA248AA}" type="pres">
      <dgm:prSet presAssocID="{0836C7B7-D263-4DE2-9294-087FFAB5CD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E63B0-79EE-4690-94B4-1A1C296A91C8}" type="pres">
      <dgm:prSet presAssocID="{7C27DC4A-225D-4299-8277-11D3A8368D78}" presName="centerShape" presStyleLbl="node0" presStyleIdx="0" presStyleCnt="1" custScaleX="184630" custScaleY="160199" custLinFactNeighborY="4440"/>
      <dgm:spPr/>
      <dgm:t>
        <a:bodyPr/>
        <a:lstStyle/>
        <a:p>
          <a:endParaRPr lang="en-US"/>
        </a:p>
      </dgm:t>
    </dgm:pt>
    <dgm:pt modelId="{DB87752E-4F84-4E74-B9AE-04D4AB190B6F}" type="pres">
      <dgm:prSet presAssocID="{F6676139-3E86-4AD1-88C0-CA43161ED0AB}" presName="Name9" presStyleLbl="parChTrans1D2" presStyleIdx="0" presStyleCnt="7"/>
      <dgm:spPr/>
      <dgm:t>
        <a:bodyPr/>
        <a:lstStyle/>
        <a:p>
          <a:endParaRPr lang="en-US"/>
        </a:p>
      </dgm:t>
    </dgm:pt>
    <dgm:pt modelId="{F96D492E-AB71-4771-9F12-D09FCB1FB9FF}" type="pres">
      <dgm:prSet presAssocID="{F6676139-3E86-4AD1-88C0-CA43161ED0AB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F046979-6E95-41B0-817F-AAE24806DC50}" type="pres">
      <dgm:prSet presAssocID="{DB50B117-D92E-477D-9EF0-FF2F971865A8}" presName="node" presStyleLbl="node1" presStyleIdx="0" presStyleCnt="7" custScaleX="121926" custRadScaleRad="118749" custRadScaleInc="66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7850-FCB3-423E-97E8-4295FB43978A}" type="pres">
      <dgm:prSet presAssocID="{D391F0A4-6D3F-4AA9-AB04-8BC966690CDA}" presName="Name9" presStyleLbl="parChTrans1D2" presStyleIdx="1" presStyleCnt="7"/>
      <dgm:spPr/>
      <dgm:t>
        <a:bodyPr/>
        <a:lstStyle/>
        <a:p>
          <a:endParaRPr lang="en-US"/>
        </a:p>
      </dgm:t>
    </dgm:pt>
    <dgm:pt modelId="{5A838020-D41B-48DC-B2C3-FAB63D31A73C}" type="pres">
      <dgm:prSet presAssocID="{D391F0A4-6D3F-4AA9-AB04-8BC966690CD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D48E0EE-DC44-4236-9823-768AE56E408E}" type="pres">
      <dgm:prSet presAssocID="{D445F806-0C76-42EA-9981-CC69E7201B18}" presName="node" presStyleLbl="node1" presStyleIdx="1" presStyleCnt="7" custRadScaleRad="177971" custRadScaleInc="3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DF2A5-0590-4E7E-B824-EC3056A4D5A0}" type="pres">
      <dgm:prSet presAssocID="{2BF3EE21-DC30-4808-93B6-19DCA594CBB6}" presName="Name9" presStyleLbl="parChTrans1D2" presStyleIdx="2" presStyleCnt="7"/>
      <dgm:spPr/>
      <dgm:t>
        <a:bodyPr/>
        <a:lstStyle/>
        <a:p>
          <a:endParaRPr lang="en-US"/>
        </a:p>
      </dgm:t>
    </dgm:pt>
    <dgm:pt modelId="{8EAA6FA4-AC0B-4040-9DB8-51F76C1059B9}" type="pres">
      <dgm:prSet presAssocID="{2BF3EE21-DC30-4808-93B6-19DCA594CBB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2DAE778-1396-4890-BB3D-99D535C8269B}" type="pres">
      <dgm:prSet presAssocID="{87161461-A3A1-43C9-93C6-1FF5F092CD6B}" presName="node" presStyleLbl="node1" presStyleIdx="2" presStyleCnt="7" custScaleX="158510" custRadScaleRad="174942" custRadScaleInc="-2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5066-4FC3-489C-A3C7-05102156D0A7}" type="pres">
      <dgm:prSet presAssocID="{F42B42BF-C989-4DC3-8FD3-A08839F539BB}" presName="Name9" presStyleLbl="parChTrans1D2" presStyleIdx="3" presStyleCnt="7"/>
      <dgm:spPr/>
      <dgm:t>
        <a:bodyPr/>
        <a:lstStyle/>
        <a:p>
          <a:endParaRPr lang="en-US"/>
        </a:p>
      </dgm:t>
    </dgm:pt>
    <dgm:pt modelId="{EE5B3A7F-DAC4-435B-AEAD-DD984715851D}" type="pres">
      <dgm:prSet presAssocID="{F42B42BF-C989-4DC3-8FD3-A08839F539B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CB352EC-490B-44B2-A8A2-3CFD0D00CA7C}" type="pres">
      <dgm:prSet presAssocID="{3DCCAEE7-A483-4F7F-BABD-3769A9864ED5}" presName="node" presStyleLbl="node1" presStyleIdx="3" presStyleCnt="7" custScaleX="113247" custScaleY="79336" custRadScaleRad="111005" custRadScaleInc="-4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707C7-E5AC-4086-8E64-57810A8C218A}" type="pres">
      <dgm:prSet presAssocID="{26198C36-2364-4AA7-B0AE-DA07EA0115C2}" presName="Name9" presStyleLbl="parChTrans1D2" presStyleIdx="4" presStyleCnt="7"/>
      <dgm:spPr/>
      <dgm:t>
        <a:bodyPr/>
        <a:lstStyle/>
        <a:p>
          <a:endParaRPr lang="en-US"/>
        </a:p>
      </dgm:t>
    </dgm:pt>
    <dgm:pt modelId="{716A9652-818B-419B-B908-89D86BBE15B7}" type="pres">
      <dgm:prSet presAssocID="{26198C36-2364-4AA7-B0AE-DA07EA0115C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97D8086-3919-4FFF-978D-B2FF7E93D9A2}" type="pres">
      <dgm:prSet presAssocID="{E26A2CFD-C487-4840-8077-FF5CE887639A}" presName="node" presStyleLbl="node1" presStyleIdx="4" presStyleCnt="7" custScaleX="111132" custRadScaleRad="128051" custRadScaleInc="16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56CC2-A11B-43F8-9AB0-617D7D4D86BB}" type="pres">
      <dgm:prSet presAssocID="{DCE9666F-6F54-463A-B230-8A0156FE4D37}" presName="Name9" presStyleLbl="parChTrans1D2" presStyleIdx="5" presStyleCnt="7"/>
      <dgm:spPr/>
      <dgm:t>
        <a:bodyPr/>
        <a:lstStyle/>
        <a:p>
          <a:endParaRPr lang="en-US"/>
        </a:p>
      </dgm:t>
    </dgm:pt>
    <dgm:pt modelId="{9C8FEA44-B22D-43E6-9052-DABECC5DDFB2}" type="pres">
      <dgm:prSet presAssocID="{DCE9666F-6F54-463A-B230-8A0156FE4D3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EBD7FAE-1689-4E78-8B59-8F280866E3E3}" type="pres">
      <dgm:prSet presAssocID="{AE127DA4-28BF-42CA-B043-FEF4101FAD4D}" presName="node" presStyleLbl="node1" presStyleIdx="5" presStyleCnt="7" custRadScaleRad="151069" custRadScaleInc="23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03E9-55FE-4631-ACF7-72792B550D98}" type="pres">
      <dgm:prSet presAssocID="{D7BE24BB-84F0-427B-B6EF-E5CF4A3CDBBE}" presName="Name9" presStyleLbl="parChTrans1D2" presStyleIdx="6" presStyleCnt="7"/>
      <dgm:spPr/>
      <dgm:t>
        <a:bodyPr/>
        <a:lstStyle/>
        <a:p>
          <a:endParaRPr lang="en-US"/>
        </a:p>
      </dgm:t>
    </dgm:pt>
    <dgm:pt modelId="{8CCC7CCD-545E-4054-8B94-A9BBEF0960E7}" type="pres">
      <dgm:prSet presAssocID="{D7BE24BB-84F0-427B-B6EF-E5CF4A3CDBBE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FE4C17F-1A10-4F25-B735-AB49E1C19857}" type="pres">
      <dgm:prSet presAssocID="{D349B4E1-B5B1-44D3-8802-A856A09C149C}" presName="node" presStyleLbl="node1" presStyleIdx="6" presStyleCnt="7" custScaleX="111673" custRadScaleRad="156033" custRadScaleInc="-7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D87CC-747F-4198-9C76-BA397D73E045}" type="presOf" srcId="{D349B4E1-B5B1-44D3-8802-A856A09C149C}" destId="{FFE4C17F-1A10-4F25-B735-AB49E1C19857}" srcOrd="0" destOrd="0" presId="urn:microsoft.com/office/officeart/2005/8/layout/radial1"/>
    <dgm:cxn modelId="{29DAD8B8-1F19-47B3-AFC7-6CD37267664B}" type="presOf" srcId="{7C27DC4A-225D-4299-8277-11D3A8368D78}" destId="{170E63B0-79EE-4690-94B4-1A1C296A91C8}" srcOrd="0" destOrd="0" presId="urn:microsoft.com/office/officeart/2005/8/layout/radial1"/>
    <dgm:cxn modelId="{10A31BC9-1F21-4A2B-A23F-44DF9DFD046F}" type="presOf" srcId="{DCE9666F-6F54-463A-B230-8A0156FE4D37}" destId="{05056CC2-A11B-43F8-9AB0-617D7D4D86BB}" srcOrd="0" destOrd="0" presId="urn:microsoft.com/office/officeart/2005/8/layout/radial1"/>
    <dgm:cxn modelId="{DCF50F90-F110-41AB-842E-0ADC02AE8BF0}" srcId="{7C27DC4A-225D-4299-8277-11D3A8368D78}" destId="{E26A2CFD-C487-4840-8077-FF5CE887639A}" srcOrd="4" destOrd="0" parTransId="{26198C36-2364-4AA7-B0AE-DA07EA0115C2}" sibTransId="{CFF76000-E7E6-4927-85F2-747272C4B487}"/>
    <dgm:cxn modelId="{4826C44B-E15F-4E20-BE1E-560257A80883}" srcId="{7C27DC4A-225D-4299-8277-11D3A8368D78}" destId="{87161461-A3A1-43C9-93C6-1FF5F092CD6B}" srcOrd="2" destOrd="0" parTransId="{2BF3EE21-DC30-4808-93B6-19DCA594CBB6}" sibTransId="{0E7383EE-0040-4F47-9929-10C7ADAED74A}"/>
    <dgm:cxn modelId="{4FA4543E-8D31-4226-B431-A69B33736700}" type="presOf" srcId="{AE127DA4-28BF-42CA-B043-FEF4101FAD4D}" destId="{DEBD7FAE-1689-4E78-8B59-8F280866E3E3}" srcOrd="0" destOrd="0" presId="urn:microsoft.com/office/officeart/2005/8/layout/radial1"/>
    <dgm:cxn modelId="{224E984D-A568-4DAF-9CAA-3ACBA874153D}" type="presOf" srcId="{DB50B117-D92E-477D-9EF0-FF2F971865A8}" destId="{7F046979-6E95-41B0-817F-AAE24806DC50}" srcOrd="0" destOrd="0" presId="urn:microsoft.com/office/officeart/2005/8/layout/radial1"/>
    <dgm:cxn modelId="{9D54D44A-E358-4DCA-8E4D-72F76E5D7E5B}" type="presOf" srcId="{87161461-A3A1-43C9-93C6-1FF5F092CD6B}" destId="{42DAE778-1396-4890-BB3D-99D535C8269B}" srcOrd="0" destOrd="0" presId="urn:microsoft.com/office/officeart/2005/8/layout/radial1"/>
    <dgm:cxn modelId="{E36D4CE1-6FAC-4D69-816F-87839695B97A}" srcId="{7C27DC4A-225D-4299-8277-11D3A8368D78}" destId="{AE127DA4-28BF-42CA-B043-FEF4101FAD4D}" srcOrd="5" destOrd="0" parTransId="{DCE9666F-6F54-463A-B230-8A0156FE4D37}" sibTransId="{E1C67BA9-A113-4C02-AD1D-3B838BD32B24}"/>
    <dgm:cxn modelId="{D9F9511D-5682-4722-A938-548568D88F9E}" type="presOf" srcId="{2BF3EE21-DC30-4808-93B6-19DCA594CBB6}" destId="{F5CDF2A5-0590-4E7E-B824-EC3056A4D5A0}" srcOrd="0" destOrd="0" presId="urn:microsoft.com/office/officeart/2005/8/layout/radial1"/>
    <dgm:cxn modelId="{D7A20039-905C-4485-B986-68774A927BAF}" type="presOf" srcId="{D7BE24BB-84F0-427B-B6EF-E5CF4A3CDBBE}" destId="{E13703E9-55FE-4631-ACF7-72792B550D98}" srcOrd="0" destOrd="0" presId="urn:microsoft.com/office/officeart/2005/8/layout/radial1"/>
    <dgm:cxn modelId="{DBA12290-01F2-41DB-ACCA-1A81C10838A5}" type="presOf" srcId="{0836C7B7-D263-4DE2-9294-087FFAB5CD65}" destId="{E78022BB-1C3B-43BF-BEA5-10905FA248AA}" srcOrd="0" destOrd="0" presId="urn:microsoft.com/office/officeart/2005/8/layout/radial1"/>
    <dgm:cxn modelId="{EC230A00-43CF-46DF-AFFE-EF9EF74DF67C}" srcId="{7C27DC4A-225D-4299-8277-11D3A8368D78}" destId="{D349B4E1-B5B1-44D3-8802-A856A09C149C}" srcOrd="6" destOrd="0" parTransId="{D7BE24BB-84F0-427B-B6EF-E5CF4A3CDBBE}" sibTransId="{168026FB-C161-4226-9762-87579A3D253F}"/>
    <dgm:cxn modelId="{CECD9552-11B7-465A-9EAA-B90CB8575EB3}" type="presOf" srcId="{D445F806-0C76-42EA-9981-CC69E7201B18}" destId="{0D48E0EE-DC44-4236-9823-768AE56E408E}" srcOrd="0" destOrd="0" presId="urn:microsoft.com/office/officeart/2005/8/layout/radial1"/>
    <dgm:cxn modelId="{EF9F277F-CF82-428E-9959-C41C7937F43B}" type="presOf" srcId="{26198C36-2364-4AA7-B0AE-DA07EA0115C2}" destId="{FE2707C7-E5AC-4086-8E64-57810A8C218A}" srcOrd="0" destOrd="0" presId="urn:microsoft.com/office/officeart/2005/8/layout/radial1"/>
    <dgm:cxn modelId="{275DFE37-5A91-4C44-927C-FCB982745189}" srcId="{0836C7B7-D263-4DE2-9294-087FFAB5CD65}" destId="{7C27DC4A-225D-4299-8277-11D3A8368D78}" srcOrd="0" destOrd="0" parTransId="{2F21A5C4-E2E6-49E5-BCF6-E9DB890CDD28}" sibTransId="{A0F03FDC-2889-47A2-A9F3-B2A175F0E811}"/>
    <dgm:cxn modelId="{044E294A-CB37-447A-A557-38598438FD57}" type="presOf" srcId="{F42B42BF-C989-4DC3-8FD3-A08839F539BB}" destId="{EE5B3A7F-DAC4-435B-AEAD-DD984715851D}" srcOrd="1" destOrd="0" presId="urn:microsoft.com/office/officeart/2005/8/layout/radial1"/>
    <dgm:cxn modelId="{25BF8764-6777-474A-9BF4-B9BCD937E08A}" type="presOf" srcId="{F42B42BF-C989-4DC3-8FD3-A08839F539BB}" destId="{F8BC5066-4FC3-489C-A3C7-05102156D0A7}" srcOrd="0" destOrd="0" presId="urn:microsoft.com/office/officeart/2005/8/layout/radial1"/>
    <dgm:cxn modelId="{D842E6D3-5934-4DF6-B9F9-DEF4DF5FB78A}" srcId="{7C27DC4A-225D-4299-8277-11D3A8368D78}" destId="{D445F806-0C76-42EA-9981-CC69E7201B18}" srcOrd="1" destOrd="0" parTransId="{D391F0A4-6D3F-4AA9-AB04-8BC966690CDA}" sibTransId="{98C2FF40-74E7-4838-BD96-163BDDFC966C}"/>
    <dgm:cxn modelId="{B7247FFF-8340-44FA-A959-4B6B059D2675}" type="presOf" srcId="{F6676139-3E86-4AD1-88C0-CA43161ED0AB}" destId="{DB87752E-4F84-4E74-B9AE-04D4AB190B6F}" srcOrd="0" destOrd="0" presId="urn:microsoft.com/office/officeart/2005/8/layout/radial1"/>
    <dgm:cxn modelId="{42F50A14-E36F-46B0-9CCE-080DC00CAB45}" type="presOf" srcId="{D391F0A4-6D3F-4AA9-AB04-8BC966690CDA}" destId="{BAE47850-FCB3-423E-97E8-4295FB43978A}" srcOrd="0" destOrd="0" presId="urn:microsoft.com/office/officeart/2005/8/layout/radial1"/>
    <dgm:cxn modelId="{D99A2377-990A-493E-AA2F-9E98BD55B191}" type="presOf" srcId="{DCE9666F-6F54-463A-B230-8A0156FE4D37}" destId="{9C8FEA44-B22D-43E6-9052-DABECC5DDFB2}" srcOrd="1" destOrd="0" presId="urn:microsoft.com/office/officeart/2005/8/layout/radial1"/>
    <dgm:cxn modelId="{7F632CDB-EAAE-4522-897E-A8957CE0FC43}" type="presOf" srcId="{3DCCAEE7-A483-4F7F-BABD-3769A9864ED5}" destId="{ACB352EC-490B-44B2-A8A2-3CFD0D00CA7C}" srcOrd="0" destOrd="0" presId="urn:microsoft.com/office/officeart/2005/8/layout/radial1"/>
    <dgm:cxn modelId="{7BB10C68-4DF3-4A2F-BC8E-2E7C6F348ED7}" type="presOf" srcId="{D391F0A4-6D3F-4AA9-AB04-8BC966690CDA}" destId="{5A838020-D41B-48DC-B2C3-FAB63D31A73C}" srcOrd="1" destOrd="0" presId="urn:microsoft.com/office/officeart/2005/8/layout/radial1"/>
    <dgm:cxn modelId="{B4485A50-51CF-4557-AFFE-DC36BD0D2426}" srcId="{7C27DC4A-225D-4299-8277-11D3A8368D78}" destId="{3DCCAEE7-A483-4F7F-BABD-3769A9864ED5}" srcOrd="3" destOrd="0" parTransId="{F42B42BF-C989-4DC3-8FD3-A08839F539BB}" sibTransId="{06CA2F91-F56B-4FB1-9C7B-7585AF47C1A2}"/>
    <dgm:cxn modelId="{DD2779EB-4B75-4AC5-8A29-BF66FDBBFA25}" type="presOf" srcId="{F6676139-3E86-4AD1-88C0-CA43161ED0AB}" destId="{F96D492E-AB71-4771-9F12-D09FCB1FB9FF}" srcOrd="1" destOrd="0" presId="urn:microsoft.com/office/officeart/2005/8/layout/radial1"/>
    <dgm:cxn modelId="{1EA6A70C-0B17-41D3-A3EF-9AA1C3DACB83}" srcId="{0836C7B7-D263-4DE2-9294-087FFAB5CD65}" destId="{C9E852F9-8589-4E61-81E1-5A51EB093BFE}" srcOrd="1" destOrd="0" parTransId="{E4D77587-E3B5-485F-AE94-FF0E8DD1E91B}" sibTransId="{A6EBC467-4BBD-4552-9D85-3FE14F589C5B}"/>
    <dgm:cxn modelId="{FD3E7195-A034-438C-B229-CD48556B7F91}" srcId="{7C27DC4A-225D-4299-8277-11D3A8368D78}" destId="{DB50B117-D92E-477D-9EF0-FF2F971865A8}" srcOrd="0" destOrd="0" parTransId="{F6676139-3E86-4AD1-88C0-CA43161ED0AB}" sibTransId="{1E3793EC-DD15-411D-B600-EB34D016776B}"/>
    <dgm:cxn modelId="{D24715FD-C699-4973-B538-C385F75E40B6}" type="presOf" srcId="{26198C36-2364-4AA7-B0AE-DA07EA0115C2}" destId="{716A9652-818B-419B-B908-89D86BBE15B7}" srcOrd="1" destOrd="0" presId="urn:microsoft.com/office/officeart/2005/8/layout/radial1"/>
    <dgm:cxn modelId="{D52A57F0-E963-47D5-A9FF-7505B5AC6FF1}" type="presOf" srcId="{2BF3EE21-DC30-4808-93B6-19DCA594CBB6}" destId="{8EAA6FA4-AC0B-4040-9DB8-51F76C1059B9}" srcOrd="1" destOrd="0" presId="urn:microsoft.com/office/officeart/2005/8/layout/radial1"/>
    <dgm:cxn modelId="{7A56BB5D-9072-4925-AC4F-766CA7CDDCB2}" type="presOf" srcId="{D7BE24BB-84F0-427B-B6EF-E5CF4A3CDBBE}" destId="{8CCC7CCD-545E-4054-8B94-A9BBEF0960E7}" srcOrd="1" destOrd="0" presId="urn:microsoft.com/office/officeart/2005/8/layout/radial1"/>
    <dgm:cxn modelId="{7C452DF7-6106-4BAA-8F6A-202031798B6D}" type="presOf" srcId="{E26A2CFD-C487-4840-8077-FF5CE887639A}" destId="{C97D8086-3919-4FFF-978D-B2FF7E93D9A2}" srcOrd="0" destOrd="0" presId="urn:microsoft.com/office/officeart/2005/8/layout/radial1"/>
    <dgm:cxn modelId="{E6C678FE-F0A8-42F5-A26F-1284F530C5E9}" type="presParOf" srcId="{E78022BB-1C3B-43BF-BEA5-10905FA248AA}" destId="{170E63B0-79EE-4690-94B4-1A1C296A91C8}" srcOrd="0" destOrd="0" presId="urn:microsoft.com/office/officeart/2005/8/layout/radial1"/>
    <dgm:cxn modelId="{73628A75-0251-4B2E-BB08-0B961C09E8D9}" type="presParOf" srcId="{E78022BB-1C3B-43BF-BEA5-10905FA248AA}" destId="{DB87752E-4F84-4E74-B9AE-04D4AB190B6F}" srcOrd="1" destOrd="0" presId="urn:microsoft.com/office/officeart/2005/8/layout/radial1"/>
    <dgm:cxn modelId="{5B2E3480-9096-49A9-9D96-C8A246BD2DF6}" type="presParOf" srcId="{DB87752E-4F84-4E74-B9AE-04D4AB190B6F}" destId="{F96D492E-AB71-4771-9F12-D09FCB1FB9FF}" srcOrd="0" destOrd="0" presId="urn:microsoft.com/office/officeart/2005/8/layout/radial1"/>
    <dgm:cxn modelId="{7767CF95-1BEE-499B-9F58-857B9D0FE26A}" type="presParOf" srcId="{E78022BB-1C3B-43BF-BEA5-10905FA248AA}" destId="{7F046979-6E95-41B0-817F-AAE24806DC50}" srcOrd="2" destOrd="0" presId="urn:microsoft.com/office/officeart/2005/8/layout/radial1"/>
    <dgm:cxn modelId="{8264CE1A-2FC9-4D5F-B7D9-4FEED8E68946}" type="presParOf" srcId="{E78022BB-1C3B-43BF-BEA5-10905FA248AA}" destId="{BAE47850-FCB3-423E-97E8-4295FB43978A}" srcOrd="3" destOrd="0" presId="urn:microsoft.com/office/officeart/2005/8/layout/radial1"/>
    <dgm:cxn modelId="{8B366923-E709-4C1B-8E5B-21B0E86828A2}" type="presParOf" srcId="{BAE47850-FCB3-423E-97E8-4295FB43978A}" destId="{5A838020-D41B-48DC-B2C3-FAB63D31A73C}" srcOrd="0" destOrd="0" presId="urn:microsoft.com/office/officeart/2005/8/layout/radial1"/>
    <dgm:cxn modelId="{4EB52512-6216-48AF-A828-28B8F14E1CF9}" type="presParOf" srcId="{E78022BB-1C3B-43BF-BEA5-10905FA248AA}" destId="{0D48E0EE-DC44-4236-9823-768AE56E408E}" srcOrd="4" destOrd="0" presId="urn:microsoft.com/office/officeart/2005/8/layout/radial1"/>
    <dgm:cxn modelId="{4F14EDCD-70ED-497A-A9CB-6BC246465FD1}" type="presParOf" srcId="{E78022BB-1C3B-43BF-BEA5-10905FA248AA}" destId="{F5CDF2A5-0590-4E7E-B824-EC3056A4D5A0}" srcOrd="5" destOrd="0" presId="urn:microsoft.com/office/officeart/2005/8/layout/radial1"/>
    <dgm:cxn modelId="{F592A74F-EC3C-4D15-8018-29D6C56053A0}" type="presParOf" srcId="{F5CDF2A5-0590-4E7E-B824-EC3056A4D5A0}" destId="{8EAA6FA4-AC0B-4040-9DB8-51F76C1059B9}" srcOrd="0" destOrd="0" presId="urn:microsoft.com/office/officeart/2005/8/layout/radial1"/>
    <dgm:cxn modelId="{11BD86A0-E5C8-469C-A40D-0A4251F4A549}" type="presParOf" srcId="{E78022BB-1C3B-43BF-BEA5-10905FA248AA}" destId="{42DAE778-1396-4890-BB3D-99D535C8269B}" srcOrd="6" destOrd="0" presId="urn:microsoft.com/office/officeart/2005/8/layout/radial1"/>
    <dgm:cxn modelId="{8599F384-3EA0-4142-A364-659E126C7605}" type="presParOf" srcId="{E78022BB-1C3B-43BF-BEA5-10905FA248AA}" destId="{F8BC5066-4FC3-489C-A3C7-05102156D0A7}" srcOrd="7" destOrd="0" presId="urn:microsoft.com/office/officeart/2005/8/layout/radial1"/>
    <dgm:cxn modelId="{D230A589-BAFE-4D76-959A-4A8199BCD6ED}" type="presParOf" srcId="{F8BC5066-4FC3-489C-A3C7-05102156D0A7}" destId="{EE5B3A7F-DAC4-435B-AEAD-DD984715851D}" srcOrd="0" destOrd="0" presId="urn:microsoft.com/office/officeart/2005/8/layout/radial1"/>
    <dgm:cxn modelId="{C58E48A5-0D21-4AE4-8432-54545BFC71CE}" type="presParOf" srcId="{E78022BB-1C3B-43BF-BEA5-10905FA248AA}" destId="{ACB352EC-490B-44B2-A8A2-3CFD0D00CA7C}" srcOrd="8" destOrd="0" presId="urn:microsoft.com/office/officeart/2005/8/layout/radial1"/>
    <dgm:cxn modelId="{FD4A2905-0CD3-4D5A-8B3E-8D448A03CB2C}" type="presParOf" srcId="{E78022BB-1C3B-43BF-BEA5-10905FA248AA}" destId="{FE2707C7-E5AC-4086-8E64-57810A8C218A}" srcOrd="9" destOrd="0" presId="urn:microsoft.com/office/officeart/2005/8/layout/radial1"/>
    <dgm:cxn modelId="{86DFC5F2-A0CB-4792-9289-0564638EB251}" type="presParOf" srcId="{FE2707C7-E5AC-4086-8E64-57810A8C218A}" destId="{716A9652-818B-419B-B908-89D86BBE15B7}" srcOrd="0" destOrd="0" presId="urn:microsoft.com/office/officeart/2005/8/layout/radial1"/>
    <dgm:cxn modelId="{67C1D304-8C34-420D-B3AD-297DF5B10964}" type="presParOf" srcId="{E78022BB-1C3B-43BF-BEA5-10905FA248AA}" destId="{C97D8086-3919-4FFF-978D-B2FF7E93D9A2}" srcOrd="10" destOrd="0" presId="urn:microsoft.com/office/officeart/2005/8/layout/radial1"/>
    <dgm:cxn modelId="{16AD369A-F23F-41FD-B99E-377B9082F35A}" type="presParOf" srcId="{E78022BB-1C3B-43BF-BEA5-10905FA248AA}" destId="{05056CC2-A11B-43F8-9AB0-617D7D4D86BB}" srcOrd="11" destOrd="0" presId="urn:microsoft.com/office/officeart/2005/8/layout/radial1"/>
    <dgm:cxn modelId="{94EFB62A-703F-4CB8-BE5E-73BCC02DE696}" type="presParOf" srcId="{05056CC2-A11B-43F8-9AB0-617D7D4D86BB}" destId="{9C8FEA44-B22D-43E6-9052-DABECC5DDFB2}" srcOrd="0" destOrd="0" presId="urn:microsoft.com/office/officeart/2005/8/layout/radial1"/>
    <dgm:cxn modelId="{C3372897-19B9-4D21-B969-910755B9F1FB}" type="presParOf" srcId="{E78022BB-1C3B-43BF-BEA5-10905FA248AA}" destId="{DEBD7FAE-1689-4E78-8B59-8F280866E3E3}" srcOrd="12" destOrd="0" presId="urn:microsoft.com/office/officeart/2005/8/layout/radial1"/>
    <dgm:cxn modelId="{A79F08C2-461E-4CA8-A617-1181223A8AF3}" type="presParOf" srcId="{E78022BB-1C3B-43BF-BEA5-10905FA248AA}" destId="{E13703E9-55FE-4631-ACF7-72792B550D98}" srcOrd="13" destOrd="0" presId="urn:microsoft.com/office/officeart/2005/8/layout/radial1"/>
    <dgm:cxn modelId="{98FB68FB-C9D0-475C-978C-C09015701A01}" type="presParOf" srcId="{E13703E9-55FE-4631-ACF7-72792B550D98}" destId="{8CCC7CCD-545E-4054-8B94-A9BBEF0960E7}" srcOrd="0" destOrd="0" presId="urn:microsoft.com/office/officeart/2005/8/layout/radial1"/>
    <dgm:cxn modelId="{1E999747-0ED1-4ED8-906B-A4B8F1DAD4F5}" type="presParOf" srcId="{E78022BB-1C3B-43BF-BEA5-10905FA248AA}" destId="{FFE4C17F-1A10-4F25-B735-AB49E1C19857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E63B0-79EE-4690-94B4-1A1C296A91C8}">
      <dsp:nvSpPr>
        <dsp:cNvPr id="0" name=""/>
        <dsp:cNvSpPr/>
      </dsp:nvSpPr>
      <dsp:spPr>
        <a:xfrm>
          <a:off x="4173078" y="1598901"/>
          <a:ext cx="2212937" cy="1920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Vocabulary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Sylfaen" pitchFamily="18" charset="0"/>
            </a:rPr>
            <a:t>ლექსიკა</a:t>
          </a:r>
          <a:endParaRPr lang="en-US" sz="1800" kern="1200" dirty="0">
            <a:latin typeface="Sylfaen" pitchFamily="18" charset="0"/>
          </a:endParaRPr>
        </a:p>
      </dsp:txBody>
      <dsp:txXfrm>
        <a:off x="4497155" y="1880095"/>
        <a:ext cx="1564783" cy="1357724"/>
      </dsp:txXfrm>
    </dsp:sp>
    <dsp:sp modelId="{DB87752E-4F84-4E74-B9AE-04D4AB190B6F}">
      <dsp:nvSpPr>
        <dsp:cNvPr id="0" name=""/>
        <dsp:cNvSpPr/>
      </dsp:nvSpPr>
      <dsp:spPr>
        <a:xfrm rot="17265662">
          <a:off x="5409804" y="1396549"/>
          <a:ext cx="477825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477825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6771" y="1394491"/>
        <a:ext cx="23891" cy="23891"/>
      </dsp:txXfrm>
    </dsp:sp>
    <dsp:sp modelId="{7F046979-6E95-41B0-817F-AAE24806DC50}">
      <dsp:nvSpPr>
        <dsp:cNvPr id="0" name=""/>
        <dsp:cNvSpPr/>
      </dsp:nvSpPr>
      <dsp:spPr>
        <a:xfrm>
          <a:off x="5176567" y="0"/>
          <a:ext cx="1461380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itchFamily="18" charset="0"/>
            </a:rPr>
            <a:t>sheep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itchFamily="18" charset="0"/>
            </a:rPr>
            <a:t>(n.)</a:t>
          </a:r>
          <a:endParaRPr lang="en-US" sz="2400" kern="1200" dirty="0">
            <a:latin typeface="Sylfaen" pitchFamily="18" charset="0"/>
          </a:endParaRPr>
        </a:p>
      </dsp:txBody>
      <dsp:txXfrm>
        <a:off x="5390581" y="175528"/>
        <a:ext cx="1033352" cy="847523"/>
      </dsp:txXfrm>
    </dsp:sp>
    <dsp:sp modelId="{BAE47850-FCB3-423E-97E8-4295FB43978A}">
      <dsp:nvSpPr>
        <dsp:cNvPr id="0" name=""/>
        <dsp:cNvSpPr/>
      </dsp:nvSpPr>
      <dsp:spPr>
        <a:xfrm rot="19716237">
          <a:off x="6066228" y="1575695"/>
          <a:ext cx="161641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161641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34028" y="1545172"/>
        <a:ext cx="80820" cy="80820"/>
      </dsp:txXfrm>
    </dsp:sp>
    <dsp:sp modelId="{0D48E0EE-DC44-4236-9823-768AE56E408E}">
      <dsp:nvSpPr>
        <dsp:cNvPr id="0" name=""/>
        <dsp:cNvSpPr/>
      </dsp:nvSpPr>
      <dsp:spPr>
        <a:xfrm>
          <a:off x="7476571" y="253054"/>
          <a:ext cx="1198579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parrot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7652099" y="428582"/>
        <a:ext cx="847523" cy="847523"/>
      </dsp:txXfrm>
    </dsp:sp>
    <dsp:sp modelId="{F5CDF2A5-0590-4E7E-B824-EC3056A4D5A0}">
      <dsp:nvSpPr>
        <dsp:cNvPr id="0" name=""/>
        <dsp:cNvSpPr/>
      </dsp:nvSpPr>
      <dsp:spPr>
        <a:xfrm rot="238112">
          <a:off x="6381208" y="2662759"/>
          <a:ext cx="1074220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1074220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1462" y="2645791"/>
        <a:ext cx="53711" cy="53711"/>
      </dsp:txXfrm>
    </dsp:sp>
    <dsp:sp modelId="{42DAE778-1396-4890-BB3D-99D535C8269B}">
      <dsp:nvSpPr>
        <dsp:cNvPr id="0" name=""/>
        <dsp:cNvSpPr/>
      </dsp:nvSpPr>
      <dsp:spPr>
        <a:xfrm>
          <a:off x="7448448" y="2176036"/>
          <a:ext cx="1899868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guinea pig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(n.)</a:t>
          </a:r>
          <a:endParaRPr lang="en-US" sz="2000" kern="1200" dirty="0">
            <a:latin typeface="+mn-lt"/>
          </a:endParaRPr>
        </a:p>
      </dsp:txBody>
      <dsp:txXfrm>
        <a:off x="7726677" y="2351564"/>
        <a:ext cx="1343410" cy="847523"/>
      </dsp:txXfrm>
    </dsp:sp>
    <dsp:sp modelId="{F8BC5066-4FC3-489C-A3C7-05102156D0A7}">
      <dsp:nvSpPr>
        <dsp:cNvPr id="0" name=""/>
        <dsp:cNvSpPr/>
      </dsp:nvSpPr>
      <dsp:spPr>
        <a:xfrm rot="3038509">
          <a:off x="5862086" y="3455995"/>
          <a:ext cx="32261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32261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5330" y="3457817"/>
        <a:ext cx="16130" cy="16130"/>
      </dsp:txXfrm>
    </dsp:sp>
    <dsp:sp modelId="{ACB352EC-490B-44B2-A8A2-3CFD0D00CA7C}">
      <dsp:nvSpPr>
        <dsp:cNvPr id="0" name=""/>
        <dsp:cNvSpPr/>
      </dsp:nvSpPr>
      <dsp:spPr>
        <a:xfrm>
          <a:off x="5785134" y="3527400"/>
          <a:ext cx="1357355" cy="95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goat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5983914" y="3666657"/>
        <a:ext cx="959795" cy="672391"/>
      </dsp:txXfrm>
    </dsp:sp>
    <dsp:sp modelId="{FE2707C7-E5AC-4086-8E64-57810A8C218A}">
      <dsp:nvSpPr>
        <dsp:cNvPr id="0" name=""/>
        <dsp:cNvSpPr/>
      </dsp:nvSpPr>
      <dsp:spPr>
        <a:xfrm rot="7690191">
          <a:off x="4470323" y="3432468"/>
          <a:ext cx="22961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22961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79392" y="3436615"/>
        <a:ext cx="11480" cy="11480"/>
      </dsp:txXfrm>
    </dsp:sp>
    <dsp:sp modelId="{C97D8086-3919-4FFF-978D-B2FF7E93D9A2}">
      <dsp:nvSpPr>
        <dsp:cNvPr id="0" name=""/>
        <dsp:cNvSpPr/>
      </dsp:nvSpPr>
      <dsp:spPr>
        <a:xfrm>
          <a:off x="3463580" y="3422594"/>
          <a:ext cx="1332005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fish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3658648" y="3598122"/>
        <a:ext cx="941869" cy="847523"/>
      </dsp:txXfrm>
    </dsp:sp>
    <dsp:sp modelId="{05056CC2-A11B-43F8-9AB0-617D7D4D86BB}">
      <dsp:nvSpPr>
        <dsp:cNvPr id="0" name=""/>
        <dsp:cNvSpPr/>
      </dsp:nvSpPr>
      <dsp:spPr>
        <a:xfrm rot="10590520">
          <a:off x="3183479" y="2646652"/>
          <a:ext cx="993245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993245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55271" y="2631709"/>
        <a:ext cx="49662" cy="49662"/>
      </dsp:txXfrm>
    </dsp:sp>
    <dsp:sp modelId="{DEBD7FAE-1689-4E78-8B59-8F280866E3E3}">
      <dsp:nvSpPr>
        <dsp:cNvPr id="0" name=""/>
        <dsp:cNvSpPr/>
      </dsp:nvSpPr>
      <dsp:spPr>
        <a:xfrm>
          <a:off x="1986933" y="2123989"/>
          <a:ext cx="1198579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rabbit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2162461" y="2299517"/>
        <a:ext cx="847523" cy="847523"/>
      </dsp:txXfrm>
    </dsp:sp>
    <dsp:sp modelId="{E13703E9-55FE-4631-ACF7-72792B550D98}">
      <dsp:nvSpPr>
        <dsp:cNvPr id="0" name=""/>
        <dsp:cNvSpPr/>
      </dsp:nvSpPr>
      <dsp:spPr>
        <a:xfrm rot="13146216">
          <a:off x="3388230" y="1507836"/>
          <a:ext cx="122048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122048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67962" y="1487212"/>
        <a:ext cx="61024" cy="61024"/>
      </dsp:txXfrm>
    </dsp:sp>
    <dsp:sp modelId="{FFE4C17F-1A10-4F25-B735-AB49E1C19857}">
      <dsp:nvSpPr>
        <dsp:cNvPr id="0" name=""/>
        <dsp:cNvSpPr/>
      </dsp:nvSpPr>
      <dsp:spPr>
        <a:xfrm>
          <a:off x="2360121" y="130760"/>
          <a:ext cx="1338489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horse</a:t>
          </a:r>
          <a:endParaRPr lang="ka-GE" sz="2400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>
              <a:latin typeface="+mn-lt"/>
            </a:rPr>
            <a:t>(</a:t>
          </a:r>
          <a:r>
            <a:rPr lang="en-US" sz="2400" kern="1200" dirty="0" smtClean="0">
              <a:latin typeface="+mn-lt"/>
            </a:rPr>
            <a:t>n.)</a:t>
          </a:r>
          <a:endParaRPr lang="en-US" sz="2400" kern="1200" dirty="0">
            <a:latin typeface="+mn-lt"/>
          </a:endParaRPr>
        </a:p>
      </dsp:txBody>
      <dsp:txXfrm>
        <a:off x="2556138" y="306288"/>
        <a:ext cx="946455" cy="847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E63B0-79EE-4690-94B4-1A1C296A91C8}">
      <dsp:nvSpPr>
        <dsp:cNvPr id="0" name=""/>
        <dsp:cNvSpPr/>
      </dsp:nvSpPr>
      <dsp:spPr>
        <a:xfrm>
          <a:off x="4173078" y="1598901"/>
          <a:ext cx="2212937" cy="1920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Vocabulary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Sylfaen" pitchFamily="18" charset="0"/>
            </a:rPr>
            <a:t>ლექსიკა</a:t>
          </a:r>
          <a:endParaRPr lang="en-US" sz="1800" kern="1200" dirty="0">
            <a:latin typeface="Sylfaen" pitchFamily="18" charset="0"/>
          </a:endParaRPr>
        </a:p>
      </dsp:txBody>
      <dsp:txXfrm>
        <a:off x="4497155" y="1880095"/>
        <a:ext cx="1564783" cy="1357724"/>
      </dsp:txXfrm>
    </dsp:sp>
    <dsp:sp modelId="{DB87752E-4F84-4E74-B9AE-04D4AB190B6F}">
      <dsp:nvSpPr>
        <dsp:cNvPr id="0" name=""/>
        <dsp:cNvSpPr/>
      </dsp:nvSpPr>
      <dsp:spPr>
        <a:xfrm rot="17265662">
          <a:off x="5409804" y="1396549"/>
          <a:ext cx="477825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477825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6771" y="1394491"/>
        <a:ext cx="23891" cy="23891"/>
      </dsp:txXfrm>
    </dsp:sp>
    <dsp:sp modelId="{7F046979-6E95-41B0-817F-AAE24806DC50}">
      <dsp:nvSpPr>
        <dsp:cNvPr id="0" name=""/>
        <dsp:cNvSpPr/>
      </dsp:nvSpPr>
      <dsp:spPr>
        <a:xfrm>
          <a:off x="5176567" y="0"/>
          <a:ext cx="1461380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itchFamily="18" charset="0"/>
            </a:rPr>
            <a:t>sheep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itchFamily="18" charset="0"/>
            </a:rPr>
            <a:t>(n.)</a:t>
          </a:r>
          <a:endParaRPr lang="en-US" sz="2400" kern="1200" dirty="0">
            <a:latin typeface="Sylfaen" pitchFamily="18" charset="0"/>
          </a:endParaRPr>
        </a:p>
      </dsp:txBody>
      <dsp:txXfrm>
        <a:off x="5390581" y="175528"/>
        <a:ext cx="1033352" cy="847523"/>
      </dsp:txXfrm>
    </dsp:sp>
    <dsp:sp modelId="{BAE47850-FCB3-423E-97E8-4295FB43978A}">
      <dsp:nvSpPr>
        <dsp:cNvPr id="0" name=""/>
        <dsp:cNvSpPr/>
      </dsp:nvSpPr>
      <dsp:spPr>
        <a:xfrm rot="19716237">
          <a:off x="6066228" y="1575695"/>
          <a:ext cx="161641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161641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34028" y="1545172"/>
        <a:ext cx="80820" cy="80820"/>
      </dsp:txXfrm>
    </dsp:sp>
    <dsp:sp modelId="{0D48E0EE-DC44-4236-9823-768AE56E408E}">
      <dsp:nvSpPr>
        <dsp:cNvPr id="0" name=""/>
        <dsp:cNvSpPr/>
      </dsp:nvSpPr>
      <dsp:spPr>
        <a:xfrm>
          <a:off x="7476571" y="253054"/>
          <a:ext cx="1198579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parrot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7652099" y="428582"/>
        <a:ext cx="847523" cy="847523"/>
      </dsp:txXfrm>
    </dsp:sp>
    <dsp:sp modelId="{F5CDF2A5-0590-4E7E-B824-EC3056A4D5A0}">
      <dsp:nvSpPr>
        <dsp:cNvPr id="0" name=""/>
        <dsp:cNvSpPr/>
      </dsp:nvSpPr>
      <dsp:spPr>
        <a:xfrm rot="238112">
          <a:off x="6381208" y="2662759"/>
          <a:ext cx="1074220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1074220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1462" y="2645791"/>
        <a:ext cx="53711" cy="53711"/>
      </dsp:txXfrm>
    </dsp:sp>
    <dsp:sp modelId="{42DAE778-1396-4890-BB3D-99D535C8269B}">
      <dsp:nvSpPr>
        <dsp:cNvPr id="0" name=""/>
        <dsp:cNvSpPr/>
      </dsp:nvSpPr>
      <dsp:spPr>
        <a:xfrm>
          <a:off x="7448448" y="2176036"/>
          <a:ext cx="1899868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guinea pig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(n.)</a:t>
          </a:r>
          <a:endParaRPr lang="en-US" sz="2000" kern="1200" dirty="0">
            <a:latin typeface="+mn-lt"/>
          </a:endParaRPr>
        </a:p>
      </dsp:txBody>
      <dsp:txXfrm>
        <a:off x="7726677" y="2351564"/>
        <a:ext cx="1343410" cy="847523"/>
      </dsp:txXfrm>
    </dsp:sp>
    <dsp:sp modelId="{F8BC5066-4FC3-489C-A3C7-05102156D0A7}">
      <dsp:nvSpPr>
        <dsp:cNvPr id="0" name=""/>
        <dsp:cNvSpPr/>
      </dsp:nvSpPr>
      <dsp:spPr>
        <a:xfrm rot="3038509">
          <a:off x="5862086" y="3455995"/>
          <a:ext cx="32261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32261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5330" y="3457817"/>
        <a:ext cx="16130" cy="16130"/>
      </dsp:txXfrm>
    </dsp:sp>
    <dsp:sp modelId="{ACB352EC-490B-44B2-A8A2-3CFD0D00CA7C}">
      <dsp:nvSpPr>
        <dsp:cNvPr id="0" name=""/>
        <dsp:cNvSpPr/>
      </dsp:nvSpPr>
      <dsp:spPr>
        <a:xfrm>
          <a:off x="5785134" y="3527400"/>
          <a:ext cx="1357355" cy="950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goat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5983914" y="3666657"/>
        <a:ext cx="959795" cy="672391"/>
      </dsp:txXfrm>
    </dsp:sp>
    <dsp:sp modelId="{FE2707C7-E5AC-4086-8E64-57810A8C218A}">
      <dsp:nvSpPr>
        <dsp:cNvPr id="0" name=""/>
        <dsp:cNvSpPr/>
      </dsp:nvSpPr>
      <dsp:spPr>
        <a:xfrm rot="7690191">
          <a:off x="4470323" y="3432468"/>
          <a:ext cx="22961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22961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79392" y="3436615"/>
        <a:ext cx="11480" cy="11480"/>
      </dsp:txXfrm>
    </dsp:sp>
    <dsp:sp modelId="{C97D8086-3919-4FFF-978D-B2FF7E93D9A2}">
      <dsp:nvSpPr>
        <dsp:cNvPr id="0" name=""/>
        <dsp:cNvSpPr/>
      </dsp:nvSpPr>
      <dsp:spPr>
        <a:xfrm>
          <a:off x="3463580" y="3422594"/>
          <a:ext cx="1332005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fish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3658648" y="3598122"/>
        <a:ext cx="941869" cy="847523"/>
      </dsp:txXfrm>
    </dsp:sp>
    <dsp:sp modelId="{05056CC2-A11B-43F8-9AB0-617D7D4D86BB}">
      <dsp:nvSpPr>
        <dsp:cNvPr id="0" name=""/>
        <dsp:cNvSpPr/>
      </dsp:nvSpPr>
      <dsp:spPr>
        <a:xfrm rot="10590520">
          <a:off x="3183479" y="2646652"/>
          <a:ext cx="993245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993245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55271" y="2631709"/>
        <a:ext cx="49662" cy="49662"/>
      </dsp:txXfrm>
    </dsp:sp>
    <dsp:sp modelId="{DEBD7FAE-1689-4E78-8B59-8F280866E3E3}">
      <dsp:nvSpPr>
        <dsp:cNvPr id="0" name=""/>
        <dsp:cNvSpPr/>
      </dsp:nvSpPr>
      <dsp:spPr>
        <a:xfrm>
          <a:off x="1986933" y="2123989"/>
          <a:ext cx="1198579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rabbit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(n.)</a:t>
          </a:r>
          <a:endParaRPr lang="en-US" sz="2400" kern="1200" dirty="0">
            <a:latin typeface="+mn-lt"/>
          </a:endParaRPr>
        </a:p>
      </dsp:txBody>
      <dsp:txXfrm>
        <a:off x="2162461" y="2299517"/>
        <a:ext cx="847523" cy="847523"/>
      </dsp:txXfrm>
    </dsp:sp>
    <dsp:sp modelId="{E13703E9-55FE-4631-ACF7-72792B550D98}">
      <dsp:nvSpPr>
        <dsp:cNvPr id="0" name=""/>
        <dsp:cNvSpPr/>
      </dsp:nvSpPr>
      <dsp:spPr>
        <a:xfrm rot="13146216">
          <a:off x="3388230" y="1507836"/>
          <a:ext cx="1220489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1220489" y="9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67962" y="1487212"/>
        <a:ext cx="61024" cy="61024"/>
      </dsp:txXfrm>
    </dsp:sp>
    <dsp:sp modelId="{FFE4C17F-1A10-4F25-B735-AB49E1C19857}">
      <dsp:nvSpPr>
        <dsp:cNvPr id="0" name=""/>
        <dsp:cNvSpPr/>
      </dsp:nvSpPr>
      <dsp:spPr>
        <a:xfrm>
          <a:off x="2360121" y="130760"/>
          <a:ext cx="1338489" cy="1198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horse</a:t>
          </a:r>
          <a:endParaRPr lang="ka-GE" sz="2400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>
              <a:latin typeface="+mn-lt"/>
            </a:rPr>
            <a:t>(</a:t>
          </a:r>
          <a:r>
            <a:rPr lang="en-US" sz="2400" kern="1200" dirty="0" smtClean="0">
              <a:latin typeface="+mn-lt"/>
            </a:rPr>
            <a:t>n.)</a:t>
          </a:r>
          <a:endParaRPr lang="en-US" sz="2400" kern="1200" dirty="0">
            <a:latin typeface="+mn-lt"/>
          </a:endParaRPr>
        </a:p>
      </dsp:txBody>
      <dsp:txXfrm>
        <a:off x="2556138" y="306288"/>
        <a:ext cx="946455" cy="84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g"/><Relationship Id="rId9" Type="http://schemas.microsoft.com/office/2007/relationships/diagramDrawing" Target="../diagrams/drawing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rabbit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562586" y="3485748"/>
            <a:ext cx="2941321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კურდღელი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60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horse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562586" y="3485748"/>
            <a:ext cx="2941321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ცხენი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0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47" y="1721224"/>
            <a:ext cx="1068178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Look at the pictures and match them with the words</a:t>
            </a:r>
          </a:p>
          <a:p>
            <a:pPr algn="ctr"/>
            <a:r>
              <a:rPr lang="ka-GE" sz="2000" dirty="0" smtClean="0">
                <a:solidFill>
                  <a:schemeClr val="bg1"/>
                </a:solidFill>
              </a:rPr>
              <a:t>შეხედეთ სურათებს და დააკავშირეთ ისინი სიტყვებთან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Ani\New folder\us-movie-rabbits-mea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" y="3881717"/>
            <a:ext cx="3209365" cy="23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ni\New folder\4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88" y="3881716"/>
            <a:ext cx="3236257" cy="23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ni\New folder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66" y="3868269"/>
            <a:ext cx="34791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6847" y="2496493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horse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265533" y="2556565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fish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821216" y="2585079"/>
            <a:ext cx="242799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rabbit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546847" y="3207440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parrot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3265533" y="3213320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sheep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5821216" y="3193466"/>
            <a:ext cx="242799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goat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8575627" y="2771769"/>
            <a:ext cx="2427993" cy="441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</a:t>
            </a:r>
            <a:r>
              <a:rPr lang="en-US" sz="3600" dirty="0" smtClean="0"/>
              <a:t>uinea pig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768882" y="6120970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rabbit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4709075" y="6186054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goat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8575627" y="6186054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parrot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27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47" y="1721224"/>
            <a:ext cx="1068178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Look at the pictures and match them with the words</a:t>
            </a:r>
          </a:p>
          <a:p>
            <a:r>
              <a:rPr lang="ka-GE" sz="2000" dirty="0" smtClean="0">
                <a:solidFill>
                  <a:schemeClr val="bg1"/>
                </a:solidFill>
              </a:rPr>
              <a:t>შეხედეთ სურათებს და დააკავშირეთ ისინი სიტყვებთან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D:\Ani\New folder\Horse-1200x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64" y="3779463"/>
            <a:ext cx="316271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6847" y="2576063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horse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2912338" y="2576063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fish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7707168" y="2576063"/>
            <a:ext cx="25675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guinea pig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5309935" y="2576063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sheep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6691718" y="5861049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horse</a:t>
            </a:r>
            <a:endParaRPr lang="en-US" sz="3600" dirty="0"/>
          </a:p>
        </p:txBody>
      </p:sp>
      <p:pic>
        <p:nvPicPr>
          <p:cNvPr id="1026" name="Picture 2" descr="D:\Ani\New folder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38" y="3717924"/>
            <a:ext cx="265136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367037" y="5802593"/>
            <a:ext cx="25675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guinea pig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73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47" y="1721224"/>
            <a:ext cx="1068178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Look at the pictures and match them with the words</a:t>
            </a:r>
          </a:p>
          <a:p>
            <a:r>
              <a:rPr lang="ka-GE" sz="2000" dirty="0" smtClean="0">
                <a:solidFill>
                  <a:schemeClr val="bg1"/>
                </a:solidFill>
              </a:rPr>
              <a:t>შეხედეთ სურათებს და დააკავშირეთ ისინი სიტყვებთან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Ani\New folder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79" y="3930324"/>
            <a:ext cx="3444928" cy="22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ni\New folder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37" y="3930324"/>
            <a:ext cx="3416089" cy="22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2141" y="2869873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fish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783232" y="2869873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sheep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6954070" y="6124061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fish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745576" y="6157185"/>
            <a:ext cx="2044402" cy="37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87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0611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692" y="545261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3654" y="18809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22FD4-C076-456D-9784-00ED8C4DDFF6}"/>
              </a:ext>
            </a:extLst>
          </p:cNvPr>
          <p:cNvSpPr txBox="1"/>
          <p:nvPr/>
        </p:nvSpPr>
        <p:spPr>
          <a:xfrm>
            <a:off x="510988" y="3004411"/>
            <a:ext cx="9335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 </a:t>
            </a:r>
            <a:r>
              <a:rPr lang="en-US" sz="2800" dirty="0">
                <a:solidFill>
                  <a:schemeClr val="bg1"/>
                </a:solidFill>
              </a:rPr>
              <a:t>live </a:t>
            </a:r>
            <a:r>
              <a:rPr lang="en-US" sz="2800" dirty="0" smtClean="0">
                <a:solidFill>
                  <a:schemeClr val="bg1"/>
                </a:solidFill>
              </a:rPr>
              <a:t>on a farm. </a:t>
            </a:r>
            <a:r>
              <a:rPr lang="en-US" sz="2800" dirty="0">
                <a:solidFill>
                  <a:schemeClr val="bg1"/>
                </a:solidFill>
              </a:rPr>
              <a:t>I have got four legs and a tail. I can run </a:t>
            </a:r>
            <a:r>
              <a:rPr lang="en-US" sz="2800" dirty="0" smtClean="0">
                <a:solidFill>
                  <a:schemeClr val="bg1"/>
                </a:solidFill>
              </a:rPr>
              <a:t>fast.  I am a   .  .  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 live in a field. I have got </a:t>
            </a:r>
            <a:r>
              <a:rPr lang="en-US" sz="2800" dirty="0" smtClean="0">
                <a:solidFill>
                  <a:schemeClr val="bg1"/>
                </a:solidFill>
              </a:rPr>
              <a:t>two horns.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 have got a little </a:t>
            </a:r>
            <a:r>
              <a:rPr lang="en-US" sz="2800" dirty="0" smtClean="0">
                <a:solidFill>
                  <a:schemeClr val="bg1"/>
                </a:solidFill>
              </a:rPr>
              <a:t>tail .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I am a    . . 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.   I </a:t>
            </a:r>
            <a:r>
              <a:rPr lang="en-US" sz="2800" dirty="0">
                <a:solidFill>
                  <a:schemeClr val="bg1"/>
                </a:solidFill>
              </a:rPr>
              <a:t>live in a </a:t>
            </a:r>
            <a:r>
              <a:rPr lang="en-US" sz="2800" dirty="0" smtClean="0">
                <a:solidFill>
                  <a:schemeClr val="bg1"/>
                </a:solidFill>
              </a:rPr>
              <a:t>cage. </a:t>
            </a:r>
            <a:r>
              <a:rPr lang="en-US" sz="2800" dirty="0">
                <a:solidFill>
                  <a:schemeClr val="bg1"/>
                </a:solidFill>
              </a:rPr>
              <a:t>I </a:t>
            </a:r>
            <a:r>
              <a:rPr lang="en-US" sz="2800" dirty="0" smtClean="0">
                <a:solidFill>
                  <a:schemeClr val="bg1"/>
                </a:solidFill>
              </a:rPr>
              <a:t>am white and brown.</a:t>
            </a:r>
            <a:r>
              <a:rPr lang="en-US" sz="2800" dirty="0">
                <a:solidFill>
                  <a:schemeClr val="bg1"/>
                </a:solidFill>
              </a:rPr>
              <a:t> I am a  . . .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5A066-516C-4EE7-B7E9-007583AC3555}"/>
              </a:ext>
            </a:extLst>
          </p:cNvPr>
          <p:cNvSpPr/>
          <p:nvPr/>
        </p:nvSpPr>
        <p:spPr>
          <a:xfrm>
            <a:off x="10212103" y="2672719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rabbit</a:t>
            </a:r>
            <a:endParaRPr lang="ka-GE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46FC4-6146-425C-9067-83CE18202DD6}"/>
              </a:ext>
            </a:extLst>
          </p:cNvPr>
          <p:cNvSpPr/>
          <p:nvPr/>
        </p:nvSpPr>
        <p:spPr>
          <a:xfrm>
            <a:off x="10212103" y="2040579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fish</a:t>
            </a:r>
            <a:endParaRPr lang="ka-GE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5B10-4720-489C-8163-14EF7E56C21E}"/>
              </a:ext>
            </a:extLst>
          </p:cNvPr>
          <p:cNvSpPr/>
          <p:nvPr/>
        </p:nvSpPr>
        <p:spPr>
          <a:xfrm>
            <a:off x="10212103" y="3325626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parrot</a:t>
            </a:r>
            <a:endParaRPr lang="ka-GE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3BE4-47C8-464C-B680-F888AC38831E}"/>
              </a:ext>
            </a:extLst>
          </p:cNvPr>
          <p:cNvSpPr/>
          <p:nvPr/>
        </p:nvSpPr>
        <p:spPr>
          <a:xfrm>
            <a:off x="10212103" y="4588280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goat</a:t>
            </a:r>
            <a:endParaRPr lang="ka-GE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BA2D7B-97F1-4A55-9388-208B9C5F9030}"/>
              </a:ext>
            </a:extLst>
          </p:cNvPr>
          <p:cNvSpPr/>
          <p:nvPr/>
        </p:nvSpPr>
        <p:spPr>
          <a:xfrm>
            <a:off x="10212103" y="5818384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horse</a:t>
            </a:r>
            <a:endParaRPr lang="ka-G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76AF38-F26E-484F-A787-4C6037310D14}"/>
              </a:ext>
            </a:extLst>
          </p:cNvPr>
          <p:cNvSpPr/>
          <p:nvPr/>
        </p:nvSpPr>
        <p:spPr>
          <a:xfrm>
            <a:off x="10212103" y="5228426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uinea pig</a:t>
            </a:r>
            <a:endParaRPr lang="ka-GE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BA2D7B-97F1-4A55-9388-208B9C5F9030}"/>
              </a:ext>
            </a:extLst>
          </p:cNvPr>
          <p:cNvSpPr/>
          <p:nvPr/>
        </p:nvSpPr>
        <p:spPr>
          <a:xfrm>
            <a:off x="2054952" y="3367088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</a:t>
            </a:r>
            <a:r>
              <a:rPr lang="en-US" sz="2800" dirty="0" smtClean="0"/>
              <a:t>orse.</a:t>
            </a:r>
            <a:endParaRPr lang="ka-GE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C93BE4-47C8-464C-B680-F888AC38831E}"/>
              </a:ext>
            </a:extLst>
          </p:cNvPr>
          <p:cNvSpPr/>
          <p:nvPr/>
        </p:nvSpPr>
        <p:spPr>
          <a:xfrm>
            <a:off x="2170615" y="4238199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oat.</a:t>
            </a:r>
            <a:endParaRPr lang="ka-GE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76AF38-F26E-484F-A787-4C6037310D14}"/>
              </a:ext>
            </a:extLst>
          </p:cNvPr>
          <p:cNvSpPr/>
          <p:nvPr/>
        </p:nvSpPr>
        <p:spPr>
          <a:xfrm>
            <a:off x="7613068" y="4663899"/>
            <a:ext cx="2104671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uinea pig.</a:t>
            </a:r>
            <a:endParaRPr lang="ka-GE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90611" y="1721224"/>
            <a:ext cx="9155605" cy="11387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the sentences with the correct </a:t>
            </a:r>
            <a:r>
              <a:rPr lang="en-US" sz="2400" dirty="0" smtClean="0">
                <a:solidFill>
                  <a:schemeClr val="bg1"/>
                </a:solidFill>
              </a:rPr>
              <a:t>words</a:t>
            </a:r>
            <a:endParaRPr lang="ka-GE" sz="2400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დაასრულეთ წინადადებები სწორი </a:t>
            </a:r>
            <a:r>
              <a:rPr lang="ka-GE" sz="2400" dirty="0" smtClean="0">
                <a:solidFill>
                  <a:schemeClr val="bg1"/>
                </a:solidFill>
              </a:rPr>
              <a:t>სიტყვებით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205B10-4720-489C-8163-14EF7E56C21E}"/>
              </a:ext>
            </a:extLst>
          </p:cNvPr>
          <p:cNvSpPr/>
          <p:nvPr/>
        </p:nvSpPr>
        <p:spPr>
          <a:xfrm>
            <a:off x="10212103" y="3988168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sheep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35884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10" y="54255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42555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6217027" y="657719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3654" y="18809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22FD4-C076-456D-9784-00ED8C4DDFF6}"/>
              </a:ext>
            </a:extLst>
          </p:cNvPr>
          <p:cNvSpPr txBox="1"/>
          <p:nvPr/>
        </p:nvSpPr>
        <p:spPr>
          <a:xfrm>
            <a:off x="358589" y="3107480"/>
            <a:ext cx="9663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I live in Brazil. I have got </a:t>
            </a:r>
            <a:r>
              <a:rPr lang="en-US" sz="2800" dirty="0" smtClean="0">
                <a:solidFill>
                  <a:schemeClr val="bg1"/>
                </a:solidFill>
              </a:rPr>
              <a:t>two colorful wings</a:t>
            </a:r>
            <a:r>
              <a:rPr lang="en-US" sz="2800" dirty="0">
                <a:solidFill>
                  <a:schemeClr val="bg1"/>
                </a:solidFill>
              </a:rPr>
              <a:t>. I can </a:t>
            </a:r>
            <a:r>
              <a:rPr lang="en-US" sz="2800" dirty="0" smtClean="0">
                <a:solidFill>
                  <a:schemeClr val="bg1"/>
                </a:solidFill>
              </a:rPr>
              <a:t>fly.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I am a . . 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. I </a:t>
            </a:r>
            <a:r>
              <a:rPr lang="en-US" sz="2800" dirty="0">
                <a:solidFill>
                  <a:schemeClr val="bg1"/>
                </a:solidFill>
              </a:rPr>
              <a:t>live in a </a:t>
            </a:r>
            <a:r>
              <a:rPr lang="en-US" sz="2800" dirty="0" smtClean="0">
                <a:solidFill>
                  <a:schemeClr val="bg1"/>
                </a:solidFill>
              </a:rPr>
              <a:t>forest. </a:t>
            </a:r>
            <a:r>
              <a:rPr lang="en-US" sz="2800" dirty="0">
                <a:solidFill>
                  <a:schemeClr val="bg1"/>
                </a:solidFill>
              </a:rPr>
              <a:t>I have got big ears and can hear very </a:t>
            </a:r>
            <a:r>
              <a:rPr lang="en-US" sz="2800" dirty="0" smtClean="0">
                <a:solidFill>
                  <a:schemeClr val="bg1"/>
                </a:solidFill>
              </a:rPr>
              <a:t>well.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I am a    . . 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6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I live in the water. I have got fins and two eyes.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I am a  . . 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5A066-516C-4EE7-B7E9-007583AC3555}"/>
              </a:ext>
            </a:extLst>
          </p:cNvPr>
          <p:cNvSpPr/>
          <p:nvPr/>
        </p:nvSpPr>
        <p:spPr>
          <a:xfrm>
            <a:off x="10212103" y="2607418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rabbit</a:t>
            </a:r>
            <a:endParaRPr lang="ka-GE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46FC4-6146-425C-9067-83CE18202DD6}"/>
              </a:ext>
            </a:extLst>
          </p:cNvPr>
          <p:cNvSpPr/>
          <p:nvPr/>
        </p:nvSpPr>
        <p:spPr>
          <a:xfrm>
            <a:off x="10212103" y="1926777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fish</a:t>
            </a:r>
            <a:endParaRPr lang="ka-GE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5B10-4720-489C-8163-14EF7E56C21E}"/>
              </a:ext>
            </a:extLst>
          </p:cNvPr>
          <p:cNvSpPr/>
          <p:nvPr/>
        </p:nvSpPr>
        <p:spPr>
          <a:xfrm>
            <a:off x="10212103" y="3230759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parrot</a:t>
            </a:r>
            <a:endParaRPr lang="ka-GE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3BE4-47C8-464C-B680-F888AC38831E}"/>
              </a:ext>
            </a:extLst>
          </p:cNvPr>
          <p:cNvSpPr/>
          <p:nvPr/>
        </p:nvSpPr>
        <p:spPr>
          <a:xfrm>
            <a:off x="10212103" y="4472950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goat</a:t>
            </a:r>
            <a:endParaRPr lang="ka-GE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BA2D7B-97F1-4A55-9388-208B9C5F9030}"/>
              </a:ext>
            </a:extLst>
          </p:cNvPr>
          <p:cNvSpPr/>
          <p:nvPr/>
        </p:nvSpPr>
        <p:spPr>
          <a:xfrm>
            <a:off x="10212103" y="5760949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horse</a:t>
            </a:r>
            <a:endParaRPr lang="ka-G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76AF38-F26E-484F-A787-4C6037310D14}"/>
              </a:ext>
            </a:extLst>
          </p:cNvPr>
          <p:cNvSpPr/>
          <p:nvPr/>
        </p:nvSpPr>
        <p:spPr>
          <a:xfrm>
            <a:off x="10212103" y="5135754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uinea pig</a:t>
            </a:r>
            <a:endParaRPr lang="ka-GE" sz="2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205B10-4720-489C-8163-14EF7E56C21E}"/>
              </a:ext>
            </a:extLst>
          </p:cNvPr>
          <p:cNvSpPr/>
          <p:nvPr/>
        </p:nvSpPr>
        <p:spPr>
          <a:xfrm>
            <a:off x="1748251" y="3506424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arrot.</a:t>
            </a:r>
            <a:endParaRPr lang="ka-GE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65A066-516C-4EE7-B7E9-007583AC3555}"/>
              </a:ext>
            </a:extLst>
          </p:cNvPr>
          <p:cNvSpPr/>
          <p:nvPr/>
        </p:nvSpPr>
        <p:spPr>
          <a:xfrm>
            <a:off x="1850922" y="4428836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US" sz="2800" dirty="0" smtClean="0"/>
              <a:t>abbit.</a:t>
            </a:r>
            <a:endParaRPr lang="ka-GE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B46FC4-6146-425C-9067-83CE18202DD6}"/>
              </a:ext>
            </a:extLst>
          </p:cNvPr>
          <p:cNvSpPr/>
          <p:nvPr/>
        </p:nvSpPr>
        <p:spPr>
          <a:xfrm>
            <a:off x="1794266" y="5260887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  <a:r>
              <a:rPr lang="en-US" sz="2800" dirty="0" smtClean="0"/>
              <a:t>ish.</a:t>
            </a:r>
            <a:endParaRPr lang="ka-GE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12762" y="1607422"/>
            <a:ext cx="9155605" cy="11387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the sentences with the correct </a:t>
            </a:r>
            <a:r>
              <a:rPr lang="en-US" sz="2400" dirty="0" smtClean="0">
                <a:solidFill>
                  <a:schemeClr val="bg1"/>
                </a:solidFill>
              </a:rPr>
              <a:t>words</a:t>
            </a:r>
            <a:endParaRPr lang="ka-GE" sz="2400" dirty="0">
              <a:solidFill>
                <a:schemeClr val="bg1"/>
              </a:solidFill>
            </a:endParaRPr>
          </a:p>
          <a:p>
            <a:r>
              <a:rPr lang="ka-GE" sz="2400" dirty="0">
                <a:solidFill>
                  <a:schemeClr val="bg1"/>
                </a:solidFill>
              </a:rPr>
              <a:t>დაასრულეთ წინადადებები სწორი </a:t>
            </a:r>
            <a:r>
              <a:rPr lang="ka-GE" sz="2400" dirty="0" smtClean="0">
                <a:solidFill>
                  <a:schemeClr val="bg1"/>
                </a:solidFill>
              </a:rPr>
              <a:t>სიტყვებით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05B10-4720-489C-8163-14EF7E56C21E}"/>
              </a:ext>
            </a:extLst>
          </p:cNvPr>
          <p:cNvSpPr/>
          <p:nvPr/>
        </p:nvSpPr>
        <p:spPr>
          <a:xfrm>
            <a:off x="10212103" y="3877783"/>
            <a:ext cx="175602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sheep</a:t>
            </a:r>
            <a:endParaRPr lang="ka-GE" sz="2800" dirty="0"/>
          </a:p>
        </p:txBody>
      </p:sp>
    </p:spTree>
    <p:extLst>
      <p:ext uri="{BB962C8B-B14F-4D97-AF65-F5344CB8AC3E}">
        <p14:creationId xmlns:p14="http://schemas.microsoft.com/office/powerpoint/2010/main" val="2930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471394A8-DA01-6847-ACEE-4D87DD79A2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38726-37B1-A348-9046-60DDAFD6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9E5058-1D25-634A-9D74-D2AC06895C12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9EF1D-AAF6-FF4E-9877-A61259DD1707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216660" y="1732749"/>
            <a:ext cx="10137139" cy="4272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90594" y="2771335"/>
            <a:ext cx="75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My Favourite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Animals and Birds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03E52-0F27-A848-B4D8-03CA64CF8388}"/>
              </a:ext>
            </a:extLst>
          </p:cNvPr>
          <p:cNvSpPr/>
          <p:nvPr/>
        </p:nvSpPr>
        <p:spPr>
          <a:xfrm>
            <a:off x="794937" y="1925471"/>
            <a:ext cx="10248163" cy="4155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896415" y="2064695"/>
            <a:ext cx="9939021" cy="4061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avourite Animals and Birds</a:t>
            </a: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bg1"/>
                </a:solidFill>
              </a:rPr>
              <a:t>I’ve got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parrot, her name is Polly. She </a:t>
            </a:r>
            <a:r>
              <a:rPr lang="en-US" dirty="0">
                <a:solidFill>
                  <a:schemeClr val="bg1"/>
                </a:solidFill>
              </a:rPr>
              <a:t>is my </a:t>
            </a:r>
            <a:r>
              <a:rPr lang="en-US" dirty="0" smtClean="0">
                <a:solidFill>
                  <a:schemeClr val="bg1"/>
                </a:solidFill>
              </a:rPr>
              <a:t>favourite pet. She is very beautiful. She talks a lot. She knows funny words. She has </a:t>
            </a:r>
            <a:r>
              <a:rPr lang="en-US" dirty="0">
                <a:solidFill>
                  <a:schemeClr val="bg1"/>
                </a:solidFill>
              </a:rPr>
              <a:t>got </a:t>
            </a:r>
            <a:r>
              <a:rPr lang="en-US" dirty="0" smtClean="0">
                <a:solidFill>
                  <a:schemeClr val="bg1"/>
                </a:solidFill>
              </a:rPr>
              <a:t>a red wing and a  green wing . She’s got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yellow </a:t>
            </a:r>
            <a:r>
              <a:rPr lang="en-US" dirty="0" smtClean="0">
                <a:solidFill>
                  <a:schemeClr val="bg1"/>
                </a:solidFill>
              </a:rPr>
              <a:t>head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she’s got two</a:t>
            </a:r>
            <a:r>
              <a:rPr lang="en-US" dirty="0">
                <a:solidFill>
                  <a:schemeClr val="bg1"/>
                </a:solidFill>
              </a:rPr>
              <a:t> little </a:t>
            </a:r>
            <a:r>
              <a:rPr lang="en-US" dirty="0" smtClean="0">
                <a:solidFill>
                  <a:schemeClr val="bg1"/>
                </a:solidFill>
              </a:rPr>
              <a:t>black eyes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Parrots are great pets.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bg1"/>
                </a:solidFill>
              </a:rPr>
              <a:t>I haven’t </a:t>
            </a:r>
            <a:r>
              <a:rPr lang="en-US" dirty="0">
                <a:solidFill>
                  <a:schemeClr val="bg1"/>
                </a:solidFill>
              </a:rPr>
              <a:t>got a rabbit or a </a:t>
            </a:r>
            <a:r>
              <a:rPr lang="en-US" dirty="0" smtClean="0">
                <a:solidFill>
                  <a:schemeClr val="bg1"/>
                </a:solidFill>
              </a:rPr>
              <a:t>guinea pig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I really want one. My father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has got three goats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five horses </a:t>
            </a:r>
            <a:r>
              <a:rPr lang="en-US" dirty="0">
                <a:solidFill>
                  <a:schemeClr val="bg1"/>
                </a:solidFill>
              </a:rPr>
              <a:t>because he lives on 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farm. </a:t>
            </a:r>
            <a:r>
              <a:rPr lang="en-US" dirty="0" smtClean="0">
                <a:solidFill>
                  <a:schemeClr val="bg1"/>
                </a:solidFill>
              </a:rPr>
              <a:t>My brother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has got his own horse. He loves it very much.</a:t>
            </a:r>
          </a:p>
          <a:p>
            <a:pPr marL="0" indent="0" fontAlgn="base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372666" y="523397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470004" y="484671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216658" y="2061028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F4DD2-4778-CB4E-A964-A66E04285053}"/>
              </a:ext>
            </a:extLst>
          </p:cNvPr>
          <p:cNvSpPr/>
          <p:nvPr/>
        </p:nvSpPr>
        <p:spPr>
          <a:xfrm>
            <a:off x="768882" y="1662079"/>
            <a:ext cx="10754903" cy="4265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900414" y="1872380"/>
            <a:ext cx="10137139" cy="4139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Read and decide</a:t>
            </a:r>
            <a:r>
              <a:rPr lang="ka-GE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if the sentences are true</a:t>
            </a:r>
            <a:r>
              <a:rPr lang="ka-GE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chemeClr val="bg1"/>
                </a:solidFill>
              </a:rPr>
              <a:t>T) or false (F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ka-GE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3200" dirty="0">
                <a:solidFill>
                  <a:schemeClr val="bg1"/>
                </a:solidFill>
              </a:rPr>
              <a:t>წაიკითხეთ წინადადებები და გადაწყვიტეთ სწორია თუ </a:t>
            </a:r>
            <a:r>
              <a:rPr lang="ka-GE" sz="3200" dirty="0" smtClean="0">
                <a:solidFill>
                  <a:schemeClr val="bg1"/>
                </a:solidFill>
              </a:rPr>
              <a:t>არა</a:t>
            </a:r>
            <a:endParaRPr lang="ka-GE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Polly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has </a:t>
            </a:r>
            <a:r>
              <a:rPr lang="en-US" sz="3200" dirty="0">
                <a:solidFill>
                  <a:schemeClr val="bg1"/>
                </a:solidFill>
              </a:rPr>
              <a:t>got a black </a:t>
            </a:r>
            <a:r>
              <a:rPr lang="en-US" sz="3200" dirty="0" smtClean="0">
                <a:solidFill>
                  <a:schemeClr val="bg1"/>
                </a:solidFill>
              </a:rPr>
              <a:t>wing.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Zach’s </a:t>
            </a:r>
            <a:r>
              <a:rPr lang="en-US" sz="3200" dirty="0" smtClean="0">
                <a:solidFill>
                  <a:schemeClr val="bg1"/>
                </a:solidFill>
              </a:rPr>
              <a:t>father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has got </a:t>
            </a:r>
            <a:r>
              <a:rPr lang="en-US" sz="3200" dirty="0">
                <a:solidFill>
                  <a:schemeClr val="bg1"/>
                </a:solidFill>
              </a:rPr>
              <a:t>a snake and </a:t>
            </a:r>
            <a:r>
              <a:rPr lang="en-US" sz="3200" dirty="0" smtClean="0">
                <a:solidFill>
                  <a:schemeClr val="bg1"/>
                </a:solidFill>
              </a:rPr>
              <a:t>a frog.   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Polly is a </a:t>
            </a:r>
            <a:r>
              <a:rPr lang="en-US" sz="3200" dirty="0" smtClean="0">
                <a:solidFill>
                  <a:schemeClr val="bg1"/>
                </a:solidFill>
              </a:rPr>
              <a:t>parrot. 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Zach’s </a:t>
            </a:r>
            <a:r>
              <a:rPr lang="en-US" sz="3200" dirty="0" smtClean="0">
                <a:solidFill>
                  <a:schemeClr val="bg1"/>
                </a:solidFill>
              </a:rPr>
              <a:t>brother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has got his own horse.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  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182284" y="3119718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1443" y="3566408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0437" y="4023607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7054" y="4480806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7968" y="2018820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Favourite Animals</a:t>
            </a:r>
            <a:r>
              <a:rPr lang="ka-GE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and Birds </a:t>
            </a:r>
          </a:p>
          <a:p>
            <a:pPr algn="ctr"/>
            <a:r>
              <a:rPr lang="ka-GE" sz="4800" dirty="0" smtClean="0">
                <a:solidFill>
                  <a:schemeClr val="bg1"/>
                </a:solidFill>
              </a:rPr>
              <a:t>საყვარელი ცხოველები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ka-GE" sz="4800" dirty="0" smtClean="0">
                <a:solidFill>
                  <a:schemeClr val="bg1"/>
                </a:solidFill>
              </a:rPr>
              <a:t>და ფრინველები</a:t>
            </a: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372666" y="561379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470004" y="52265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Reading </a:t>
            </a:r>
            <a:r>
              <a:rPr lang="en-US" sz="3100" dirty="0">
                <a:solidFill>
                  <a:schemeClr val="bg1"/>
                </a:solidFill>
              </a:rPr>
              <a:t>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1216658" y="2061028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9F4DD2-4778-CB4E-A964-A66E04285053}"/>
              </a:ext>
            </a:extLst>
          </p:cNvPr>
          <p:cNvSpPr/>
          <p:nvPr/>
        </p:nvSpPr>
        <p:spPr>
          <a:xfrm>
            <a:off x="768882" y="1662079"/>
            <a:ext cx="10754903" cy="4265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900414" y="1872380"/>
            <a:ext cx="10137139" cy="4139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Read and decide</a:t>
            </a:r>
            <a:r>
              <a:rPr lang="ka-GE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if the sentences are true</a:t>
            </a:r>
            <a:r>
              <a:rPr lang="ka-GE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chemeClr val="bg1"/>
                </a:solidFill>
              </a:rPr>
              <a:t>T) or false (F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ka-GE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a-GE" sz="3200" dirty="0">
                <a:solidFill>
                  <a:schemeClr val="bg1"/>
                </a:solidFill>
              </a:rPr>
              <a:t>წაიკითხეთ წინადადებები და გადაწყვიტეთ სწორია თუ </a:t>
            </a:r>
            <a:r>
              <a:rPr lang="ka-GE" sz="3200" dirty="0" smtClean="0">
                <a:solidFill>
                  <a:schemeClr val="bg1"/>
                </a:solidFill>
              </a:rPr>
              <a:t>არა</a:t>
            </a:r>
            <a:endParaRPr lang="ka-GE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0" indent="0" fontAlgn="base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5. Polly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has got </a:t>
            </a:r>
            <a:r>
              <a:rPr lang="en-US" sz="3200" dirty="0">
                <a:solidFill>
                  <a:schemeClr val="bg1"/>
                </a:solidFill>
              </a:rPr>
              <a:t>big </a:t>
            </a:r>
            <a:r>
              <a:rPr lang="en-US" sz="3200" dirty="0" smtClean="0">
                <a:solidFill>
                  <a:schemeClr val="bg1"/>
                </a:solidFill>
              </a:rPr>
              <a:t>black eyes.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 fontAlgn="base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6. Zach hasn’t </a:t>
            </a:r>
            <a:r>
              <a:rPr lang="en-US" sz="3200" dirty="0">
                <a:solidFill>
                  <a:schemeClr val="bg1"/>
                </a:solidFill>
              </a:rPr>
              <a:t>got a rabbit or a </a:t>
            </a:r>
            <a:r>
              <a:rPr lang="en-US" sz="3200" dirty="0" smtClean="0">
                <a:solidFill>
                  <a:schemeClr val="bg1"/>
                </a:solidFill>
              </a:rPr>
              <a:t>guinea pig.  </a:t>
            </a:r>
          </a:p>
          <a:p>
            <a:pPr marL="0" lvl="0" indent="0" fontAlgn="base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7. Zach’s father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has got five goats.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0" indent="0" fontAlgn="base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8. Zach’s favourite </a:t>
            </a:r>
            <a:r>
              <a:rPr lang="en-US" sz="3200" dirty="0">
                <a:solidFill>
                  <a:schemeClr val="bg1"/>
                </a:solidFill>
              </a:rPr>
              <a:t>pet is a </a:t>
            </a:r>
            <a:r>
              <a:rPr lang="en-US" sz="3200" dirty="0" smtClean="0">
                <a:solidFill>
                  <a:schemeClr val="bg1"/>
                </a:solidFill>
              </a:rPr>
              <a:t>parrot. 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    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5349165" y="3062841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6123" y="3566408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71944" y="4023607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1227" y="4583749"/>
            <a:ext cx="748777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812" y="1698501"/>
            <a:ext cx="10230233" cy="12464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Read the sentences (1-5) and match them with A-E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ka-GE" sz="2500" dirty="0" smtClean="0">
                <a:solidFill>
                  <a:schemeClr val="bg1"/>
                </a:solidFill>
              </a:rPr>
              <a:t>წაიკითხეთ წინადადებები (1-5) და დაუკავშირეთ ისინი შესაბამის ასოებს (</a:t>
            </a:r>
            <a:r>
              <a:rPr lang="en-US" sz="2500" dirty="0" smtClean="0">
                <a:solidFill>
                  <a:schemeClr val="bg1"/>
                </a:solidFill>
              </a:rPr>
              <a:t>A-E)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880" y="3039959"/>
            <a:ext cx="112169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1. Polly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has got</a:t>
            </a:r>
            <a:r>
              <a:rPr lang="en-US" sz="2400" dirty="0">
                <a:solidFill>
                  <a:schemeClr val="bg1"/>
                </a:solidFill>
              </a:rPr>
              <a:t>             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    A</a:t>
            </a:r>
            <a:r>
              <a:rPr lang="en-US" sz="2400" dirty="0">
                <a:solidFill>
                  <a:schemeClr val="bg1"/>
                </a:solidFill>
              </a:rPr>
              <a:t>. a </a:t>
            </a:r>
            <a:r>
              <a:rPr lang="en-US" sz="2400" dirty="0" smtClean="0">
                <a:solidFill>
                  <a:schemeClr val="bg1"/>
                </a:solidFill>
              </a:rPr>
              <a:t>parrot.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fontAlgn="base"/>
            <a:endParaRPr lang="en-US" sz="2400" dirty="0">
              <a:solidFill>
                <a:schemeClr val="bg1"/>
              </a:solidFill>
            </a:endParaRPr>
          </a:p>
          <a:p>
            <a:pPr lvl="0" fontAlgn="base"/>
            <a:r>
              <a:rPr lang="en-US" sz="2400" dirty="0" smtClean="0">
                <a:solidFill>
                  <a:schemeClr val="bg1"/>
                </a:solidFill>
              </a:rPr>
              <a:t> 2. Zach’s </a:t>
            </a:r>
            <a:r>
              <a:rPr lang="en-US" sz="2400" dirty="0">
                <a:solidFill>
                  <a:schemeClr val="bg1"/>
                </a:solidFill>
              </a:rPr>
              <a:t>father           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     B</a:t>
            </a:r>
            <a:r>
              <a:rPr lang="en-US" sz="2400" dirty="0">
                <a:solidFill>
                  <a:schemeClr val="bg1"/>
                </a:solidFill>
              </a:rPr>
              <a:t>.  a rabbit or a </a:t>
            </a:r>
            <a:r>
              <a:rPr lang="en-US" sz="2400" dirty="0" smtClean="0">
                <a:solidFill>
                  <a:schemeClr val="bg1"/>
                </a:solidFill>
              </a:rPr>
              <a:t>guinea pig.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fontAlgn="base"/>
            <a:endParaRPr lang="en-US" sz="2400" dirty="0">
              <a:solidFill>
                <a:schemeClr val="bg1"/>
              </a:solidFill>
            </a:endParaRPr>
          </a:p>
          <a:p>
            <a:pPr lvl="0" fontAlgn="base"/>
            <a:r>
              <a:rPr lang="en-US" sz="2400" dirty="0" smtClean="0">
                <a:solidFill>
                  <a:schemeClr val="bg1"/>
                </a:solidFill>
              </a:rPr>
              <a:t> 3. Zach’s brother</a:t>
            </a:r>
            <a:r>
              <a:rPr lang="en-US" sz="2400" dirty="0">
                <a:solidFill>
                  <a:schemeClr val="bg1"/>
                </a:solidFill>
              </a:rPr>
              <a:t>                 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C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has </a:t>
            </a:r>
            <a:r>
              <a:rPr lang="en-US" sz="2400" dirty="0">
                <a:solidFill>
                  <a:schemeClr val="bg1"/>
                </a:solidFill>
              </a:rPr>
              <a:t>got a </a:t>
            </a:r>
            <a:r>
              <a:rPr lang="en-US" sz="2400" dirty="0" smtClean="0">
                <a:solidFill>
                  <a:schemeClr val="bg1"/>
                </a:solidFill>
              </a:rPr>
              <a:t>horse.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fontAlgn="base"/>
            <a:endParaRPr lang="en-US" sz="2400" dirty="0">
              <a:solidFill>
                <a:schemeClr val="bg1"/>
              </a:solidFill>
            </a:endParaRPr>
          </a:p>
          <a:p>
            <a:pPr lvl="0" fontAlgn="base"/>
            <a:r>
              <a:rPr lang="en-US" sz="2400" dirty="0" smtClean="0">
                <a:solidFill>
                  <a:schemeClr val="bg1"/>
                </a:solidFill>
              </a:rPr>
              <a:t> 4. Zach has not </a:t>
            </a:r>
            <a:r>
              <a:rPr lang="en-US" sz="2400" dirty="0">
                <a:solidFill>
                  <a:schemeClr val="bg1"/>
                </a:solidFill>
              </a:rPr>
              <a:t>got           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D</a:t>
            </a:r>
            <a:r>
              <a:rPr lang="en-US" sz="2400" dirty="0">
                <a:solidFill>
                  <a:schemeClr val="bg1"/>
                </a:solidFill>
              </a:rPr>
              <a:t>. lives on a farm. 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fontAlgn="base"/>
            <a:endParaRPr lang="en-US" sz="2400" dirty="0">
              <a:solidFill>
                <a:schemeClr val="bg1"/>
              </a:solidFill>
            </a:endParaRPr>
          </a:p>
          <a:p>
            <a:pPr lvl="0" fontAlgn="base"/>
            <a:r>
              <a:rPr lang="en-US" sz="2400" dirty="0" smtClean="0">
                <a:solidFill>
                  <a:schemeClr val="bg1"/>
                </a:solidFill>
              </a:rPr>
              <a:t> 5. Zach has got</a:t>
            </a:r>
            <a:r>
              <a:rPr lang="en-US" sz="2400" dirty="0">
                <a:solidFill>
                  <a:schemeClr val="bg1"/>
                </a:solidFill>
              </a:rPr>
              <a:t>                  </a:t>
            </a:r>
            <a:r>
              <a:rPr lang="en-US" sz="2400" dirty="0" smtClean="0">
                <a:solidFill>
                  <a:schemeClr val="bg1"/>
                </a:solidFill>
              </a:rPr>
              <a:t>                                         E</a:t>
            </a:r>
            <a:r>
              <a:rPr lang="en-US" sz="2400" dirty="0">
                <a:solidFill>
                  <a:schemeClr val="bg1"/>
                </a:solidFill>
              </a:rPr>
              <a:t>. one green wing and </a:t>
            </a:r>
            <a:r>
              <a:rPr lang="en-US" sz="2400" dirty="0" smtClean="0">
                <a:solidFill>
                  <a:schemeClr val="bg1"/>
                </a:solidFill>
              </a:rPr>
              <a:t>one red wing.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250706" y="621254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07755" y="3284732"/>
            <a:ext cx="3618551" cy="292780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32963" y="3962400"/>
            <a:ext cx="3594847" cy="1524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51940" y="4733178"/>
            <a:ext cx="3325405" cy="3604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52800" y="4052048"/>
            <a:ext cx="3173506" cy="140745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932963" y="3379695"/>
            <a:ext cx="3593343" cy="276112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18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692" y="2139197"/>
            <a:ext cx="84195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Have got / Has got - </a:t>
            </a:r>
            <a:r>
              <a:rPr lang="ka-GE" sz="3600" dirty="0" smtClean="0">
                <a:solidFill>
                  <a:schemeClr val="bg1"/>
                </a:solidFill>
              </a:rPr>
              <a:t>ქონა / ყოლა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91" y="3834095"/>
            <a:ext cx="1123687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e.g. I</a:t>
            </a:r>
            <a:r>
              <a:rPr lang="en-US" sz="3600" dirty="0" smtClean="0">
                <a:solidFill>
                  <a:srgbClr val="FFC000"/>
                </a:solidFill>
              </a:rPr>
              <a:t>’ve got (have got) </a:t>
            </a:r>
            <a:r>
              <a:rPr lang="en-US" sz="3600" dirty="0" smtClean="0">
                <a:solidFill>
                  <a:schemeClr val="bg1"/>
                </a:solidFill>
              </a:rPr>
              <a:t>a pet named Polly.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e.g. Polly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has got </a:t>
            </a:r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 green wing and </a:t>
            </a:r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 red wing.</a:t>
            </a:r>
          </a:p>
        </p:txBody>
      </p:sp>
    </p:spTree>
    <p:extLst>
      <p:ext uri="{BB962C8B-B14F-4D97-AF65-F5344CB8AC3E}">
        <p14:creationId xmlns:p14="http://schemas.microsoft.com/office/powerpoint/2010/main" val="14626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692" y="2139197"/>
            <a:ext cx="938117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Have got / Has got - </a:t>
            </a:r>
            <a:r>
              <a:rPr lang="ka-GE" sz="3600" dirty="0" smtClean="0">
                <a:solidFill>
                  <a:schemeClr val="bg1"/>
                </a:solidFill>
              </a:rPr>
              <a:t>ქონა / ყოლა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91" y="3834095"/>
            <a:ext cx="9381179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 talk about </a:t>
            </a:r>
            <a:r>
              <a:rPr lang="en-US" sz="3600" dirty="0" smtClean="0">
                <a:solidFill>
                  <a:schemeClr val="bg1"/>
                </a:solidFill>
              </a:rPr>
              <a:t>relationships and possessions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e.g</a:t>
            </a:r>
            <a:r>
              <a:rPr lang="en-US" sz="3600" dirty="0">
                <a:solidFill>
                  <a:schemeClr val="bg1"/>
                </a:solidFill>
              </a:rPr>
              <a:t>. I</a:t>
            </a:r>
            <a:r>
              <a:rPr lang="en-US" sz="3600" dirty="0">
                <a:solidFill>
                  <a:srgbClr val="FFC000"/>
                </a:solidFill>
              </a:rPr>
              <a:t>’ve got (have got) </a:t>
            </a:r>
            <a:r>
              <a:rPr lang="en-US" sz="3600" dirty="0" smtClean="0">
                <a:solidFill>
                  <a:schemeClr val="bg1"/>
                </a:solidFill>
              </a:rPr>
              <a:t>a pet.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e.g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smtClean="0">
                <a:solidFill>
                  <a:schemeClr val="bg1"/>
                </a:solidFill>
              </a:rPr>
              <a:t>Polly </a:t>
            </a:r>
            <a:r>
              <a:rPr lang="en-US" sz="3600" dirty="0" smtClean="0">
                <a:solidFill>
                  <a:schemeClr val="accent4"/>
                </a:solidFill>
              </a:rPr>
              <a:t>has got</a:t>
            </a:r>
            <a:r>
              <a:rPr lang="en-US" sz="3600" dirty="0" smtClean="0">
                <a:solidFill>
                  <a:schemeClr val="bg1"/>
                </a:solidFill>
              </a:rPr>
              <a:t> two little black eyes.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82" y="1957906"/>
            <a:ext cx="84195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Have got / Has got – Affirmative</a:t>
            </a:r>
          </a:p>
          <a:p>
            <a:r>
              <a:rPr lang="en-US" sz="3600" dirty="0">
                <a:solidFill>
                  <a:schemeClr val="bg1"/>
                </a:solidFill>
              </a:rPr>
              <a:t>Have got / Has </a:t>
            </a:r>
            <a:r>
              <a:rPr lang="en-US" sz="3600" dirty="0" smtClean="0">
                <a:solidFill>
                  <a:schemeClr val="bg1"/>
                </a:solidFill>
              </a:rPr>
              <a:t>got -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ka-GE" sz="3600" dirty="0" smtClean="0">
                <a:solidFill>
                  <a:schemeClr val="bg1"/>
                </a:solidFill>
              </a:rPr>
              <a:t>მტკიცებითი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93" y="3396775"/>
            <a:ext cx="4306960" cy="32624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I’ve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You’ve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He/She/It’s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We’ve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You’ve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They’ve got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7261" y="4128295"/>
            <a:ext cx="430696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accent4"/>
                </a:solidFill>
              </a:rPr>
              <a:t>I’ve got = </a:t>
            </a:r>
            <a:r>
              <a:rPr lang="en-US" sz="3600" dirty="0">
                <a:solidFill>
                  <a:schemeClr val="accent4"/>
                </a:solidFill>
              </a:rPr>
              <a:t>I </a:t>
            </a:r>
            <a:r>
              <a:rPr lang="en-US" sz="3400" dirty="0">
                <a:solidFill>
                  <a:schemeClr val="accent4"/>
                </a:solidFill>
              </a:rPr>
              <a:t>have got </a:t>
            </a:r>
            <a:endParaRPr lang="en-US" sz="3400" dirty="0" smtClean="0">
              <a:solidFill>
                <a:schemeClr val="accent4"/>
              </a:solidFill>
            </a:endParaRPr>
          </a:p>
          <a:p>
            <a:r>
              <a:rPr lang="en-US" sz="3400" dirty="0" smtClean="0">
                <a:solidFill>
                  <a:schemeClr val="accent4"/>
                </a:solidFill>
              </a:rPr>
              <a:t>She’s got </a:t>
            </a:r>
            <a:r>
              <a:rPr lang="en-US" sz="3400" dirty="0">
                <a:solidFill>
                  <a:schemeClr val="accent4"/>
                </a:solidFill>
              </a:rPr>
              <a:t>= She has got </a:t>
            </a:r>
          </a:p>
        </p:txBody>
      </p:sp>
    </p:spTree>
    <p:extLst>
      <p:ext uri="{BB962C8B-B14F-4D97-AF65-F5344CB8AC3E}">
        <p14:creationId xmlns:p14="http://schemas.microsoft.com/office/powerpoint/2010/main" val="14330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834" y="1872762"/>
            <a:ext cx="84195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Haven’t got / Hasn’t got – Negative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Haven’t </a:t>
            </a:r>
            <a:r>
              <a:rPr lang="en-US" sz="3600" dirty="0">
                <a:solidFill>
                  <a:schemeClr val="bg1"/>
                </a:solidFill>
              </a:rPr>
              <a:t>got / </a:t>
            </a:r>
            <a:r>
              <a:rPr lang="en-US" sz="3600" dirty="0" smtClean="0">
                <a:solidFill>
                  <a:schemeClr val="bg1"/>
                </a:solidFill>
              </a:rPr>
              <a:t>Hasn’t got - </a:t>
            </a:r>
            <a:r>
              <a:rPr lang="ka-GE" sz="3600" smtClean="0">
                <a:solidFill>
                  <a:schemeClr val="bg1"/>
                </a:solidFill>
              </a:rPr>
              <a:t>უარყოფითი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92" y="3339526"/>
            <a:ext cx="4346717" cy="32624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I haven’t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You </a:t>
            </a:r>
            <a:r>
              <a:rPr lang="en-US" sz="3400" dirty="0">
                <a:solidFill>
                  <a:schemeClr val="bg1"/>
                </a:solidFill>
              </a:rPr>
              <a:t>haven’t got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He/She/It hasn’t got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We </a:t>
            </a:r>
            <a:r>
              <a:rPr lang="en-US" sz="3400" dirty="0">
                <a:solidFill>
                  <a:schemeClr val="bg1"/>
                </a:solidFill>
              </a:rPr>
              <a:t>haven’t got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You </a:t>
            </a:r>
            <a:r>
              <a:rPr lang="en-US" sz="3400" dirty="0">
                <a:solidFill>
                  <a:schemeClr val="bg1"/>
                </a:solidFill>
              </a:rPr>
              <a:t>haven’t got</a:t>
            </a:r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They </a:t>
            </a:r>
            <a:r>
              <a:rPr lang="en-US" sz="3400" dirty="0">
                <a:solidFill>
                  <a:schemeClr val="bg1"/>
                </a:solidFill>
              </a:rPr>
              <a:t>haven’t got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4406" y="4128798"/>
            <a:ext cx="6054291" cy="11387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accent4"/>
                </a:solidFill>
              </a:rPr>
              <a:t> I haven’t </a:t>
            </a:r>
            <a:r>
              <a:rPr lang="en-US" sz="3400" dirty="0">
                <a:solidFill>
                  <a:schemeClr val="accent4"/>
                </a:solidFill>
              </a:rPr>
              <a:t>got = I have not got </a:t>
            </a:r>
            <a:endParaRPr lang="en-US" sz="3400" dirty="0" smtClean="0">
              <a:solidFill>
                <a:schemeClr val="accent4"/>
              </a:solidFill>
            </a:endParaRPr>
          </a:p>
          <a:p>
            <a:r>
              <a:rPr lang="en-US" sz="3400" dirty="0" smtClean="0">
                <a:solidFill>
                  <a:schemeClr val="accent4"/>
                </a:solidFill>
              </a:rPr>
              <a:t> She </a:t>
            </a:r>
            <a:r>
              <a:rPr lang="en-US" sz="3400" dirty="0">
                <a:solidFill>
                  <a:schemeClr val="accent4"/>
                </a:solidFill>
              </a:rPr>
              <a:t>hasn’t got </a:t>
            </a:r>
            <a:r>
              <a:rPr lang="en-US" sz="3400" dirty="0" smtClean="0">
                <a:solidFill>
                  <a:schemeClr val="accent4"/>
                </a:solidFill>
              </a:rPr>
              <a:t>= She has not got </a:t>
            </a:r>
          </a:p>
        </p:txBody>
      </p:sp>
    </p:spTree>
    <p:extLst>
      <p:ext uri="{BB962C8B-B14F-4D97-AF65-F5344CB8AC3E}">
        <p14:creationId xmlns:p14="http://schemas.microsoft.com/office/powerpoint/2010/main" val="23932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380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Grammar- </a:t>
            </a:r>
            <a:r>
              <a:rPr lang="ka-GE" sz="3600" dirty="0"/>
              <a:t>გრამატიკა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82" y="1887848"/>
            <a:ext cx="841956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Have got / Has got – Interrogative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Have got </a:t>
            </a:r>
            <a:r>
              <a:rPr lang="en-US" sz="3600" dirty="0">
                <a:solidFill>
                  <a:schemeClr val="bg1"/>
                </a:solidFill>
              </a:rPr>
              <a:t>/ Has </a:t>
            </a:r>
            <a:r>
              <a:rPr lang="en-US" sz="3600" dirty="0" smtClean="0">
                <a:solidFill>
                  <a:schemeClr val="bg1"/>
                </a:solidFill>
              </a:rPr>
              <a:t>got - </a:t>
            </a:r>
            <a:r>
              <a:rPr lang="ka-GE" sz="3600" dirty="0" smtClean="0">
                <a:solidFill>
                  <a:schemeClr val="bg1"/>
                </a:solidFill>
              </a:rPr>
              <a:t>კითხვითი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3" y="3358336"/>
            <a:ext cx="3649114" cy="32316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Have I got……?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Have you got…..?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Has he/she/it got..?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Have we got…….?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Have you got…..?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Have they got….?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3540" y="3358336"/>
            <a:ext cx="3005824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Short answers: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43540" y="4306667"/>
            <a:ext cx="3005824" cy="11387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accent4"/>
                </a:solidFill>
              </a:rPr>
              <a:t>Yes, I have</a:t>
            </a:r>
          </a:p>
          <a:p>
            <a:r>
              <a:rPr lang="en-US" sz="3400" dirty="0" smtClean="0">
                <a:solidFill>
                  <a:schemeClr val="accent4"/>
                </a:solidFill>
              </a:rPr>
              <a:t>No, he hasn’t </a:t>
            </a:r>
          </a:p>
        </p:txBody>
      </p:sp>
    </p:spTree>
    <p:extLst>
      <p:ext uri="{BB962C8B-B14F-4D97-AF65-F5344CB8AC3E}">
        <p14:creationId xmlns:p14="http://schemas.microsoft.com/office/powerpoint/2010/main" val="19210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00172" y="3092361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ka-GE" sz="2800" dirty="0" smtClean="0"/>
              <a:t>1. </a:t>
            </a:r>
            <a:r>
              <a:rPr lang="en-US" sz="2800" dirty="0" smtClean="0"/>
              <a:t>Mike </a:t>
            </a:r>
            <a:r>
              <a:rPr lang="en-US" sz="2800" b="1" i="1" dirty="0" smtClean="0"/>
              <a:t>have </a:t>
            </a:r>
            <a:r>
              <a:rPr lang="en-US" sz="2800" b="1" i="1" dirty="0"/>
              <a:t>got</a:t>
            </a:r>
            <a:r>
              <a:rPr lang="en-US" sz="2800" b="1" i="1" dirty="0" smtClean="0"/>
              <a:t>/ has </a:t>
            </a:r>
            <a:r>
              <a:rPr lang="en-US" sz="2800" b="1" i="1" dirty="0"/>
              <a:t>got</a:t>
            </a:r>
            <a:r>
              <a:rPr lang="en-US" sz="2800" dirty="0"/>
              <a:t> many good friends</a:t>
            </a:r>
            <a:r>
              <a:rPr lang="en-US" sz="2800" dirty="0" smtClean="0"/>
              <a:t>.</a:t>
            </a:r>
            <a:endParaRPr lang="ka-GE" sz="2800" dirty="0" smtClean="0"/>
          </a:p>
          <a:p>
            <a:pPr lvl="0" fontAlgn="base"/>
            <a:r>
              <a:rPr lang="en-US" sz="2800" dirty="0" smtClean="0"/>
              <a:t> </a:t>
            </a:r>
            <a:endParaRPr lang="en-US" sz="2800" dirty="0"/>
          </a:p>
          <a:p>
            <a:pPr lvl="0" fontAlgn="base"/>
            <a:r>
              <a:rPr lang="ka-GE" sz="2800" dirty="0" smtClean="0"/>
              <a:t>2. </a:t>
            </a:r>
            <a:r>
              <a:rPr lang="en-US" sz="2800" dirty="0" smtClean="0"/>
              <a:t>You </a:t>
            </a:r>
            <a:r>
              <a:rPr lang="en-US" sz="2800" dirty="0"/>
              <a:t>and I </a:t>
            </a:r>
            <a:r>
              <a:rPr lang="en-US" sz="2800" b="1" i="1" dirty="0"/>
              <a:t>‘ve got/’s got</a:t>
            </a:r>
            <a:r>
              <a:rPr lang="en-US" sz="2800" dirty="0"/>
              <a:t> </a:t>
            </a:r>
            <a:r>
              <a:rPr lang="en-US" sz="2800" dirty="0" smtClean="0"/>
              <a:t>   a </a:t>
            </a:r>
            <a:r>
              <a:rPr lang="en-US" sz="2800" dirty="0"/>
              <a:t>good teacher</a:t>
            </a:r>
            <a:r>
              <a:rPr lang="en-US" sz="2800" dirty="0" smtClean="0"/>
              <a:t>.</a:t>
            </a:r>
            <a:endParaRPr lang="ka-GE" sz="2800" dirty="0" smtClean="0"/>
          </a:p>
          <a:p>
            <a:pPr lvl="0" fontAlgn="base"/>
            <a:r>
              <a:rPr lang="en-US" sz="2800" dirty="0" smtClean="0"/>
              <a:t> </a:t>
            </a:r>
            <a:endParaRPr lang="en-US" sz="2800" dirty="0"/>
          </a:p>
          <a:p>
            <a:pPr lvl="0" fontAlgn="base"/>
            <a:r>
              <a:rPr lang="ka-GE" sz="2800" dirty="0" smtClean="0"/>
              <a:t>3. </a:t>
            </a:r>
            <a:r>
              <a:rPr lang="en-US" sz="2800" dirty="0" smtClean="0"/>
              <a:t>Samuel </a:t>
            </a:r>
            <a:r>
              <a:rPr lang="en-US" sz="2800" b="1" i="1" dirty="0" smtClean="0"/>
              <a:t>have got/ has </a:t>
            </a:r>
            <a:r>
              <a:rPr lang="en-US" sz="2800" b="1" i="1" dirty="0"/>
              <a:t>got</a:t>
            </a:r>
            <a:r>
              <a:rPr lang="en-US" sz="2800" dirty="0"/>
              <a:t> a new car.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Read the sentences and choose the correct form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წაიკითხეთ წინადადებები და აირჩიეთ სწორი ფორმა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256864" y="5459501"/>
            <a:ext cx="2720789" cy="573740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has got</a:t>
            </a:r>
          </a:p>
        </p:txBody>
      </p:sp>
      <p:sp>
        <p:nvSpPr>
          <p:cNvPr id="20" name="Oval 19"/>
          <p:cNvSpPr/>
          <p:nvPr/>
        </p:nvSpPr>
        <p:spPr>
          <a:xfrm>
            <a:off x="2490699" y="4562251"/>
            <a:ext cx="2253120" cy="715609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‘ve got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27412" y="3711388"/>
            <a:ext cx="2626659" cy="645460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has got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68882" y="2966855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b="1" i="1" dirty="0" smtClean="0"/>
              <a:t>Have </a:t>
            </a:r>
            <a:r>
              <a:rPr lang="en-US" sz="2800" b="1" i="1" dirty="0"/>
              <a:t>you got/Has you got </a:t>
            </a:r>
            <a:r>
              <a:rPr lang="en-US" sz="2800" b="1" i="1" dirty="0" smtClean="0"/>
              <a:t> </a:t>
            </a:r>
            <a:r>
              <a:rPr lang="en-US" sz="2800" dirty="0" smtClean="0"/>
              <a:t>anything </a:t>
            </a:r>
            <a:r>
              <a:rPr lang="en-US" sz="2800" dirty="0"/>
              <a:t>to ask</a:t>
            </a:r>
            <a:r>
              <a:rPr lang="en-US" sz="2800" dirty="0" smtClean="0"/>
              <a:t>?</a:t>
            </a:r>
          </a:p>
          <a:p>
            <a:pPr lvl="0" fontAlgn="base"/>
            <a:endParaRPr lang="en-US" sz="2800" dirty="0"/>
          </a:p>
          <a:p>
            <a:pPr lvl="0" fontAlgn="base"/>
            <a:r>
              <a:rPr lang="en-US" sz="2800" dirty="0"/>
              <a:t>5</a:t>
            </a:r>
            <a:r>
              <a:rPr lang="en-US" sz="2800" dirty="0" smtClean="0"/>
              <a:t>. Some of </a:t>
            </a:r>
            <a:r>
              <a:rPr lang="en-US" sz="2800" dirty="0"/>
              <a:t>my best friends </a:t>
            </a:r>
            <a:r>
              <a:rPr lang="en-US" sz="2800" b="1" i="1" dirty="0" smtClean="0"/>
              <a:t>have got/has </a:t>
            </a:r>
            <a:r>
              <a:rPr lang="en-US" sz="2800" b="1" i="1" dirty="0"/>
              <a:t>got</a:t>
            </a: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dirty="0" smtClean="0"/>
              <a:t>low </a:t>
            </a:r>
            <a:r>
              <a:rPr lang="en-US" sz="2800" dirty="0"/>
              <a:t>grades. </a:t>
            </a:r>
            <a:endParaRPr lang="en-US" sz="2800" dirty="0" smtClean="0"/>
          </a:p>
          <a:p>
            <a:pPr lvl="0" fontAlgn="base"/>
            <a:endParaRPr lang="en-US" sz="2800" dirty="0"/>
          </a:p>
          <a:p>
            <a:pPr lvl="0" fontAlgn="base"/>
            <a:r>
              <a:rPr lang="en-US" sz="2800" dirty="0"/>
              <a:t>6</a:t>
            </a:r>
            <a:r>
              <a:rPr lang="en-US" sz="2800" dirty="0" smtClean="0"/>
              <a:t>. John </a:t>
            </a:r>
            <a:r>
              <a:rPr lang="en-US" sz="2800" b="1" i="1" dirty="0" smtClean="0"/>
              <a:t>have got/has </a:t>
            </a:r>
            <a:r>
              <a:rPr lang="en-US" sz="2800" b="1" i="1" dirty="0"/>
              <a:t>got</a:t>
            </a:r>
            <a:r>
              <a:rPr lang="en-US" sz="2800" dirty="0"/>
              <a:t> 2 brothers, but </a:t>
            </a:r>
            <a:r>
              <a:rPr lang="en-US" sz="2800" dirty="0" smtClean="0"/>
              <a:t>he </a:t>
            </a:r>
            <a:r>
              <a:rPr lang="en-US" sz="2800" b="1" i="1" dirty="0"/>
              <a:t>haven’t got/hasn’t got</a:t>
            </a:r>
            <a:r>
              <a:rPr lang="en-US" sz="2800" b="1" dirty="0"/>
              <a:t> </a:t>
            </a:r>
            <a:r>
              <a:rPr lang="en-US" sz="2800" dirty="0"/>
              <a:t>any sisters.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Read the sentences and choose the correct form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წაიკითხეთ წინადადებები და აირჩიეთ სწორი ფორმა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72186" y="4105050"/>
            <a:ext cx="2814918" cy="916530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have got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97540" y="4963310"/>
            <a:ext cx="2954159" cy="941297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has got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192304" y="3379694"/>
            <a:ext cx="3971365" cy="770180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Have you got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7189695" y="4947556"/>
            <a:ext cx="3465147" cy="1007184"/>
          </a:xfrm>
          <a:prstGeom prst="ellipse">
            <a:avLst/>
          </a:prstGeom>
          <a:ln>
            <a:solidFill>
              <a:srgbClr val="9E2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</a:t>
            </a:r>
            <a:r>
              <a:rPr lang="en-US" sz="2800" dirty="0" smtClean="0"/>
              <a:t>asn’t got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2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68881" y="2966855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en-US" sz="2800" dirty="0"/>
          </a:p>
          <a:p>
            <a:pPr lvl="0" fontAlgn="base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Look at the pictures and write the sentences about Zach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შეხედეთ სურათებს და დაწერეთ წინადადებები ზაკის შესახებ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835" y="3890682"/>
            <a:ext cx="1002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Example: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Picture 19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4038" y="4300657"/>
            <a:ext cx="1562409" cy="14001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09934" y="4487107"/>
            <a:ext cx="605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Zach ………………..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 fish.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Zach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has got a fish.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" name="Picture 20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6404" y="3120439"/>
            <a:ext cx="997633" cy="7702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4039" y="3254188"/>
            <a:ext cx="26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 got/Has got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" name="Picture 21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6451" y="3120439"/>
            <a:ext cx="945870" cy="832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01461" y="3194156"/>
            <a:ext cx="33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Haven’t got/ Hasn’t got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3" descr="D:\Ani\New folder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4300658"/>
            <a:ext cx="2088777" cy="14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68882" y="2966855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Have got/Has got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Look at the pictures and write the sentences about Zach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შეხედეთ სურათებს და დაწერეთ წინადადებები ზაკის შესახებ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835" y="3890682"/>
            <a:ext cx="1002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997" y="4289019"/>
            <a:ext cx="605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Zach ………………….. a sheep.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Zach hasn’t got a  sheep.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" name="Picture 20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5221" y="3120439"/>
            <a:ext cx="997633" cy="770243"/>
          </a:xfrm>
          <a:prstGeom prst="rect">
            <a:avLst/>
          </a:prstGeom>
        </p:spPr>
      </p:pic>
      <p:pic>
        <p:nvPicPr>
          <p:cNvPr id="22" name="Picture 21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9232" y="3139089"/>
            <a:ext cx="945870" cy="832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33154" y="3288356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2" descr="D:\Ani\New folder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5" y="4289019"/>
            <a:ext cx="2279949" cy="15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1973" y="4289019"/>
            <a:ext cx="1827909" cy="15172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02854" y="3254187"/>
            <a:ext cx="26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 got/Has got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5102" y="3288356"/>
            <a:ext cx="33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Haven’t got/ Hasn’t got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68882" y="2966855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Look at the pictures and write the sentences about Zach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შეხედეთ სურათებს და დაწერეთ წინადადებები ზაკის შესახებ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835" y="3890682"/>
            <a:ext cx="1002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997" y="4240287"/>
            <a:ext cx="6057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Zach and his family……………………. a horse.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Zach and his family haven’t got a horse.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" name="Picture 20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5221" y="3120439"/>
            <a:ext cx="997633" cy="770243"/>
          </a:xfrm>
          <a:prstGeom prst="rect">
            <a:avLst/>
          </a:prstGeom>
        </p:spPr>
      </p:pic>
      <p:pic>
        <p:nvPicPr>
          <p:cNvPr id="22" name="Picture 21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9232" y="3139089"/>
            <a:ext cx="945870" cy="832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33154" y="3288356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2854" y="3254187"/>
            <a:ext cx="26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 got/Has got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5102" y="3288356"/>
            <a:ext cx="33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Haven’t got/ Hasn’t got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3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6717" y="4352916"/>
            <a:ext cx="1512274" cy="1588688"/>
          </a:xfrm>
          <a:prstGeom prst="rect">
            <a:avLst/>
          </a:prstGeom>
        </p:spPr>
      </p:pic>
      <p:pic>
        <p:nvPicPr>
          <p:cNvPr id="28" name="Picture 4" descr="D:\Ani\New folder\Horse-1200x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6" y="4354851"/>
            <a:ext cx="2220504" cy="15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68882" y="2966855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Look at the pictures and write the sentences about Zach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შეხედეთ სურათებს და დაწერეთ წინადადებები ზაკის შესახებ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2563" y="4025153"/>
            <a:ext cx="1002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997" y="4240287"/>
            <a:ext cx="6057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Zach ……………………. a guinea pig.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Zach hasn’t got a guinea pig.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" name="Picture 20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5221" y="3120439"/>
            <a:ext cx="997633" cy="770243"/>
          </a:xfrm>
          <a:prstGeom prst="rect">
            <a:avLst/>
          </a:prstGeom>
        </p:spPr>
      </p:pic>
      <p:pic>
        <p:nvPicPr>
          <p:cNvPr id="22" name="Picture 21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9232" y="3139089"/>
            <a:ext cx="945870" cy="832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33154" y="3288356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2854" y="3254187"/>
            <a:ext cx="26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 got/Has got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5102" y="3288356"/>
            <a:ext cx="33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Haven’t got/ Hasn’t got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3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5312" y="4253081"/>
            <a:ext cx="1512274" cy="1588688"/>
          </a:xfrm>
          <a:prstGeom prst="rect">
            <a:avLst/>
          </a:prstGeom>
        </p:spPr>
      </p:pic>
      <p:pic>
        <p:nvPicPr>
          <p:cNvPr id="2050" name="Picture 2" descr="D:\Ani\New folder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2" y="4253082"/>
            <a:ext cx="1914901" cy="15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27294" y="4025153"/>
            <a:ext cx="779930" cy="37651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7294" y="3962400"/>
            <a:ext cx="779930" cy="43927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7294" y="3890682"/>
            <a:ext cx="779930" cy="582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032321" y="561379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CA30-C558-8342-98B9-079056B9D015}"/>
              </a:ext>
            </a:extLst>
          </p:cNvPr>
          <p:cNvSpPr txBox="1"/>
          <p:nvPr/>
        </p:nvSpPr>
        <p:spPr>
          <a:xfrm>
            <a:off x="7032321" y="453282"/>
            <a:ext cx="426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Grammar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practice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გრამატიკის დავალება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CDB364-4F64-2D43-B1F3-2AC236BFAC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E3BBCC-0CB2-AA44-92A5-41DE013C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FEDDF-5C39-5446-B0D9-2561B3BCEC8B}"/>
              </a:ext>
            </a:extLst>
          </p:cNvPr>
          <p:cNvSpPr/>
          <p:nvPr/>
        </p:nvSpPr>
        <p:spPr>
          <a:xfrm>
            <a:off x="768882" y="2966855"/>
            <a:ext cx="10598365" cy="365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2" y="1632963"/>
            <a:ext cx="10598364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Look at the pictures and write the sentences about Zach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შეხედეთ სურათებს და დაწერეთ წინადადებები ზაკის შესახებ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2563" y="4025153"/>
            <a:ext cx="1002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9935" y="4473388"/>
            <a:ext cx="6057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Zach ……………………. a rabbit.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Zach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has got a rabbit.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" name="Picture 20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5221" y="3120439"/>
            <a:ext cx="997633" cy="770243"/>
          </a:xfrm>
          <a:prstGeom prst="rect">
            <a:avLst/>
          </a:prstGeom>
        </p:spPr>
      </p:pic>
      <p:pic>
        <p:nvPicPr>
          <p:cNvPr id="22" name="Picture 21" descr="413-4131735_transparent-tick-mark-png-transparent-background-transparent-backgrou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9232" y="3139089"/>
            <a:ext cx="945870" cy="832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33154" y="3288356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2854" y="3254187"/>
            <a:ext cx="26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 got/Has got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5102" y="3288356"/>
            <a:ext cx="33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Haven’t got/ Hasn’t got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7" name="Picture 26" descr="4-47338_clipart-cross-tick-correction-tick-hd-png-downloa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7295" y="4253082"/>
            <a:ext cx="1723390" cy="1641942"/>
          </a:xfrm>
          <a:prstGeom prst="rect">
            <a:avLst/>
          </a:prstGeom>
        </p:spPr>
      </p:pic>
      <p:pic>
        <p:nvPicPr>
          <p:cNvPr id="28" name="Picture 4" descr="D:\Ani\New folder\us-movie-rabbits-mean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1" y="4253099"/>
            <a:ext cx="2260030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188" y="31724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69" y="317240"/>
            <a:ext cx="2376972" cy="968991"/>
          </a:xfrm>
          <a:prstGeom prst="rect">
            <a:avLst/>
          </a:prstGeom>
        </p:spPr>
      </p:pic>
      <p:graphicFrame>
        <p:nvGraphicFramePr>
          <p:cNvPr id="11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76681"/>
          <a:ext cx="10909739" cy="462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5142654" y="2361964"/>
            <a:ext cx="1481959" cy="50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ცხვარი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117923" y="2680975"/>
            <a:ext cx="1933718" cy="48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თუთიყუში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331346" y="4582634"/>
            <a:ext cx="2233262" cy="52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ზღვის გოჭი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912187" y="5835437"/>
            <a:ext cx="1008940" cy="50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თხა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459610" y="5786876"/>
            <a:ext cx="1451388" cy="58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თევზი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16188" y="475129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68965" y="2580608"/>
            <a:ext cx="1520790" cy="58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ცხენი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441370" y="4520314"/>
            <a:ext cx="2018240" cy="58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კურდღელი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610669" y="381340"/>
            <a:ext cx="3907878" cy="90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Summing up - </a:t>
            </a:r>
            <a:r>
              <a:rPr lang="ka-GE" sz="2000" dirty="0" smtClean="0"/>
              <a:t>შეჯამება</a:t>
            </a:r>
          </a:p>
          <a:p>
            <a:pPr algn="ctr"/>
            <a:r>
              <a:rPr lang="en-US" sz="2000" dirty="0" smtClean="0"/>
              <a:t>Vocabulary - </a:t>
            </a:r>
            <a:r>
              <a:rPr lang="ka-GE" sz="2000" dirty="0" smtClean="0"/>
              <a:t>ლექსიკა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334605" y="513656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13899" y="513656"/>
            <a:ext cx="3907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Summing-up-</a:t>
            </a:r>
            <a:r>
              <a:rPr lang="ka-GE" sz="2000" dirty="0" smtClean="0">
                <a:solidFill>
                  <a:schemeClr val="bg1"/>
                </a:solidFill>
              </a:rPr>
              <a:t>შეჯამება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Grammar - </a:t>
            </a:r>
            <a:r>
              <a:rPr lang="ka-GE" sz="2000" dirty="0" smtClean="0">
                <a:solidFill>
                  <a:schemeClr val="bg1"/>
                </a:solidFill>
              </a:rPr>
              <a:t>გრამატიკა</a:t>
            </a:r>
          </a:p>
          <a:p>
            <a:pPr algn="ctr"/>
            <a:endParaRPr lang="ka-GE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63" y="39105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144" y="391051"/>
            <a:ext cx="2376972" cy="9689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6571" y="3045941"/>
            <a:ext cx="8419566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ka-GE" sz="3600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ka-GE" sz="3600" dirty="0">
                <a:solidFill>
                  <a:schemeClr val="bg1"/>
                </a:solidFill>
              </a:rPr>
              <a:t> </a:t>
            </a:r>
            <a:r>
              <a:rPr lang="ka-GE" sz="3600" dirty="0" smtClean="0">
                <a:solidFill>
                  <a:schemeClr val="bg1"/>
                </a:solidFill>
              </a:rPr>
              <a:t>        </a:t>
            </a:r>
            <a:r>
              <a:rPr lang="en-US" sz="3600" dirty="0" smtClean="0">
                <a:solidFill>
                  <a:schemeClr val="bg1"/>
                </a:solidFill>
              </a:rPr>
              <a:t>Have got / Has got - </a:t>
            </a:r>
            <a:r>
              <a:rPr lang="ka-GE" sz="3600" dirty="0" smtClean="0">
                <a:solidFill>
                  <a:schemeClr val="bg1"/>
                </a:solidFill>
              </a:rPr>
              <a:t>ქონა / ყოლა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420096" y="415198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420096" y="461099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776097"/>
            <a:ext cx="10758620" cy="113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68882" y="1776097"/>
            <a:ext cx="9715799" cy="2743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Write about your f</a:t>
            </a:r>
            <a:r>
              <a:rPr lang="en-US" sz="2400" dirty="0" smtClean="0">
                <a:solidFill>
                  <a:schemeClr val="bg1"/>
                </a:solidFill>
              </a:rPr>
              <a:t>avourite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nimal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2400" dirty="0">
                <a:solidFill>
                  <a:schemeClr val="bg1"/>
                </a:solidFill>
              </a:rPr>
              <a:t>დაწერეთ თქვენი </a:t>
            </a:r>
            <a:r>
              <a:rPr lang="ka-GE" sz="2400" dirty="0" smtClean="0">
                <a:solidFill>
                  <a:schemeClr val="bg1"/>
                </a:solidFill>
              </a:rPr>
              <a:t>საყვარელი შინაური ცხოველის შესახებ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68882" y="3182808"/>
            <a:ext cx="10758620" cy="265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My </a:t>
            </a:r>
            <a:r>
              <a:rPr lang="en-US" sz="2400" dirty="0" smtClean="0"/>
              <a:t>favourite animal </a:t>
            </a:r>
            <a:r>
              <a:rPr lang="en-US" sz="2400" dirty="0"/>
              <a:t>is a horse. </a:t>
            </a:r>
            <a:r>
              <a:rPr lang="en-US" sz="2400" dirty="0" smtClean="0"/>
              <a:t>I’ve </a:t>
            </a:r>
            <a:r>
              <a:rPr lang="en-US" sz="2400" dirty="0"/>
              <a:t>got a horse named </a:t>
            </a:r>
            <a:r>
              <a:rPr lang="en-US" sz="2400" dirty="0" smtClean="0"/>
              <a:t>Billy.</a:t>
            </a:r>
            <a:r>
              <a:rPr lang="en-US" sz="2400" dirty="0"/>
              <a:t>  He is very tall and </a:t>
            </a:r>
            <a:r>
              <a:rPr lang="en-US" sz="2400" dirty="0" smtClean="0"/>
              <a:t>he has </a:t>
            </a:r>
            <a:r>
              <a:rPr lang="en-US" sz="2400" dirty="0"/>
              <a:t>got brown </a:t>
            </a:r>
            <a:r>
              <a:rPr lang="en-US" sz="2400" dirty="0" smtClean="0"/>
              <a:t>eyes. He’s got </a:t>
            </a:r>
            <a:r>
              <a:rPr lang="en-US" sz="2400" dirty="0"/>
              <a:t>four legs and can run very fast. </a:t>
            </a:r>
            <a:r>
              <a:rPr lang="en-US" sz="2400" dirty="0" smtClean="0"/>
              <a:t>He’s got a </a:t>
            </a:r>
            <a:r>
              <a:rPr lang="en-US" sz="2400" dirty="0"/>
              <a:t>tail and it is black. I </a:t>
            </a:r>
            <a:r>
              <a:rPr lang="en-US" sz="2400" dirty="0" smtClean="0"/>
              <a:t>haven’t </a:t>
            </a:r>
            <a:r>
              <a:rPr lang="en-US" sz="2400" dirty="0"/>
              <a:t>got any other </a:t>
            </a:r>
            <a:r>
              <a:rPr lang="en-US" sz="2400" dirty="0" smtClean="0"/>
              <a:t>animals. I’ve only got my favourite Billy.</a:t>
            </a:r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352807" y="410405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94378" y="481252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188" y="31724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69" y="317240"/>
            <a:ext cx="2376972" cy="968991"/>
          </a:xfrm>
          <a:prstGeom prst="rect">
            <a:avLst/>
          </a:prstGeom>
        </p:spPr>
      </p:pic>
      <p:graphicFrame>
        <p:nvGraphicFramePr>
          <p:cNvPr id="11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188586"/>
              </p:ext>
            </p:extLst>
          </p:nvPr>
        </p:nvGraphicFramePr>
        <p:xfrm>
          <a:off x="0" y="1376681"/>
          <a:ext cx="10909739" cy="462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5142654" y="2361964"/>
            <a:ext cx="1481959" cy="50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ცხვარი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117923" y="2680975"/>
            <a:ext cx="1933718" cy="48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თუთიყუში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331346" y="4582634"/>
            <a:ext cx="2233262" cy="52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ზღვის გოჭი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912187" y="5835437"/>
            <a:ext cx="1008940" cy="50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თხა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459610" y="5786876"/>
            <a:ext cx="1451388" cy="58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თევზი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16188" y="475129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68965" y="2580608"/>
            <a:ext cx="1520790" cy="58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ცხენი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441370" y="4520314"/>
            <a:ext cx="2018240" cy="58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კურდღელი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sheep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831080" y="3486785"/>
            <a:ext cx="2225040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ცხვარი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parrot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616374" y="3485748"/>
            <a:ext cx="2941321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თუთიყუში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13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</a:t>
            </a:r>
            <a:r>
              <a:rPr lang="en-US" sz="3600" dirty="0" smtClean="0"/>
              <a:t>uinea pig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472939" y="3485748"/>
            <a:ext cx="2941321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ზღვის გოჭი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9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goat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562586" y="3485748"/>
            <a:ext cx="2941321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თხა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80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727790" y="1825625"/>
            <a:ext cx="4431620" cy="166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fish</a:t>
            </a:r>
          </a:p>
          <a:p>
            <a:pPr algn="ctr"/>
            <a:r>
              <a:rPr lang="ka-GE" sz="3600" dirty="0" smtClean="0"/>
              <a:t>(</a:t>
            </a:r>
            <a:r>
              <a:rPr lang="en-US" sz="3600" dirty="0"/>
              <a:t>n.)</a:t>
            </a:r>
            <a:endParaRPr lang="en-US" sz="4400" dirty="0"/>
          </a:p>
        </p:txBody>
      </p:sp>
      <p:sp>
        <p:nvSpPr>
          <p:cNvPr id="17" name="Rectangle 16"/>
          <p:cNvSpPr/>
          <p:nvPr/>
        </p:nvSpPr>
        <p:spPr>
          <a:xfrm>
            <a:off x="4562586" y="3485748"/>
            <a:ext cx="2941321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/>
              <a:t>თევზი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18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43219</TotalTime>
  <Words>1293</Words>
  <Application>Microsoft Office PowerPoint</Application>
  <PresentationFormat>Widescreen</PresentationFormat>
  <Paragraphs>430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794</cp:revision>
  <dcterms:created xsi:type="dcterms:W3CDTF">2020-04-09T12:21:27Z</dcterms:created>
  <dcterms:modified xsi:type="dcterms:W3CDTF">2020-09-29T05:36:35Z</dcterms:modified>
</cp:coreProperties>
</file>