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1" r:id="rId3"/>
    <p:sldId id="365" r:id="rId4"/>
    <p:sldId id="335" r:id="rId5"/>
    <p:sldId id="366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45" r:id="rId15"/>
    <p:sldId id="376" r:id="rId16"/>
    <p:sldId id="382" r:id="rId17"/>
    <p:sldId id="378" r:id="rId18"/>
    <p:sldId id="354" r:id="rId19"/>
    <p:sldId id="379" r:id="rId20"/>
    <p:sldId id="380" r:id="rId21"/>
    <p:sldId id="384" r:id="rId22"/>
    <p:sldId id="3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0202"/>
    <a:srgbClr val="FF0066"/>
    <a:srgbClr val="0066FF"/>
    <a:srgbClr val="008000"/>
    <a:srgbClr val="00CC00"/>
    <a:srgbClr val="00FF00"/>
    <a:srgbClr val="ECEAE1"/>
    <a:srgbClr val="108B18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1260" autoAdjust="0"/>
  </p:normalViewPr>
  <p:slideViewPr>
    <p:cSldViewPr snapToGrid="0">
      <p:cViewPr varScale="1">
        <p:scale>
          <a:sx n="102" d="100"/>
          <a:sy n="102" d="100"/>
        </p:scale>
        <p:origin x="8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27DD8802-317A-4993-843D-A84AA2B06B01}" type="presOf" srcId="{54AFEB21-D0AC-7243-AE6F-ED462651A9F8}" destId="{CDE71560-EDAE-D344-864A-10D1DFE9070D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DDC79978-8A1C-458D-BD93-17620A66770A}" type="presOf" srcId="{F2F8A582-FB6A-9643-9A98-AFC9B7102DCD}" destId="{58E8F943-0742-FA48-93D2-75E897AEF673}" srcOrd="0" destOrd="0" presId="urn:microsoft.com/office/officeart/2008/layout/VerticalCurvedList"/>
    <dgm:cxn modelId="{9E6D3046-5D56-4FE5-9EE6-7C9A58675FE8}" type="presOf" srcId="{B83E8202-4CC7-B04A-9637-C482E6687B2A}" destId="{474C2BE2-ED8E-FB48-B8FC-5533DA6B5E24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B994A81F-DDE5-40A4-98C0-C2EA427CDA81}" type="presOf" srcId="{3A25CDBD-5E2C-0045-A1CC-808F64446F93}" destId="{C69041F9-5784-EB41-A518-97B7AEF0E3A7}" srcOrd="0" destOrd="0" presId="urn:microsoft.com/office/officeart/2008/layout/VerticalCurvedList"/>
    <dgm:cxn modelId="{A0401791-1294-4B63-B9C6-C42B91738DCD}" type="presOf" srcId="{991CB2A2-BF08-B845-80DA-9008CF69D1BC}" destId="{87C5F9E4-F184-6942-8DD5-0D4ACDA57DBA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8B8F05BA-8674-4532-9409-7AFB9DC66B2C}" type="presOf" srcId="{9848A8EC-CC47-8D47-965D-611BD0928EC8}" destId="{17CCB5BE-9A75-4B43-838F-40EBA214A35B}" srcOrd="0" destOrd="0" presId="urn:microsoft.com/office/officeart/2008/layout/VerticalCurvedList"/>
    <dgm:cxn modelId="{749612AD-BDF0-48B4-AD56-CE1B05E4E898}" type="presOf" srcId="{2277E07A-F119-674E-AF72-DBEE043D0EA3}" destId="{AAEB00B7-6FA7-1144-B596-B99D5206419A}" srcOrd="0" destOrd="0" presId="urn:microsoft.com/office/officeart/2008/layout/VerticalCurvedList"/>
    <dgm:cxn modelId="{E4B7EFAF-E37F-4F08-B5F8-C9B1E8676DCF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48D27B34-5F4E-4276-B197-06310B10287F}" type="presOf" srcId="{F2874115-8BF8-C94E-9E32-3DF9E995A4BD}" destId="{A83FD19F-5C7A-994E-80CC-C0F2B9457EB3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833018BE-B814-4431-9265-1BB6BAF56DC0}" type="presParOf" srcId="{CDE71560-EDAE-D344-864A-10D1DFE9070D}" destId="{F08B2971-5B51-B04D-8049-0AD7E8D0839F}" srcOrd="0" destOrd="0" presId="urn:microsoft.com/office/officeart/2008/layout/VerticalCurvedList"/>
    <dgm:cxn modelId="{0F1D425F-6BD2-417E-957B-53302B6A6571}" type="presParOf" srcId="{F08B2971-5B51-B04D-8049-0AD7E8D0839F}" destId="{D71C55CE-0A33-4A47-A4F6-A02ED3BFFAE2}" srcOrd="0" destOrd="0" presId="urn:microsoft.com/office/officeart/2008/layout/VerticalCurvedList"/>
    <dgm:cxn modelId="{5B1AD06D-5593-4719-A968-4BA4AD5CBDE5}" type="presParOf" srcId="{D71C55CE-0A33-4A47-A4F6-A02ED3BFFAE2}" destId="{CB01127D-9DA4-1146-A83E-EC0D637B8906}" srcOrd="0" destOrd="0" presId="urn:microsoft.com/office/officeart/2008/layout/VerticalCurvedList"/>
    <dgm:cxn modelId="{6D9209BD-24BE-426C-850F-176833BAE880}" type="presParOf" srcId="{D71C55CE-0A33-4A47-A4F6-A02ED3BFFAE2}" destId="{87C5F9E4-F184-6942-8DD5-0D4ACDA57DBA}" srcOrd="1" destOrd="0" presId="urn:microsoft.com/office/officeart/2008/layout/VerticalCurvedList"/>
    <dgm:cxn modelId="{660E0A1F-F2DC-4AE7-B1E7-668A30B5186A}" type="presParOf" srcId="{D71C55CE-0A33-4A47-A4F6-A02ED3BFFAE2}" destId="{3EB64438-BEA2-694E-8848-3C9A3DA576C4}" srcOrd="2" destOrd="0" presId="urn:microsoft.com/office/officeart/2008/layout/VerticalCurvedList"/>
    <dgm:cxn modelId="{1DE20917-13E4-4BFD-AA54-CA7FA5E7AEEE}" type="presParOf" srcId="{D71C55CE-0A33-4A47-A4F6-A02ED3BFFAE2}" destId="{5E086037-ED9A-F44F-AA2E-EA15E8BED848}" srcOrd="3" destOrd="0" presId="urn:microsoft.com/office/officeart/2008/layout/VerticalCurvedList"/>
    <dgm:cxn modelId="{DE78909D-AD8C-4E3A-BE9E-E7D9C328D461}" type="presParOf" srcId="{F08B2971-5B51-B04D-8049-0AD7E8D0839F}" destId="{D1683DA0-5399-3B4D-AD84-B4F87F631B7C}" srcOrd="1" destOrd="0" presId="urn:microsoft.com/office/officeart/2008/layout/VerticalCurvedList"/>
    <dgm:cxn modelId="{22DC4B35-B4C9-48C8-B80E-86E5687E542F}" type="presParOf" srcId="{F08B2971-5B51-B04D-8049-0AD7E8D0839F}" destId="{AB379BC7-E707-5748-8BE8-0670A6365174}" srcOrd="2" destOrd="0" presId="urn:microsoft.com/office/officeart/2008/layout/VerticalCurvedList"/>
    <dgm:cxn modelId="{E0835235-DE2A-4537-8D03-2B01ADC063BB}" type="presParOf" srcId="{AB379BC7-E707-5748-8BE8-0670A6365174}" destId="{377382CD-1E73-FA48-BC57-ACD20D62240A}" srcOrd="0" destOrd="0" presId="urn:microsoft.com/office/officeart/2008/layout/VerticalCurvedList"/>
    <dgm:cxn modelId="{15FD47F2-6407-48B8-B7A3-1925D9102138}" type="presParOf" srcId="{F08B2971-5B51-B04D-8049-0AD7E8D0839F}" destId="{A83FD19F-5C7A-994E-80CC-C0F2B9457EB3}" srcOrd="3" destOrd="0" presId="urn:microsoft.com/office/officeart/2008/layout/VerticalCurvedList"/>
    <dgm:cxn modelId="{3B953798-BDF1-4D86-95AA-F64C8ECBA7C7}" type="presParOf" srcId="{F08B2971-5B51-B04D-8049-0AD7E8D0839F}" destId="{DB5FB112-C8A2-9A4F-A16D-C59A43C407D0}" srcOrd="4" destOrd="0" presId="urn:microsoft.com/office/officeart/2008/layout/VerticalCurvedList"/>
    <dgm:cxn modelId="{139E003E-A4BD-4F7D-B9BC-1B8540E3E373}" type="presParOf" srcId="{DB5FB112-C8A2-9A4F-A16D-C59A43C407D0}" destId="{411DA598-002A-FF47-9531-75928444A383}" srcOrd="0" destOrd="0" presId="urn:microsoft.com/office/officeart/2008/layout/VerticalCurvedList"/>
    <dgm:cxn modelId="{EC847D0C-8907-4454-B0F5-316238D8BEEB}" type="presParOf" srcId="{F08B2971-5B51-B04D-8049-0AD7E8D0839F}" destId="{474C2BE2-ED8E-FB48-B8FC-5533DA6B5E24}" srcOrd="5" destOrd="0" presId="urn:microsoft.com/office/officeart/2008/layout/VerticalCurvedList"/>
    <dgm:cxn modelId="{C64AC060-B43A-40C7-88FC-B6815425CEAD}" type="presParOf" srcId="{F08B2971-5B51-B04D-8049-0AD7E8D0839F}" destId="{E242ED2E-5A87-BB49-8668-68AB5B4EF1C9}" srcOrd="6" destOrd="0" presId="urn:microsoft.com/office/officeart/2008/layout/VerticalCurvedList"/>
    <dgm:cxn modelId="{787576C8-ADDD-4E5E-9D4C-0C1C88CFD124}" type="presParOf" srcId="{E242ED2E-5A87-BB49-8668-68AB5B4EF1C9}" destId="{5CEC9627-B2FE-2D42-9A6F-D0C848694378}" srcOrd="0" destOrd="0" presId="urn:microsoft.com/office/officeart/2008/layout/VerticalCurvedList"/>
    <dgm:cxn modelId="{70CA667B-DF1C-4153-9A9D-80A0D4B1C9D8}" type="presParOf" srcId="{F08B2971-5B51-B04D-8049-0AD7E8D0839F}" destId="{C69041F9-5784-EB41-A518-97B7AEF0E3A7}" srcOrd="7" destOrd="0" presId="urn:microsoft.com/office/officeart/2008/layout/VerticalCurvedList"/>
    <dgm:cxn modelId="{7B3591B7-59A7-441E-A62D-13A0064EBC8D}" type="presParOf" srcId="{F08B2971-5B51-B04D-8049-0AD7E8D0839F}" destId="{6A9D5791-47C0-F34E-A3C3-363ECD06ED15}" srcOrd="8" destOrd="0" presId="urn:microsoft.com/office/officeart/2008/layout/VerticalCurvedList"/>
    <dgm:cxn modelId="{7673E2E5-27F6-49BC-B1AB-FCB01E3C5A17}" type="presParOf" srcId="{6A9D5791-47C0-F34E-A3C3-363ECD06ED15}" destId="{3F768512-85FB-484A-9E22-7129A668D517}" srcOrd="0" destOrd="0" presId="urn:microsoft.com/office/officeart/2008/layout/VerticalCurvedList"/>
    <dgm:cxn modelId="{601B89AE-6B46-4FA4-8734-562B3E385842}" type="presParOf" srcId="{F08B2971-5B51-B04D-8049-0AD7E8D0839F}" destId="{17CCB5BE-9A75-4B43-838F-40EBA214A35B}" srcOrd="9" destOrd="0" presId="urn:microsoft.com/office/officeart/2008/layout/VerticalCurvedList"/>
    <dgm:cxn modelId="{73A10881-BC30-4108-AB29-15C4930B1835}" type="presParOf" srcId="{F08B2971-5B51-B04D-8049-0AD7E8D0839F}" destId="{E6DF653F-810D-3441-BBB9-0D8D0F3BB4D1}" srcOrd="10" destOrd="0" presId="urn:microsoft.com/office/officeart/2008/layout/VerticalCurvedList"/>
    <dgm:cxn modelId="{5262A0E0-1AC6-4BA9-BDE6-C4656B1930EC}" type="presParOf" srcId="{E6DF653F-810D-3441-BBB9-0D8D0F3BB4D1}" destId="{2B510BF3-E86F-184A-A47F-3B6C283103CC}" srcOrd="0" destOrd="0" presId="urn:microsoft.com/office/officeart/2008/layout/VerticalCurvedList"/>
    <dgm:cxn modelId="{81393993-5888-4F83-B6F1-D616061FF452}" type="presParOf" srcId="{F08B2971-5B51-B04D-8049-0AD7E8D0839F}" destId="{AAEB00B7-6FA7-1144-B596-B99D5206419A}" srcOrd="11" destOrd="0" presId="urn:microsoft.com/office/officeart/2008/layout/VerticalCurvedList"/>
    <dgm:cxn modelId="{B456BFF1-A9AE-4683-AF5E-049FA7C6ED95}" type="presParOf" srcId="{F08B2971-5B51-B04D-8049-0AD7E8D0839F}" destId="{D8256126-5D83-774B-9EE0-5D0D29E8986D}" srcOrd="12" destOrd="0" presId="urn:microsoft.com/office/officeart/2008/layout/VerticalCurvedList"/>
    <dgm:cxn modelId="{490F1B95-1040-45C2-9FA3-84AE19574130}" type="presParOf" srcId="{D8256126-5D83-774B-9EE0-5D0D29E8986D}" destId="{8FDE6AB9-492F-D94A-B065-ABF11C83471E}" srcOrd="0" destOrd="0" presId="urn:microsoft.com/office/officeart/2008/layout/VerticalCurvedList"/>
    <dgm:cxn modelId="{65C4E3E7-6293-4A1D-BE05-CEC885D801A9}" type="presParOf" srcId="{F08B2971-5B51-B04D-8049-0AD7E8D0839F}" destId="{58E8F943-0742-FA48-93D2-75E897AEF673}" srcOrd="13" destOrd="0" presId="urn:microsoft.com/office/officeart/2008/layout/VerticalCurvedList"/>
    <dgm:cxn modelId="{37F3E9F0-C3E8-48D7-B827-4DE08C6AA7B2}" type="presParOf" srcId="{F08B2971-5B51-B04D-8049-0AD7E8D0839F}" destId="{49791FEB-4215-5747-82E7-22C9396B6243}" srcOrd="14" destOrd="0" presId="urn:microsoft.com/office/officeart/2008/layout/VerticalCurvedList"/>
    <dgm:cxn modelId="{9DD39FE2-0573-4D14-A82C-6A6A4018FB32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  <a:endParaRPr lang="en-US" dirty="0">
            <a:latin typeface="+mj-lt"/>
          </a:endParaRP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gamble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 dirty="0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 smtClean="0"/>
            <a:t>to reject</a:t>
          </a:r>
          <a:endParaRPr lang="en-US" sz="1800" dirty="0"/>
        </a:p>
        <a:p>
          <a:r>
            <a:rPr lang="en-US" sz="1800" dirty="0" smtClean="0">
              <a:latin typeface="+mn-lt"/>
            </a:rPr>
            <a:t>(v.)</a:t>
          </a:r>
          <a:endParaRPr lang="en-US" sz="180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gloomy</a:t>
          </a:r>
        </a:p>
        <a:p>
          <a:r>
            <a:rPr lang="en-US" sz="1800" dirty="0" smtClean="0">
              <a:latin typeface="+mn-lt"/>
            </a:rPr>
            <a:t>(adj.)</a:t>
          </a:r>
          <a:endParaRPr lang="en-US" sz="180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 smtClean="0"/>
            <a:t>vicar </a:t>
          </a:r>
        </a:p>
        <a:p>
          <a:r>
            <a:rPr lang="en-US" sz="1800" dirty="0" smtClean="0"/>
            <a:t>(n.) </a:t>
          </a:r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b="0" i="0" dirty="0" smtClean="0"/>
            <a:t>reticent</a:t>
          </a:r>
          <a:r>
            <a:rPr lang="ka-GE" sz="1800" b="0" i="0" dirty="0" smtClean="0"/>
            <a:t> </a:t>
          </a:r>
          <a:r>
            <a:rPr lang="en-US" sz="1800" dirty="0" smtClean="0"/>
            <a:t>(adj.) </a:t>
          </a:r>
          <a:endParaRPr lang="en-US" sz="180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</a:t>
          </a:r>
          <a:r>
            <a:rPr lang="en-US" sz="1800" b="0" i="0" dirty="0" smtClean="0"/>
            <a:t>reconcile </a:t>
          </a:r>
          <a:r>
            <a:rPr lang="en-US" sz="1800" dirty="0" smtClean="0">
              <a:latin typeface="+mn-lt"/>
            </a:rPr>
            <a:t>(v.)</a:t>
          </a:r>
          <a:endParaRPr lang="en-US" sz="180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b="0" i="0" dirty="0" err="1" smtClean="0"/>
            <a:t>rumour</a:t>
          </a:r>
          <a:endParaRPr lang="en-US" sz="1800" b="0" i="0" dirty="0" smtClean="0"/>
        </a:p>
        <a:p>
          <a:r>
            <a:rPr lang="en-US" sz="1800" b="0" i="0" dirty="0" smtClean="0"/>
            <a:t> </a:t>
          </a:r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b="0" i="0" dirty="0" smtClean="0"/>
            <a:t>affection </a:t>
          </a:r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40305" custScaleY="124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38369" custScaleY="122527" custRadScaleRad="168368" custRadScaleInc="40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31026" custScaleY="111470" custRadScaleRad="146173" custRadScaleInc="-16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32909" custScaleY="109151" custRadScaleRad="164551" custRadScaleInc="-60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43210" custScaleY="112788" custRadScaleRad="97903" custRadScaleInc="3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6426" custScaleY="108140" custRadScaleRad="167882" custRadScaleInc="56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27039" custScaleY="107587" custRadScaleRad="149771" custRadScaleInc="20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39649" custScaleY="123265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 custRadScaleRad="103395" custRadScaleInc="-1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 custRadScaleRad="98819" custRadScaleInc="-1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CD712AC-EAFF-4A0A-BD0A-4A6A984CB9D1}" type="presOf" srcId="{B45312E9-FC6F-B746-B27B-6C94CA029837}" destId="{0B34F26A-33C4-CC43-B59F-F907FF4FCACC}" srcOrd="0" destOrd="0" presId="urn:microsoft.com/office/officeart/2005/8/layout/cycle2"/>
    <dgm:cxn modelId="{70AA64A1-4F1C-49BD-A3A7-B71CC02E7E4B}" type="presOf" srcId="{B0704D62-180C-C642-843F-D6C6D57999BE}" destId="{C9F5D55E-A854-074F-A14E-1E47DC7F6F27}" srcOrd="0" destOrd="0" presId="urn:microsoft.com/office/officeart/2005/8/layout/cycle2"/>
    <dgm:cxn modelId="{B257D98D-3C8D-4297-B66D-6F83E1EAFBCA}" type="presOf" srcId="{DA526A49-0A89-6F46-898E-8FD9D5897CFC}" destId="{DB5CCCA1-D6B9-1948-9989-9FFA7D5C769F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E109F749-08FC-408C-B1F9-BD8CA3AFB761}" type="presOf" srcId="{A69EA8A6-FD73-7346-8E97-1B350FBB3C42}" destId="{B551E777-6A35-164B-B066-DE336C9ABA09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B11CF986-35B7-4E13-89D3-7D8A8AE23C40}" type="presOf" srcId="{7D16DC71-7765-4048-88D2-A7B35C08317B}" destId="{F33BF7A4-86F0-864F-96A6-3413F3A65D17}" srcOrd="1" destOrd="0" presId="urn:microsoft.com/office/officeart/2005/8/layout/cycle2"/>
    <dgm:cxn modelId="{42CBBBB9-BA24-49E2-91DB-6945ADC32FC3}" type="presOf" srcId="{8F80C5A0-0FBF-5B45-A7E9-8148D948B16C}" destId="{A769E5A0-BAE1-1C4D-818A-6AD61DEAD5F7}" srcOrd="0" destOrd="0" presId="urn:microsoft.com/office/officeart/2005/8/layout/cycle2"/>
    <dgm:cxn modelId="{88404680-5434-411F-A309-3C9C6A81CCEA}" type="presOf" srcId="{DA526A49-0A89-6F46-898E-8FD9D5897CFC}" destId="{E7BDED22-7F9F-FA44-85A4-3FF66D46F356}" srcOrd="1" destOrd="0" presId="urn:microsoft.com/office/officeart/2005/8/layout/cycle2"/>
    <dgm:cxn modelId="{F5306E71-9810-4C18-9EB6-32498BFA7173}" type="presOf" srcId="{7D16DC71-7765-4048-88D2-A7B35C08317B}" destId="{2C76AEB2-EFD1-4142-B9C3-F8FD63941A8C}" srcOrd="0" destOrd="0" presId="urn:microsoft.com/office/officeart/2005/8/layout/cycle2"/>
    <dgm:cxn modelId="{C46CD9D5-4C17-43F2-B4E6-3895867BE1E3}" type="presOf" srcId="{AAA4987C-21AF-E849-9336-A99A31E75F0A}" destId="{A7F63EE3-A8BB-6A47-B7EB-61C4F0991E5B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0DB01B4F-FA3C-4D74-BFCB-D6DCF7777C00}" type="presOf" srcId="{E6943A8B-9BD5-E042-8CFC-0BFB8CFD4CD3}" destId="{9000D0E5-99CF-384B-881D-ADA716CBED0B}" srcOrd="1" destOrd="0" presId="urn:microsoft.com/office/officeart/2005/8/layout/cycle2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5A718D-AA3D-4C11-9972-5D15BD04A891}" type="presOf" srcId="{B9BE146C-EC4B-0A47-B6DF-0F609694469C}" destId="{D5FC3538-A7E0-AD49-ABDF-8BF1C1E4A455}" srcOrd="0" destOrd="0" presId="urn:microsoft.com/office/officeart/2005/8/layout/cycle2"/>
    <dgm:cxn modelId="{C4EA426E-5CE5-43BA-962A-E4D76126BE3C}" type="presOf" srcId="{830B4978-F814-3C43-8B08-F202A97B0D33}" destId="{2DC7B66E-DC71-9F41-8C36-394078EC07A0}" srcOrd="1" destOrd="0" presId="urn:microsoft.com/office/officeart/2005/8/layout/cycle2"/>
    <dgm:cxn modelId="{28974491-42B7-4F33-8CEA-FC3C94DCB57E}" type="presOf" srcId="{A69EA8A6-FD73-7346-8E97-1B350FBB3C42}" destId="{00CCC6E1-748C-A840-81A9-69FC740EB39E}" srcOrd="1" destOrd="0" presId="urn:microsoft.com/office/officeart/2005/8/layout/cycle2"/>
    <dgm:cxn modelId="{B5058C71-99E8-4E67-AA83-742A227D74D6}" type="presOf" srcId="{E6943A8B-9BD5-E042-8CFC-0BFB8CFD4CD3}" destId="{187CC380-E1DB-774C-8799-4A4F597A41AF}" srcOrd="0" destOrd="0" presId="urn:microsoft.com/office/officeart/2005/8/layout/cycle2"/>
    <dgm:cxn modelId="{EE9D798B-32EB-4565-A7D4-644C80375C5B}" type="presOf" srcId="{830B4978-F814-3C43-8B08-F202A97B0D33}" destId="{C25A9A42-2F58-5C48-A907-7B73106014B5}" srcOrd="0" destOrd="0" presId="urn:microsoft.com/office/officeart/2005/8/layout/cycle2"/>
    <dgm:cxn modelId="{BEE5B20C-8DED-4FB7-99D2-0741CDB00DB2}" type="presOf" srcId="{8BB42E8F-AF91-9641-B1AF-70647FCF7E28}" destId="{230B3DC8-9107-5948-831C-6BADF7207648}" srcOrd="0" destOrd="0" presId="urn:microsoft.com/office/officeart/2005/8/layout/cycle2"/>
    <dgm:cxn modelId="{32ECA34F-D673-44C8-8855-1BCB478AFCB5}" type="presParOf" srcId="{0B34F26A-33C4-CC43-B59F-F907FF4FCACC}" destId="{A7F63EE3-A8BB-6A47-B7EB-61C4F0991E5B}" srcOrd="0" destOrd="0" presId="urn:microsoft.com/office/officeart/2005/8/layout/cycle2"/>
    <dgm:cxn modelId="{F95DB994-3E57-458F-A6A8-2C2312027F95}" type="presParOf" srcId="{0B34F26A-33C4-CC43-B59F-F907FF4FCACC}" destId="{DB5CCCA1-D6B9-1948-9989-9FFA7D5C769F}" srcOrd="1" destOrd="0" presId="urn:microsoft.com/office/officeart/2005/8/layout/cycle2"/>
    <dgm:cxn modelId="{D19A518D-16D8-486F-984E-2A528F5F1E11}" type="presParOf" srcId="{DB5CCCA1-D6B9-1948-9989-9FFA7D5C769F}" destId="{E7BDED22-7F9F-FA44-85A4-3FF66D46F356}" srcOrd="0" destOrd="0" presId="urn:microsoft.com/office/officeart/2005/8/layout/cycle2"/>
    <dgm:cxn modelId="{AB7363B9-1560-45E4-BDB6-E458C2D1E7EB}" type="presParOf" srcId="{0B34F26A-33C4-CC43-B59F-F907FF4FCACC}" destId="{230B3DC8-9107-5948-831C-6BADF7207648}" srcOrd="2" destOrd="0" presId="urn:microsoft.com/office/officeart/2005/8/layout/cycle2"/>
    <dgm:cxn modelId="{8D39A6BE-6FE5-4D46-9E00-5DF9D34B74A7}" type="presParOf" srcId="{0B34F26A-33C4-CC43-B59F-F907FF4FCACC}" destId="{B551E777-6A35-164B-B066-DE336C9ABA09}" srcOrd="3" destOrd="0" presId="urn:microsoft.com/office/officeart/2005/8/layout/cycle2"/>
    <dgm:cxn modelId="{69C78767-2591-48AF-AA20-22CB85079125}" type="presParOf" srcId="{B551E777-6A35-164B-B066-DE336C9ABA09}" destId="{00CCC6E1-748C-A840-81A9-69FC740EB39E}" srcOrd="0" destOrd="0" presId="urn:microsoft.com/office/officeart/2005/8/layout/cycle2"/>
    <dgm:cxn modelId="{6925F3C3-D017-4F8D-AD49-354ED42E4415}" type="presParOf" srcId="{0B34F26A-33C4-CC43-B59F-F907FF4FCACC}" destId="{C9F5D55E-A854-074F-A14E-1E47DC7F6F27}" srcOrd="4" destOrd="0" presId="urn:microsoft.com/office/officeart/2005/8/layout/cycle2"/>
    <dgm:cxn modelId="{2E5C2182-8865-45AF-94A8-D42A59818A32}" type="presParOf" srcId="{0B34F26A-33C4-CC43-B59F-F907FF4FCACC}" destId="{187CC380-E1DB-774C-8799-4A4F597A41AF}" srcOrd="5" destOrd="0" presId="urn:microsoft.com/office/officeart/2005/8/layout/cycle2"/>
    <dgm:cxn modelId="{243B3ACA-BD86-4F64-8FC7-7C6E8F25D6AF}" type="presParOf" srcId="{187CC380-E1DB-774C-8799-4A4F597A41AF}" destId="{9000D0E5-99CF-384B-881D-ADA716CBED0B}" srcOrd="0" destOrd="0" presId="urn:microsoft.com/office/officeart/2005/8/layout/cycle2"/>
    <dgm:cxn modelId="{B1B87BDF-383B-4430-8C7C-BF7D92445E21}" type="presParOf" srcId="{0B34F26A-33C4-CC43-B59F-F907FF4FCACC}" destId="{A769E5A0-BAE1-1C4D-818A-6AD61DEAD5F7}" srcOrd="6" destOrd="0" presId="urn:microsoft.com/office/officeart/2005/8/layout/cycle2"/>
    <dgm:cxn modelId="{3AAA2591-8311-43FA-958B-48C9BE225FE6}" type="presParOf" srcId="{0B34F26A-33C4-CC43-B59F-F907FF4FCACC}" destId="{2C76AEB2-EFD1-4142-B9C3-F8FD63941A8C}" srcOrd="7" destOrd="0" presId="urn:microsoft.com/office/officeart/2005/8/layout/cycle2"/>
    <dgm:cxn modelId="{6F541896-2196-4638-AC45-395658A53197}" type="presParOf" srcId="{2C76AEB2-EFD1-4142-B9C3-F8FD63941A8C}" destId="{F33BF7A4-86F0-864F-96A6-3413F3A65D17}" srcOrd="0" destOrd="0" presId="urn:microsoft.com/office/officeart/2005/8/layout/cycle2"/>
    <dgm:cxn modelId="{9D877469-34F4-4CE4-A32E-3669EB829C88}" type="presParOf" srcId="{0B34F26A-33C4-CC43-B59F-F907FF4FCACC}" destId="{D5FC3538-A7E0-AD49-ABDF-8BF1C1E4A455}" srcOrd="8" destOrd="0" presId="urn:microsoft.com/office/officeart/2005/8/layout/cycle2"/>
    <dgm:cxn modelId="{7A0FD8EF-F4C3-484F-80B1-E597E34471E0}" type="presParOf" srcId="{0B34F26A-33C4-CC43-B59F-F907FF4FCACC}" destId="{C25A9A42-2F58-5C48-A907-7B73106014B5}" srcOrd="9" destOrd="0" presId="urn:microsoft.com/office/officeart/2005/8/layout/cycle2"/>
    <dgm:cxn modelId="{AD2DEEDA-7AB3-4FA6-BD94-DE69AE77D235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  <a:endParaRPr lang="en-US" dirty="0">
            <a:latin typeface="+mj-lt"/>
          </a:endParaRP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gamble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 dirty="0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 smtClean="0"/>
            <a:t>to reject</a:t>
          </a:r>
          <a:endParaRPr lang="en-US" sz="1800" dirty="0"/>
        </a:p>
        <a:p>
          <a:r>
            <a:rPr lang="en-US" sz="1800" dirty="0" smtClean="0">
              <a:latin typeface="+mn-lt"/>
            </a:rPr>
            <a:t>(v.)</a:t>
          </a:r>
          <a:endParaRPr lang="en-US" sz="180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gloomy</a:t>
          </a:r>
        </a:p>
        <a:p>
          <a:r>
            <a:rPr lang="en-US" sz="1800" dirty="0" smtClean="0">
              <a:latin typeface="+mn-lt"/>
            </a:rPr>
            <a:t>(adj.)</a:t>
          </a:r>
          <a:endParaRPr lang="en-US" sz="180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 smtClean="0"/>
            <a:t>vicar </a:t>
          </a:r>
        </a:p>
        <a:p>
          <a:r>
            <a:rPr lang="en-US" sz="1800" dirty="0" smtClean="0"/>
            <a:t>(n.) </a:t>
          </a:r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b="0" i="0" dirty="0" smtClean="0"/>
            <a:t>reticent</a:t>
          </a:r>
          <a:r>
            <a:rPr lang="ka-GE" sz="1800" b="0" i="0" dirty="0" smtClean="0"/>
            <a:t> </a:t>
          </a:r>
          <a:r>
            <a:rPr lang="en-US" sz="1800" dirty="0" smtClean="0"/>
            <a:t>(adj.) </a:t>
          </a:r>
          <a:endParaRPr lang="en-US" sz="180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</a:t>
          </a:r>
          <a:r>
            <a:rPr lang="en-US" sz="1800" b="0" i="0" dirty="0" smtClean="0"/>
            <a:t>reconcile </a:t>
          </a:r>
          <a:r>
            <a:rPr lang="en-US" sz="1800" dirty="0" smtClean="0">
              <a:latin typeface="+mn-lt"/>
            </a:rPr>
            <a:t>(v.)</a:t>
          </a:r>
          <a:endParaRPr lang="en-US" sz="180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b="0" i="0" dirty="0" err="1" smtClean="0"/>
            <a:t>rumour</a:t>
          </a:r>
          <a:endParaRPr lang="en-US" sz="1800" b="0" i="0" dirty="0" smtClean="0"/>
        </a:p>
        <a:p>
          <a:r>
            <a:rPr lang="en-US" sz="1800" b="0" i="0" dirty="0" smtClean="0"/>
            <a:t> </a:t>
          </a:r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b="0" i="0" dirty="0" smtClean="0"/>
            <a:t>affection </a:t>
          </a:r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40305" custScaleY="124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38369" custScaleY="122527" custRadScaleRad="168368" custRadScaleInc="40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31026" custScaleY="111470" custRadScaleRad="146173" custRadScaleInc="-16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32909" custScaleY="109151" custRadScaleRad="164551" custRadScaleInc="-60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43210" custScaleY="112788" custRadScaleRad="97903" custRadScaleInc="3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6426" custScaleY="108140" custRadScaleRad="167882" custRadScaleInc="56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27039" custScaleY="107587" custRadScaleRad="149771" custRadScaleInc="20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39649" custScaleY="123265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135442" y="-786990"/>
          <a:ext cx="6118113" cy="6118113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18770" y="206576"/>
          <a:ext cx="4827273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Vocabulary</a:t>
          </a:r>
          <a:r>
            <a:rPr lang="ka-GE" sz="1500" kern="1200" dirty="0"/>
            <a:t> - ლექსიკა</a:t>
          </a:r>
          <a:endParaRPr lang="en-US" sz="1500" kern="1200" dirty="0"/>
        </a:p>
      </dsp:txBody>
      <dsp:txXfrm>
        <a:off x="318770" y="206576"/>
        <a:ext cx="4827273" cy="412970"/>
      </dsp:txXfrm>
    </dsp:sp>
    <dsp:sp modelId="{377382CD-1E73-FA48-BC57-ACD20D62240A}">
      <dsp:nvSpPr>
        <dsp:cNvPr id="0" name=""/>
        <dsp:cNvSpPr/>
      </dsp:nvSpPr>
      <dsp:spPr>
        <a:xfrm>
          <a:off x="60664" y="15495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92752" y="826395"/>
          <a:ext cx="445329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About the Author</a:t>
          </a:r>
          <a:r>
            <a:rPr lang="ka-GE" sz="1500" kern="1200" dirty="0"/>
            <a:t>- ავტორის შესახებ</a:t>
          </a:r>
          <a:endParaRPr lang="en-US" sz="1500" kern="1200" dirty="0"/>
        </a:p>
      </dsp:txBody>
      <dsp:txXfrm>
        <a:off x="692752" y="826395"/>
        <a:ext cx="4453291" cy="412970"/>
      </dsp:txXfrm>
    </dsp:sp>
    <dsp:sp modelId="{411DA598-002A-FF47-9531-75928444A383}">
      <dsp:nvSpPr>
        <dsp:cNvPr id="0" name=""/>
        <dsp:cNvSpPr/>
      </dsp:nvSpPr>
      <dsp:spPr>
        <a:xfrm>
          <a:off x="434646" y="77477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97693" y="1445761"/>
          <a:ext cx="424835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Summary</a:t>
          </a:r>
          <a:r>
            <a:rPr lang="ka-GE" sz="1500" kern="1200" dirty="0"/>
            <a:t> - შინაარსი</a:t>
          </a:r>
          <a:endParaRPr lang="en-US" sz="1500" kern="1200" dirty="0"/>
        </a:p>
      </dsp:txBody>
      <dsp:txXfrm>
        <a:off x="897693" y="1445761"/>
        <a:ext cx="4248351" cy="412970"/>
      </dsp:txXfrm>
    </dsp:sp>
    <dsp:sp modelId="{5CEC9627-B2FE-2D42-9A6F-D0C848694378}">
      <dsp:nvSpPr>
        <dsp:cNvPr id="0" name=""/>
        <dsp:cNvSpPr/>
      </dsp:nvSpPr>
      <dsp:spPr>
        <a:xfrm>
          <a:off x="639586" y="1394139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63128" y="2065580"/>
          <a:ext cx="4182916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>
              <a:cs typeface="Calibri" panose="020F0502020204030204" pitchFamily="34" charset="0"/>
            </a:rPr>
            <a:t>Characters - გმირები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63128" y="2065580"/>
        <a:ext cx="4182916" cy="412970"/>
      </dsp:txXfrm>
    </dsp:sp>
    <dsp:sp modelId="{3F768512-85FB-484A-9E22-7129A668D517}">
      <dsp:nvSpPr>
        <dsp:cNvPr id="0" name=""/>
        <dsp:cNvSpPr/>
      </dsp:nvSpPr>
      <dsp:spPr>
        <a:xfrm>
          <a:off x="705022" y="2013959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97693" y="2685400"/>
          <a:ext cx="424835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Setting</a:t>
          </a:r>
          <a:r>
            <a:rPr lang="ka-GE" sz="1500" kern="1200" dirty="0"/>
            <a:t> - მოქმედების ადგილი და დრო</a:t>
          </a:r>
          <a:endParaRPr lang="en-US" sz="1500" kern="1200" dirty="0"/>
        </a:p>
      </dsp:txBody>
      <dsp:txXfrm>
        <a:off x="897693" y="2685400"/>
        <a:ext cx="4248351" cy="412970"/>
      </dsp:txXfrm>
    </dsp:sp>
    <dsp:sp modelId="{2B510BF3-E86F-184A-A47F-3B6C283103CC}">
      <dsp:nvSpPr>
        <dsp:cNvPr id="0" name=""/>
        <dsp:cNvSpPr/>
      </dsp:nvSpPr>
      <dsp:spPr>
        <a:xfrm>
          <a:off x="639586" y="2633778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92752" y="3304765"/>
          <a:ext cx="445329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</a:rPr>
            <a:t>Main </a:t>
          </a:r>
          <a:r>
            <a:rPr lang="ka-GE" sz="1500" kern="1200" dirty="0">
              <a:latin typeface="+mn-lt"/>
            </a:rPr>
            <a:t>themes</a:t>
          </a:r>
          <a:r>
            <a:rPr lang="ka-GE" sz="1500" kern="1200" dirty="0"/>
            <a:t> - მთავარი თემები</a:t>
          </a:r>
          <a:endParaRPr lang="en-US" sz="1500" kern="1200" dirty="0"/>
        </a:p>
      </dsp:txBody>
      <dsp:txXfrm>
        <a:off x="692752" y="3304765"/>
        <a:ext cx="4453291" cy="412970"/>
      </dsp:txXfrm>
    </dsp:sp>
    <dsp:sp modelId="{8FDE6AB9-492F-D94A-B065-ABF11C83471E}">
      <dsp:nvSpPr>
        <dsp:cNvPr id="0" name=""/>
        <dsp:cNvSpPr/>
      </dsp:nvSpPr>
      <dsp:spPr>
        <a:xfrm>
          <a:off x="434646" y="325314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18770" y="3924585"/>
          <a:ext cx="4827273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Conclusion and Homework</a:t>
          </a:r>
          <a:r>
            <a:rPr lang="ka-GE" sz="1500" kern="1200" dirty="0"/>
            <a:t> - შეჯამება და დავალება</a:t>
          </a:r>
          <a:endParaRPr lang="en-US" sz="1500" kern="1200" dirty="0"/>
        </a:p>
      </dsp:txBody>
      <dsp:txXfrm>
        <a:off x="318770" y="3924585"/>
        <a:ext cx="4827273" cy="412970"/>
      </dsp:txXfrm>
    </dsp:sp>
    <dsp:sp modelId="{23647887-052A-044D-A3F1-E205E9BB6589}">
      <dsp:nvSpPr>
        <dsp:cNvPr id="0" name=""/>
        <dsp:cNvSpPr/>
      </dsp:nvSpPr>
      <dsp:spPr>
        <a:xfrm>
          <a:off x="60664" y="3872963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56501" y="1955544"/>
          <a:ext cx="1485865" cy="150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+mj-lt"/>
            </a:rPr>
            <a:t>Vocabulary</a:t>
          </a:r>
          <a:endParaRPr lang="en-US" sz="1700" kern="1200" dirty="0">
            <a:latin typeface="+mj-lt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074101" y="2175969"/>
        <a:ext cx="1050665" cy="1064305"/>
      </dsp:txXfrm>
    </dsp:sp>
    <dsp:sp modelId="{B9A95E8E-6E90-44AE-B6F0-582FC19101EA}">
      <dsp:nvSpPr>
        <dsp:cNvPr id="0" name=""/>
        <dsp:cNvSpPr/>
      </dsp:nvSpPr>
      <dsp:spPr>
        <a:xfrm rot="16200000">
          <a:off x="4327139" y="1671498"/>
          <a:ext cx="5445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445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85819" y="1669634"/>
        <a:ext cx="27229" cy="27229"/>
      </dsp:txXfrm>
    </dsp:sp>
    <dsp:sp modelId="{60CA6584-FB95-416B-AC47-B171AC9DC8F6}">
      <dsp:nvSpPr>
        <dsp:cNvPr id="0" name=""/>
        <dsp:cNvSpPr/>
      </dsp:nvSpPr>
      <dsp:spPr>
        <a:xfrm>
          <a:off x="3754677" y="-91961"/>
          <a:ext cx="1689514" cy="1502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reject</a:t>
          </a: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(v.)</a:t>
          </a:r>
          <a:endParaRPr lang="en-US" sz="1800" kern="1200" dirty="0">
            <a:latin typeface="+mn-lt"/>
          </a:endParaRPr>
        </a:p>
      </dsp:txBody>
      <dsp:txXfrm>
        <a:off x="4002101" y="128136"/>
        <a:ext cx="1194666" cy="1062722"/>
      </dsp:txXfrm>
    </dsp:sp>
    <dsp:sp modelId="{79CCF70B-B7B2-4330-95B9-A52A5E6F8B08}">
      <dsp:nvSpPr>
        <dsp:cNvPr id="0" name=""/>
        <dsp:cNvSpPr/>
      </dsp:nvSpPr>
      <dsp:spPr>
        <a:xfrm rot="19488316">
          <a:off x="5037747" y="1725964"/>
          <a:ext cx="18751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751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928463" y="1690835"/>
        <a:ext cx="93759" cy="93759"/>
      </dsp:txXfrm>
    </dsp:sp>
    <dsp:sp modelId="{8AD78741-3BC3-458E-8A9A-DAB0A9FDFE23}">
      <dsp:nvSpPr>
        <dsp:cNvPr id="0" name=""/>
        <dsp:cNvSpPr/>
      </dsp:nvSpPr>
      <dsp:spPr>
        <a:xfrm>
          <a:off x="6560104" y="0"/>
          <a:ext cx="1666201" cy="1475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gloomy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(adj.)</a:t>
          </a:r>
          <a:endParaRPr lang="en-US" sz="1800" kern="1200" dirty="0">
            <a:latin typeface="+mn-lt"/>
          </a:endParaRPr>
        </a:p>
      </dsp:txBody>
      <dsp:txXfrm>
        <a:off x="6804113" y="216073"/>
        <a:ext cx="1178183" cy="1043290"/>
      </dsp:txXfrm>
    </dsp:sp>
    <dsp:sp modelId="{C455CC8C-6CE2-4876-8AF7-933EAB8950E9}">
      <dsp:nvSpPr>
        <dsp:cNvPr id="0" name=""/>
        <dsp:cNvSpPr/>
      </dsp:nvSpPr>
      <dsp:spPr>
        <a:xfrm rot="21381071">
          <a:off x="5339416" y="2602526"/>
          <a:ext cx="146328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46328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34477" y="2577694"/>
        <a:ext cx="73164" cy="73164"/>
      </dsp:txXfrm>
    </dsp:sp>
    <dsp:sp modelId="{14FED8F7-C96E-4157-AE78-8507ED613C46}">
      <dsp:nvSpPr>
        <dsp:cNvPr id="0" name=""/>
        <dsp:cNvSpPr/>
      </dsp:nvSpPr>
      <dsp:spPr>
        <a:xfrm>
          <a:off x="6799013" y="1846401"/>
          <a:ext cx="1577779" cy="1342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vicar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(n.) </a:t>
          </a:r>
          <a:endParaRPr lang="en-US" sz="1800" kern="1200" dirty="0">
            <a:latin typeface="+mn-lt"/>
          </a:endParaRPr>
        </a:p>
      </dsp:txBody>
      <dsp:txXfrm>
        <a:off x="7030073" y="2042975"/>
        <a:ext cx="1115659" cy="949143"/>
      </dsp:txXfrm>
    </dsp:sp>
    <dsp:sp modelId="{7FD80FC6-6F90-4979-BC08-4533BCEA0C4A}">
      <dsp:nvSpPr>
        <dsp:cNvPr id="0" name=""/>
        <dsp:cNvSpPr/>
      </dsp:nvSpPr>
      <dsp:spPr>
        <a:xfrm rot="1889406">
          <a:off x="5097229" y="3575055"/>
          <a:ext cx="1873285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73285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987039" y="3539974"/>
        <a:ext cx="93664" cy="93664"/>
      </dsp:txXfrm>
    </dsp:sp>
    <dsp:sp modelId="{97AC90F4-D3E1-4720-BB64-3FFA7FF91885}">
      <dsp:nvSpPr>
        <dsp:cNvPr id="0" name=""/>
        <dsp:cNvSpPr/>
      </dsp:nvSpPr>
      <dsp:spPr>
        <a:xfrm>
          <a:off x="6673791" y="3811804"/>
          <a:ext cx="1600454" cy="131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reticent</a:t>
          </a:r>
          <a:r>
            <a:rPr lang="ka-GE" sz="1800" b="0" i="0" kern="1200" dirty="0" smtClean="0"/>
            <a:t> </a:t>
          </a:r>
          <a:r>
            <a:rPr lang="en-US" sz="1800" kern="1200" dirty="0" smtClean="0"/>
            <a:t>(adj.) </a:t>
          </a:r>
          <a:endParaRPr lang="en-US" sz="1800" kern="1200" dirty="0">
            <a:latin typeface="+mn-lt"/>
          </a:endParaRPr>
        </a:p>
      </dsp:txBody>
      <dsp:txXfrm>
        <a:off x="6908172" y="4004288"/>
        <a:ext cx="1131692" cy="929398"/>
      </dsp:txXfrm>
    </dsp:sp>
    <dsp:sp modelId="{590263F0-6B47-4D81-ADFB-30DE3EA68C42}">
      <dsp:nvSpPr>
        <dsp:cNvPr id="0" name=""/>
        <dsp:cNvSpPr/>
      </dsp:nvSpPr>
      <dsp:spPr>
        <a:xfrm rot="5444185">
          <a:off x="4299079" y="3735856"/>
          <a:ext cx="57398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7398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71723" y="3733257"/>
        <a:ext cx="28699" cy="28699"/>
      </dsp:txXfrm>
    </dsp:sp>
    <dsp:sp modelId="{7E41AABE-D5ED-472C-B971-FEDB7103D646}">
      <dsp:nvSpPr>
        <dsp:cNvPr id="0" name=""/>
        <dsp:cNvSpPr/>
      </dsp:nvSpPr>
      <dsp:spPr>
        <a:xfrm>
          <a:off x="3711408" y="4034542"/>
          <a:ext cx="1724495" cy="1358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</a:t>
          </a:r>
          <a:r>
            <a:rPr lang="en-US" sz="1800" b="0" i="0" kern="1200" dirty="0" smtClean="0"/>
            <a:t>reconcile </a:t>
          </a:r>
          <a:r>
            <a:rPr lang="en-US" sz="1800" kern="1200" dirty="0" smtClean="0">
              <a:latin typeface="+mn-lt"/>
            </a:rPr>
            <a:t>(v.)</a:t>
          </a:r>
          <a:endParaRPr lang="en-US" sz="1800" kern="1200" dirty="0">
            <a:latin typeface="+mn-lt"/>
          </a:endParaRPr>
        </a:p>
      </dsp:txBody>
      <dsp:txXfrm>
        <a:off x="3963954" y="4233440"/>
        <a:ext cx="1219403" cy="960366"/>
      </dsp:txXfrm>
    </dsp:sp>
    <dsp:sp modelId="{0B1A478D-C929-4B8D-8C55-DBD98AD384D9}">
      <dsp:nvSpPr>
        <dsp:cNvPr id="0" name=""/>
        <dsp:cNvSpPr/>
      </dsp:nvSpPr>
      <dsp:spPr>
        <a:xfrm rot="8865895">
          <a:off x="2184048" y="3609803"/>
          <a:ext cx="1933698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933698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102555" y="3573211"/>
        <a:ext cx="96684" cy="96684"/>
      </dsp:txXfrm>
    </dsp:sp>
    <dsp:sp modelId="{37118DB8-5C7C-4B41-97AF-D2A2553362FB}">
      <dsp:nvSpPr>
        <dsp:cNvPr id="0" name=""/>
        <dsp:cNvSpPr/>
      </dsp:nvSpPr>
      <dsp:spPr>
        <a:xfrm>
          <a:off x="868863" y="3891516"/>
          <a:ext cx="1642804" cy="1302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/>
            <a:t>rumour</a:t>
          </a:r>
          <a:endParaRPr lang="en-US" sz="1800" b="0" i="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 </a:t>
          </a: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1109446" y="4082218"/>
        <a:ext cx="1161638" cy="920788"/>
      </dsp:txXfrm>
    </dsp:sp>
    <dsp:sp modelId="{11EB1C63-9875-4E49-B468-ABE1B96C95F7}">
      <dsp:nvSpPr>
        <dsp:cNvPr id="0" name=""/>
        <dsp:cNvSpPr/>
      </dsp:nvSpPr>
      <dsp:spPr>
        <a:xfrm rot="11075954">
          <a:off x="2300009" y="2574196"/>
          <a:ext cx="1561338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561338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41644" y="2546913"/>
        <a:ext cx="78066" cy="78066"/>
      </dsp:txXfrm>
    </dsp:sp>
    <dsp:sp modelId="{D41E153F-26E4-4E04-951D-A7F71B95760C}">
      <dsp:nvSpPr>
        <dsp:cNvPr id="0" name=""/>
        <dsp:cNvSpPr/>
      </dsp:nvSpPr>
      <dsp:spPr>
        <a:xfrm>
          <a:off x="776181" y="1814327"/>
          <a:ext cx="1529769" cy="1295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affection </a:t>
          </a: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1000210" y="2004053"/>
        <a:ext cx="1081711" cy="916081"/>
      </dsp:txXfrm>
    </dsp:sp>
    <dsp:sp modelId="{D4612FAB-49A0-42B4-BCFC-2FF51D7493EE}">
      <dsp:nvSpPr>
        <dsp:cNvPr id="0" name=""/>
        <dsp:cNvSpPr/>
      </dsp:nvSpPr>
      <dsp:spPr>
        <a:xfrm rot="12753147">
          <a:off x="2036090" y="1730234"/>
          <a:ext cx="209974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9974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33467" y="1689491"/>
        <a:ext cx="104987" cy="104987"/>
      </dsp:txXfrm>
    </dsp:sp>
    <dsp:sp modelId="{B86A3D4F-8D1A-4534-8794-0FF8F8C4D050}">
      <dsp:nvSpPr>
        <dsp:cNvPr id="0" name=""/>
        <dsp:cNvSpPr/>
      </dsp:nvSpPr>
      <dsp:spPr>
        <a:xfrm>
          <a:off x="678911" y="0"/>
          <a:ext cx="1681615" cy="1484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gamble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925178" y="217374"/>
        <a:ext cx="1189081" cy="1049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422833" y="0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Author</a:t>
          </a:r>
        </a:p>
      </dsp:txBody>
      <dsp:txXfrm>
        <a:off x="3653049" y="230216"/>
        <a:ext cx="1111583" cy="1111583"/>
      </dsp:txXfrm>
    </dsp:sp>
    <dsp:sp modelId="{DB5CCCA1-D6B9-1948-9989-9FFA7D5C769F}">
      <dsp:nvSpPr>
        <dsp:cNvPr id="0" name=""/>
        <dsp:cNvSpPr/>
      </dsp:nvSpPr>
      <dsp:spPr>
        <a:xfrm rot="2142492">
          <a:off x="4950845" y="1207509"/>
          <a:ext cx="42692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62884" y="1276243"/>
        <a:ext cx="298846" cy="318333"/>
      </dsp:txXfrm>
    </dsp:sp>
    <dsp:sp modelId="{230B3DC8-9107-5948-831C-6BADF7207648}">
      <dsp:nvSpPr>
        <dsp:cNvPr id="0" name=""/>
        <dsp:cNvSpPr/>
      </dsp:nvSpPr>
      <dsp:spPr>
        <a:xfrm>
          <a:off x="535338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</a:p>
      </dsp:txBody>
      <dsp:txXfrm>
        <a:off x="5583605" y="1617879"/>
        <a:ext cx="1111583" cy="1111583"/>
      </dsp:txXfrm>
    </dsp:sp>
    <dsp:sp modelId="{B551E777-6A35-164B-B066-DE336C9ABA09}">
      <dsp:nvSpPr>
        <dsp:cNvPr id="0" name=""/>
        <dsp:cNvSpPr/>
      </dsp:nvSpPr>
      <dsp:spPr>
        <a:xfrm rot="6480000">
          <a:off x="5569842" y="3019123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651783" y="3065701"/>
        <a:ext cx="292119" cy="318333"/>
      </dsp:txXfrm>
    </dsp:sp>
    <dsp:sp modelId="{C9F5D55E-A854-074F-A14E-1E47DC7F6F27}">
      <dsp:nvSpPr>
        <dsp:cNvPr id="0" name=""/>
        <dsp:cNvSpPr/>
      </dsp:nvSpPr>
      <dsp:spPr>
        <a:xfrm>
          <a:off x="4624294" y="3631587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Characters</a:t>
          </a:r>
        </a:p>
      </dsp:txBody>
      <dsp:txXfrm>
        <a:off x="4854510" y="3861803"/>
        <a:ext cx="1111583" cy="1111583"/>
      </dsp:txXfrm>
    </dsp:sp>
    <dsp:sp modelId="{187CC380-E1DB-774C-8799-4A4F597A41AF}">
      <dsp:nvSpPr>
        <dsp:cNvPr id="0" name=""/>
        <dsp:cNvSpPr/>
      </dsp:nvSpPr>
      <dsp:spPr>
        <a:xfrm rot="10814330">
          <a:off x="4054043" y="4147503"/>
          <a:ext cx="402984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174937" y="4253866"/>
        <a:ext cx="282089" cy="318333"/>
      </dsp:txXfrm>
    </dsp:sp>
    <dsp:sp modelId="{A769E5A0-BAE1-1C4D-818A-6AD61DEAD5F7}">
      <dsp:nvSpPr>
        <dsp:cNvPr id="0" name=""/>
        <dsp:cNvSpPr/>
      </dsp:nvSpPr>
      <dsp:spPr>
        <a:xfrm>
          <a:off x="2291950" y="3621865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</a:p>
      </dsp:txBody>
      <dsp:txXfrm>
        <a:off x="2522166" y="3852081"/>
        <a:ext cx="1111583" cy="1111583"/>
      </dsp:txXfrm>
    </dsp:sp>
    <dsp:sp modelId="{2C76AEB2-EFD1-4142-B9C3-F8FD63941A8C}">
      <dsp:nvSpPr>
        <dsp:cNvPr id="0" name=""/>
        <dsp:cNvSpPr/>
      </dsp:nvSpPr>
      <dsp:spPr>
        <a:xfrm rot="15078116">
          <a:off x="2495196" y="3036672"/>
          <a:ext cx="416937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577786" y="3202023"/>
        <a:ext cx="291856" cy="318333"/>
      </dsp:txXfrm>
    </dsp:sp>
    <dsp:sp modelId="{D5FC3538-A7E0-AD49-ABDF-8BF1C1E4A455}">
      <dsp:nvSpPr>
        <dsp:cNvPr id="0" name=""/>
        <dsp:cNvSpPr/>
      </dsp:nvSpPr>
      <dsp:spPr>
        <a:xfrm>
          <a:off x="153579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Themes</a:t>
          </a:r>
        </a:p>
      </dsp:txBody>
      <dsp:txXfrm>
        <a:off x="1766015" y="1617879"/>
        <a:ext cx="1111583" cy="1111583"/>
      </dsp:txXfrm>
    </dsp:sp>
    <dsp:sp modelId="{C25A9A42-2F58-5C48-A907-7B73106014B5}">
      <dsp:nvSpPr>
        <dsp:cNvPr id="0" name=""/>
        <dsp:cNvSpPr/>
      </dsp:nvSpPr>
      <dsp:spPr>
        <a:xfrm rot="19420226">
          <a:off x="3051881" y="1221407"/>
          <a:ext cx="408266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63785" y="1363798"/>
        <a:ext cx="285786" cy="318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56501" y="1955544"/>
          <a:ext cx="1485865" cy="150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+mj-lt"/>
            </a:rPr>
            <a:t>Vocabulary</a:t>
          </a:r>
          <a:endParaRPr lang="en-US" sz="1700" kern="1200" dirty="0">
            <a:latin typeface="+mj-lt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074101" y="2175969"/>
        <a:ext cx="1050665" cy="1064305"/>
      </dsp:txXfrm>
    </dsp:sp>
    <dsp:sp modelId="{B9A95E8E-6E90-44AE-B6F0-582FC19101EA}">
      <dsp:nvSpPr>
        <dsp:cNvPr id="0" name=""/>
        <dsp:cNvSpPr/>
      </dsp:nvSpPr>
      <dsp:spPr>
        <a:xfrm rot="16200000">
          <a:off x="4327139" y="1671498"/>
          <a:ext cx="5445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445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85819" y="1669634"/>
        <a:ext cx="27229" cy="27229"/>
      </dsp:txXfrm>
    </dsp:sp>
    <dsp:sp modelId="{60CA6584-FB95-416B-AC47-B171AC9DC8F6}">
      <dsp:nvSpPr>
        <dsp:cNvPr id="0" name=""/>
        <dsp:cNvSpPr/>
      </dsp:nvSpPr>
      <dsp:spPr>
        <a:xfrm>
          <a:off x="3754677" y="-91961"/>
          <a:ext cx="1689514" cy="1502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reject</a:t>
          </a: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(v.)</a:t>
          </a:r>
          <a:endParaRPr lang="en-US" sz="1800" kern="1200" dirty="0">
            <a:latin typeface="+mn-lt"/>
          </a:endParaRPr>
        </a:p>
      </dsp:txBody>
      <dsp:txXfrm>
        <a:off x="4002101" y="128136"/>
        <a:ext cx="1194666" cy="1062722"/>
      </dsp:txXfrm>
    </dsp:sp>
    <dsp:sp modelId="{79CCF70B-B7B2-4330-95B9-A52A5E6F8B08}">
      <dsp:nvSpPr>
        <dsp:cNvPr id="0" name=""/>
        <dsp:cNvSpPr/>
      </dsp:nvSpPr>
      <dsp:spPr>
        <a:xfrm rot="19488316">
          <a:off x="5037747" y="1725964"/>
          <a:ext cx="18751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751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928463" y="1690835"/>
        <a:ext cx="93759" cy="93759"/>
      </dsp:txXfrm>
    </dsp:sp>
    <dsp:sp modelId="{8AD78741-3BC3-458E-8A9A-DAB0A9FDFE23}">
      <dsp:nvSpPr>
        <dsp:cNvPr id="0" name=""/>
        <dsp:cNvSpPr/>
      </dsp:nvSpPr>
      <dsp:spPr>
        <a:xfrm>
          <a:off x="6560104" y="0"/>
          <a:ext cx="1666201" cy="1475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gloomy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(adj.)</a:t>
          </a:r>
          <a:endParaRPr lang="en-US" sz="1800" kern="1200" dirty="0">
            <a:latin typeface="+mn-lt"/>
          </a:endParaRPr>
        </a:p>
      </dsp:txBody>
      <dsp:txXfrm>
        <a:off x="6804113" y="216073"/>
        <a:ext cx="1178183" cy="1043290"/>
      </dsp:txXfrm>
    </dsp:sp>
    <dsp:sp modelId="{C455CC8C-6CE2-4876-8AF7-933EAB8950E9}">
      <dsp:nvSpPr>
        <dsp:cNvPr id="0" name=""/>
        <dsp:cNvSpPr/>
      </dsp:nvSpPr>
      <dsp:spPr>
        <a:xfrm rot="21381071">
          <a:off x="5339416" y="2602526"/>
          <a:ext cx="146328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46328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34477" y="2577694"/>
        <a:ext cx="73164" cy="73164"/>
      </dsp:txXfrm>
    </dsp:sp>
    <dsp:sp modelId="{14FED8F7-C96E-4157-AE78-8507ED613C46}">
      <dsp:nvSpPr>
        <dsp:cNvPr id="0" name=""/>
        <dsp:cNvSpPr/>
      </dsp:nvSpPr>
      <dsp:spPr>
        <a:xfrm>
          <a:off x="6799013" y="1846401"/>
          <a:ext cx="1577779" cy="1342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vicar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(n.) </a:t>
          </a:r>
          <a:endParaRPr lang="en-US" sz="1800" kern="1200" dirty="0">
            <a:latin typeface="+mn-lt"/>
          </a:endParaRPr>
        </a:p>
      </dsp:txBody>
      <dsp:txXfrm>
        <a:off x="7030073" y="2042975"/>
        <a:ext cx="1115659" cy="949143"/>
      </dsp:txXfrm>
    </dsp:sp>
    <dsp:sp modelId="{7FD80FC6-6F90-4979-BC08-4533BCEA0C4A}">
      <dsp:nvSpPr>
        <dsp:cNvPr id="0" name=""/>
        <dsp:cNvSpPr/>
      </dsp:nvSpPr>
      <dsp:spPr>
        <a:xfrm rot="1889406">
          <a:off x="5097229" y="3575055"/>
          <a:ext cx="1873285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73285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987039" y="3539974"/>
        <a:ext cx="93664" cy="93664"/>
      </dsp:txXfrm>
    </dsp:sp>
    <dsp:sp modelId="{97AC90F4-D3E1-4720-BB64-3FFA7FF91885}">
      <dsp:nvSpPr>
        <dsp:cNvPr id="0" name=""/>
        <dsp:cNvSpPr/>
      </dsp:nvSpPr>
      <dsp:spPr>
        <a:xfrm>
          <a:off x="6673791" y="3811804"/>
          <a:ext cx="1600454" cy="131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reticent</a:t>
          </a:r>
          <a:r>
            <a:rPr lang="ka-GE" sz="1800" b="0" i="0" kern="1200" dirty="0" smtClean="0"/>
            <a:t> </a:t>
          </a:r>
          <a:r>
            <a:rPr lang="en-US" sz="1800" kern="1200" dirty="0" smtClean="0"/>
            <a:t>(adj.) </a:t>
          </a:r>
          <a:endParaRPr lang="en-US" sz="1800" kern="1200" dirty="0">
            <a:latin typeface="+mn-lt"/>
          </a:endParaRPr>
        </a:p>
      </dsp:txBody>
      <dsp:txXfrm>
        <a:off x="6908172" y="4004288"/>
        <a:ext cx="1131692" cy="929398"/>
      </dsp:txXfrm>
    </dsp:sp>
    <dsp:sp modelId="{590263F0-6B47-4D81-ADFB-30DE3EA68C42}">
      <dsp:nvSpPr>
        <dsp:cNvPr id="0" name=""/>
        <dsp:cNvSpPr/>
      </dsp:nvSpPr>
      <dsp:spPr>
        <a:xfrm rot="5444185">
          <a:off x="4299079" y="3735856"/>
          <a:ext cx="57398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7398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71723" y="3733257"/>
        <a:ext cx="28699" cy="28699"/>
      </dsp:txXfrm>
    </dsp:sp>
    <dsp:sp modelId="{7E41AABE-D5ED-472C-B971-FEDB7103D646}">
      <dsp:nvSpPr>
        <dsp:cNvPr id="0" name=""/>
        <dsp:cNvSpPr/>
      </dsp:nvSpPr>
      <dsp:spPr>
        <a:xfrm>
          <a:off x="3711408" y="4034542"/>
          <a:ext cx="1724495" cy="1358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</a:t>
          </a:r>
          <a:r>
            <a:rPr lang="en-US" sz="1800" b="0" i="0" kern="1200" dirty="0" smtClean="0"/>
            <a:t>reconcile </a:t>
          </a:r>
          <a:r>
            <a:rPr lang="en-US" sz="1800" kern="1200" dirty="0" smtClean="0">
              <a:latin typeface="+mn-lt"/>
            </a:rPr>
            <a:t>(v.)</a:t>
          </a:r>
          <a:endParaRPr lang="en-US" sz="1800" kern="1200" dirty="0">
            <a:latin typeface="+mn-lt"/>
          </a:endParaRPr>
        </a:p>
      </dsp:txBody>
      <dsp:txXfrm>
        <a:off x="3963954" y="4233440"/>
        <a:ext cx="1219403" cy="960366"/>
      </dsp:txXfrm>
    </dsp:sp>
    <dsp:sp modelId="{0B1A478D-C929-4B8D-8C55-DBD98AD384D9}">
      <dsp:nvSpPr>
        <dsp:cNvPr id="0" name=""/>
        <dsp:cNvSpPr/>
      </dsp:nvSpPr>
      <dsp:spPr>
        <a:xfrm rot="8865895">
          <a:off x="2184048" y="3609803"/>
          <a:ext cx="1933698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933698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102555" y="3573211"/>
        <a:ext cx="96684" cy="96684"/>
      </dsp:txXfrm>
    </dsp:sp>
    <dsp:sp modelId="{37118DB8-5C7C-4B41-97AF-D2A2553362FB}">
      <dsp:nvSpPr>
        <dsp:cNvPr id="0" name=""/>
        <dsp:cNvSpPr/>
      </dsp:nvSpPr>
      <dsp:spPr>
        <a:xfrm>
          <a:off x="868863" y="3891516"/>
          <a:ext cx="1642804" cy="1302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/>
            <a:t>rumour</a:t>
          </a:r>
          <a:endParaRPr lang="en-US" sz="1800" b="0" i="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 </a:t>
          </a: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1109446" y="4082218"/>
        <a:ext cx="1161638" cy="920788"/>
      </dsp:txXfrm>
    </dsp:sp>
    <dsp:sp modelId="{11EB1C63-9875-4E49-B468-ABE1B96C95F7}">
      <dsp:nvSpPr>
        <dsp:cNvPr id="0" name=""/>
        <dsp:cNvSpPr/>
      </dsp:nvSpPr>
      <dsp:spPr>
        <a:xfrm rot="11075954">
          <a:off x="2300009" y="2574196"/>
          <a:ext cx="1561338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561338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41644" y="2546913"/>
        <a:ext cx="78066" cy="78066"/>
      </dsp:txXfrm>
    </dsp:sp>
    <dsp:sp modelId="{D41E153F-26E4-4E04-951D-A7F71B95760C}">
      <dsp:nvSpPr>
        <dsp:cNvPr id="0" name=""/>
        <dsp:cNvSpPr/>
      </dsp:nvSpPr>
      <dsp:spPr>
        <a:xfrm>
          <a:off x="776181" y="1814327"/>
          <a:ext cx="1529769" cy="1295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affection </a:t>
          </a: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1000210" y="2004053"/>
        <a:ext cx="1081711" cy="916081"/>
      </dsp:txXfrm>
    </dsp:sp>
    <dsp:sp modelId="{D4612FAB-49A0-42B4-BCFC-2FF51D7493EE}">
      <dsp:nvSpPr>
        <dsp:cNvPr id="0" name=""/>
        <dsp:cNvSpPr/>
      </dsp:nvSpPr>
      <dsp:spPr>
        <a:xfrm rot="12753147">
          <a:off x="2036090" y="1730234"/>
          <a:ext cx="209974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9974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33467" y="1689491"/>
        <a:ext cx="104987" cy="104987"/>
      </dsp:txXfrm>
    </dsp:sp>
    <dsp:sp modelId="{B86A3D4F-8D1A-4534-8794-0FF8F8C4D050}">
      <dsp:nvSpPr>
        <dsp:cNvPr id="0" name=""/>
        <dsp:cNvSpPr/>
      </dsp:nvSpPr>
      <dsp:spPr>
        <a:xfrm>
          <a:off x="678911" y="0"/>
          <a:ext cx="1681615" cy="1484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gamble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925178" y="217374"/>
        <a:ext cx="1189081" cy="1049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ეს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2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/>
              <a:t>rumour</a:t>
            </a:r>
            <a:endParaRPr lang="en-US" sz="4000" dirty="0"/>
          </a:p>
          <a:p>
            <a:pPr lvl="0" algn="ctr"/>
            <a:r>
              <a:rPr lang="en-US" sz="4000" dirty="0"/>
              <a:t> 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08917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800" dirty="0" smtClean="0">
              <a:solidFill>
                <a:schemeClr val="bg1"/>
              </a:solidFill>
            </a:endParaRPr>
          </a:p>
          <a:p>
            <a:pPr algn="ctr"/>
            <a:r>
              <a:rPr lang="ka-GE" sz="2800" dirty="0" smtClean="0">
                <a:solidFill>
                  <a:schemeClr val="bg1"/>
                </a:solidFill>
              </a:rPr>
              <a:t>ჭორი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36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affection 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13635" y="4258891"/>
            <a:ext cx="2966936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>
                <a:solidFill>
                  <a:schemeClr val="bg1"/>
                </a:solidFill>
              </a:rPr>
              <a:t>სიყვარული, კეთილგანწყობა</a:t>
            </a:r>
            <a:endParaRPr lang="ka-G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/>
              <a:t>gamble</a:t>
            </a:r>
          </a:p>
          <a:p>
            <a:pPr lvl="0" algn="ctr"/>
            <a:r>
              <a:rPr lang="en-US" sz="4000" dirty="0" smtClean="0"/>
              <a:t>(n.)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13635" y="4258891"/>
            <a:ext cx="2966936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აზარტული თამაში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35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id="{756CDF7A-419E-9D4B-B7DA-84BF4C15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03" y="3076625"/>
            <a:ext cx="4298428" cy="93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53" y="1358472"/>
            <a:ext cx="4029501" cy="493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 txBox="1">
            <a:spLocks/>
          </p:cNvSpPr>
          <p:nvPr/>
        </p:nvSpPr>
        <p:spPr>
          <a:xfrm>
            <a:off x="838199" y="859691"/>
            <a:ext cx="9918701" cy="452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87418-AC42-3240-8BA4-84EE6F439A9C}"/>
              </a:ext>
            </a:extLst>
          </p:cNvPr>
          <p:cNvSpPr/>
          <p:nvPr/>
        </p:nvSpPr>
        <p:spPr>
          <a:xfrm>
            <a:off x="1015999" y="899735"/>
            <a:ext cx="5464216" cy="1753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Anne Bronte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1820-1849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Thornton, United Kingdom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User\Desktop\54b.GettyImages-113627188-8d582d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"/>
          <a:stretch/>
        </p:blipFill>
        <p:spPr bwMode="auto">
          <a:xfrm>
            <a:off x="1015999" y="3322868"/>
            <a:ext cx="5464216" cy="30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Anne_Brontë_by_Patrick_Branwell_Brontë_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32" y="814489"/>
            <a:ext cx="3857947" cy="561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4AF9F2-3A9A-5C4F-8726-CFA61D904488}"/>
              </a:ext>
            </a:extLst>
          </p:cNvPr>
          <p:cNvSpPr/>
          <p:nvPr/>
        </p:nvSpPr>
        <p:spPr>
          <a:xfrm>
            <a:off x="1049547" y="2480221"/>
            <a:ext cx="4556810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Summary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ka-GE" sz="5400" dirty="0">
                <a:solidFill>
                  <a:schemeClr val="bg1"/>
                </a:solidFill>
              </a:rPr>
              <a:t>შინაარსი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/>
          <a:stretch/>
        </p:blipFill>
        <p:spPr>
          <a:xfrm>
            <a:off x="6603119" y="1960024"/>
            <a:ext cx="4800171" cy="306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gilbert_markham_by_jutylka1_d4lhaiy-full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3" r="10182"/>
          <a:stretch/>
        </p:blipFill>
        <p:spPr bwMode="auto">
          <a:xfrm>
            <a:off x="3567122" y="2257650"/>
            <a:ext cx="1873150" cy="29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571930-5ECA-384B-BC3E-B9E222DD8DE3}"/>
              </a:ext>
            </a:extLst>
          </p:cNvPr>
          <p:cNvSpPr/>
          <p:nvPr/>
        </p:nvSpPr>
        <p:spPr>
          <a:xfrm>
            <a:off x="6280400" y="472208"/>
            <a:ext cx="5498903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3567122" y="1749495"/>
            <a:ext cx="1873150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Gilbert Markham</a:t>
            </a:r>
            <a:endParaRPr lang="en-US" sz="2000" b="1" dirty="0"/>
          </a:p>
        </p:txBody>
      </p:sp>
      <p:pic>
        <p:nvPicPr>
          <p:cNvPr id="5122" name="Picture 2" descr="C:\Users\User\Desktop\Annabella_Byron_(1792-1860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t="11243" r="10016"/>
          <a:stretch/>
        </p:blipFill>
        <p:spPr bwMode="auto">
          <a:xfrm>
            <a:off x="614864" y="1790156"/>
            <a:ext cx="1865606" cy="314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614864" y="4423170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</a:t>
            </a:r>
            <a:r>
              <a:rPr lang="en-US" sz="2000" b="1" dirty="0" smtClean="0"/>
              <a:t>elen Graham</a:t>
            </a:r>
            <a:endParaRPr lang="en-US" sz="2000" b="1" dirty="0"/>
          </a:p>
        </p:txBody>
      </p:sp>
      <p:pic>
        <p:nvPicPr>
          <p:cNvPr id="11" name="Picture 10" descr="tumblr_piss4mv6ox1rnajdho3_5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7013" y="1790156"/>
            <a:ext cx="1797268" cy="3174207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420966" y="4351601"/>
            <a:ext cx="2055091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Arthur Huntingdon</a:t>
            </a:r>
          </a:p>
        </p:txBody>
      </p:sp>
      <p:pic>
        <p:nvPicPr>
          <p:cNvPr id="12" name="Picture 11" descr="340px-Colls'_The_Tenant_of_Wildfell_Ha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86494" y="2382118"/>
            <a:ext cx="1434661" cy="298579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371022" y="1749494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Frederick </a:t>
            </a:r>
            <a:r>
              <a:rPr lang="en-US" sz="2000" b="1" dirty="0"/>
              <a:t>L</a:t>
            </a:r>
            <a:r>
              <a:rPr lang="en-US" sz="2000" b="1" dirty="0" smtClean="0"/>
              <a:t>awrence</a:t>
            </a:r>
          </a:p>
        </p:txBody>
      </p:sp>
    </p:spTree>
    <p:extLst>
      <p:ext uri="{BB962C8B-B14F-4D97-AF65-F5344CB8AC3E}">
        <p14:creationId xmlns:p14="http://schemas.microsoft.com/office/powerpoint/2010/main" val="23691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EA3BE0-247C-6C43-B448-63F0A2937FE5}"/>
              </a:ext>
            </a:extLst>
          </p:cNvPr>
          <p:cNvSpPr/>
          <p:nvPr/>
        </p:nvSpPr>
        <p:spPr>
          <a:xfrm>
            <a:off x="559561" y="2289233"/>
            <a:ext cx="5540991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Setting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42" y="1518977"/>
            <a:ext cx="4568767" cy="45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6231" y="3220406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772349" y="3830767"/>
            <a:ext cx="4738255" cy="206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Where</a:t>
            </a:r>
            <a:endParaRPr lang="en-US" sz="4000" u="sng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The countryside in England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772349" y="622569"/>
            <a:ext cx="4738255" cy="198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When</a:t>
            </a:r>
          </a:p>
          <a:p>
            <a:endParaRPr lang="en-US" sz="2800" u="sng" dirty="0">
              <a:solidFill>
                <a:schemeClr val="bg1"/>
              </a:solidFill>
            </a:endParaRPr>
          </a:p>
          <a:p>
            <a:r>
              <a:rPr lang="en-US" sz="2800" dirty="0" smtClean="0"/>
              <a:t>First half of 19</a:t>
            </a:r>
            <a:r>
              <a:rPr lang="en-US" sz="2800" baseline="30000" dirty="0" smtClean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century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3" y="449959"/>
            <a:ext cx="4213782" cy="2370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10209" r="2165" b="5962"/>
          <a:stretch/>
        </p:blipFill>
        <p:spPr>
          <a:xfrm>
            <a:off x="6834433" y="3635663"/>
            <a:ext cx="4213782" cy="24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8E3F82-8AD8-DB46-A3C2-2A53673CD548}"/>
              </a:ext>
            </a:extLst>
          </p:cNvPr>
          <p:cNvSpPr/>
          <p:nvPr/>
        </p:nvSpPr>
        <p:spPr>
          <a:xfrm>
            <a:off x="831323" y="2583676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Main Themes</a:t>
            </a:r>
            <a: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sz="4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sz="4400" dirty="0"/>
          </a:p>
        </p:txBody>
      </p:sp>
      <p:pic>
        <p:nvPicPr>
          <p:cNvPr id="8194" name="Picture 2" descr="C:\Users\User\Downloads\Colls'_The_Tenant_of_Wildfell_H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t="6830" r="7438" b="13114"/>
          <a:stretch>
            <a:fillRect/>
          </a:stretch>
        </p:blipFill>
        <p:spPr bwMode="auto">
          <a:xfrm>
            <a:off x="7803932" y="1450428"/>
            <a:ext cx="3184634" cy="46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848095"/>
            <a:ext cx="12192000" cy="229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i="1" dirty="0">
                <a:solidFill>
                  <a:schemeClr val="bg1"/>
                </a:solidFill>
                <a:latin typeface="Calibri (Body)"/>
              </a:rPr>
              <a:t>The Tenant of </a:t>
            </a:r>
            <a:r>
              <a:rPr lang="en-US" sz="5000" b="1" i="1" dirty="0" err="1">
                <a:solidFill>
                  <a:schemeClr val="bg1"/>
                </a:solidFill>
                <a:latin typeface="Calibri (Body)"/>
              </a:rPr>
              <a:t>Wildfell</a:t>
            </a:r>
            <a:r>
              <a:rPr lang="en-US" sz="5000" b="1" i="1" dirty="0">
                <a:solidFill>
                  <a:schemeClr val="bg1"/>
                </a:solidFill>
                <a:latin typeface="Calibri (Body)"/>
              </a:rPr>
              <a:t> Hall </a:t>
            </a:r>
            <a:endParaRPr lang="en-US" sz="5000" b="1" i="1" dirty="0" smtClean="0">
              <a:solidFill>
                <a:schemeClr val="bg1"/>
              </a:solidFill>
              <a:latin typeface="Calibri (Body)"/>
            </a:endParaRPr>
          </a:p>
          <a:p>
            <a:pPr algn="ctr"/>
            <a:r>
              <a:rPr lang="ka-GE" sz="5000" b="1" i="1" dirty="0" smtClean="0">
                <a:solidFill>
                  <a:schemeClr val="bg1"/>
                </a:solidFill>
              </a:rPr>
              <a:t>ვაილდფელ ჰოლის მობინადრე</a:t>
            </a:r>
            <a:endParaRPr lang="ka-GE" sz="5000" b="1" i="1" dirty="0">
              <a:solidFill>
                <a:schemeClr val="bg1"/>
              </a:solidFill>
            </a:endParaRP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A18CB0-0EE9-2942-9FD7-EC60C4F321B0}"/>
              </a:ext>
            </a:extLst>
          </p:cNvPr>
          <p:cNvSpPr/>
          <p:nvPr/>
        </p:nvSpPr>
        <p:spPr>
          <a:xfrm>
            <a:off x="2364409" y="4494975"/>
            <a:ext cx="7457410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By </a:t>
            </a:r>
            <a:r>
              <a:rPr lang="en-US" sz="2800" dirty="0"/>
              <a:t>Anne </a:t>
            </a:r>
            <a:r>
              <a:rPr lang="en-US" sz="2800" dirty="0" smtClean="0"/>
              <a:t>Bronte</a:t>
            </a:r>
            <a:r>
              <a:rPr lang="en-US" sz="2800" dirty="0" smtClean="0">
                <a:solidFill>
                  <a:schemeClr val="bg1"/>
                </a:solidFill>
              </a:rPr>
              <a:t>- </a:t>
            </a:r>
            <a:r>
              <a:rPr lang="ka-GE" sz="2800" dirty="0" smtClean="0">
                <a:solidFill>
                  <a:schemeClr val="bg1"/>
                </a:solidFill>
              </a:rPr>
              <a:t>ანა ბრონტე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D3C58C-BE14-FC44-8256-F515A4C4B732}"/>
              </a:ext>
            </a:extLst>
          </p:cNvPr>
          <p:cNvSpPr/>
          <p:nvPr/>
        </p:nvSpPr>
        <p:spPr>
          <a:xfrm>
            <a:off x="8536473" y="472208"/>
            <a:ext cx="2900418" cy="110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Conclusion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შეჯამება</a:t>
            </a:r>
            <a:endParaRPr lang="en-US" sz="36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626737"/>
              </p:ext>
            </p:extLst>
          </p:nvPr>
        </p:nvGraphicFramePr>
        <p:xfrm>
          <a:off x="1596834" y="929407"/>
          <a:ext cx="8461204" cy="520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133671" y="2225052"/>
            <a:ext cx="1387530" cy="480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Anne </a:t>
            </a:r>
            <a:r>
              <a:rPr lang="en-US" dirty="0" smtClean="0"/>
              <a:t>Bronte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1668544" y="3421195"/>
            <a:ext cx="2192986" cy="72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Love and marriage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Work and idleness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765037" y="5569792"/>
            <a:ext cx="1921331" cy="84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First part of 19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century</a:t>
            </a:r>
            <a:endParaRPr lang="ka-GE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England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6653047" y="5565229"/>
            <a:ext cx="2161015" cy="1130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just"/>
            <a:endParaRPr lang="en-US" sz="1600" b="1" dirty="0" smtClean="0"/>
          </a:p>
          <a:p>
            <a:r>
              <a:rPr lang="en-US" dirty="0" smtClean="0"/>
              <a:t>Helen Graham</a:t>
            </a:r>
            <a:r>
              <a:rPr lang="ka-GE" dirty="0" smtClean="0"/>
              <a:t>, </a:t>
            </a:r>
            <a:r>
              <a:rPr lang="en-US" dirty="0" smtClean="0"/>
              <a:t>Gilbert Markham</a:t>
            </a:r>
            <a:r>
              <a:rPr lang="ka-GE" dirty="0" smtClean="0"/>
              <a:t>, </a:t>
            </a:r>
            <a:r>
              <a:rPr lang="en-US" dirty="0" smtClean="0"/>
              <a:t>Arthur Huntingdon</a:t>
            </a:r>
            <a:r>
              <a:rPr lang="ka-GE" dirty="0" smtClean="0"/>
              <a:t>, </a:t>
            </a:r>
            <a:r>
              <a:rPr lang="en-US" dirty="0" smtClean="0"/>
              <a:t>Frederick Lawrence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7851229" y="3373820"/>
            <a:ext cx="4340771" cy="1560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Novel is framed as a series of letters from character Gilbert Markham to his friend about the events which is connected with his meeting a young widow Helen Graham who arrives at </a:t>
            </a:r>
            <a:r>
              <a:rPr lang="en-US" dirty="0" err="1" smtClean="0"/>
              <a:t>Wildfell</a:t>
            </a:r>
            <a:r>
              <a:rPr lang="en-US" dirty="0" smtClean="0"/>
              <a:t> Hall.</a:t>
            </a:r>
          </a:p>
        </p:txBody>
      </p:sp>
    </p:spTree>
    <p:extLst>
      <p:ext uri="{BB962C8B-B14F-4D97-AF65-F5344CB8AC3E}">
        <p14:creationId xmlns:p14="http://schemas.microsoft.com/office/powerpoint/2010/main" val="31151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681181"/>
              </p:ext>
            </p:extLst>
          </p:nvPr>
        </p:nvGraphicFramePr>
        <p:xfrm>
          <a:off x="1317066" y="829164"/>
          <a:ext cx="9222874" cy="534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873808" y="201978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აზარტული თამაში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957923" y="187152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უარყოფა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764632" y="1962548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სევდიანი, </a:t>
            </a:r>
          </a:p>
          <a:p>
            <a:pPr algn="ctr"/>
            <a:r>
              <a:rPr lang="ka-GE" dirty="0" smtClean="0">
                <a:solidFill>
                  <a:schemeClr val="bg1"/>
                </a:solidFill>
              </a:rPr>
              <a:t>ნაღვლიანი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932798" y="3675706"/>
            <a:ext cx="2204430" cy="817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ვიკარი, სამრევლოს მღვდელი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851229" y="5644056"/>
            <a:ext cx="2178891" cy="94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გულჩათხრობილი, სიტყვაძუნწი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845188" y="5950526"/>
            <a:ext cx="2165653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შერიგება, აზრების შეჯერება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980870" y="5728018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ჭორი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873808" y="3703718"/>
            <a:ext cx="1878721" cy="817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სიყვარული, კეთილგანწყობა</a:t>
            </a:r>
          </a:p>
        </p:txBody>
      </p:sp>
    </p:spTree>
    <p:extLst>
      <p:ext uri="{BB962C8B-B14F-4D97-AF65-F5344CB8AC3E}">
        <p14:creationId xmlns:p14="http://schemas.microsoft.com/office/powerpoint/2010/main" val="37417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EF3DEF-42F0-834A-B973-77E396AB7433}"/>
              </a:ext>
            </a:extLst>
          </p:cNvPr>
          <p:cNvSpPr/>
          <p:nvPr/>
        </p:nvSpPr>
        <p:spPr>
          <a:xfrm>
            <a:off x="7799734" y="321189"/>
            <a:ext cx="3360717" cy="1188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Homework</a:t>
            </a:r>
            <a:r>
              <a:rPr lang="ka-GE" sz="3600" dirty="0">
                <a:solidFill>
                  <a:schemeClr val="bg1"/>
                </a:solidFill>
              </a:rPr>
              <a:t/>
            </a:r>
            <a:br>
              <a:rPr lang="ka-GE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დავალება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2090CE-A7B0-AB41-80B4-5581B2DF2EB8}"/>
              </a:ext>
            </a:extLst>
          </p:cNvPr>
          <p:cNvSpPr/>
          <p:nvPr/>
        </p:nvSpPr>
        <p:spPr>
          <a:xfrm>
            <a:off x="463365" y="2463737"/>
            <a:ext cx="5984569" cy="3720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smtClean="0"/>
              <a:t>You </a:t>
            </a:r>
            <a:r>
              <a:rPr lang="en-US" sz="2200" dirty="0"/>
              <a:t>have heard from us about all three Bronte sisters now, each with their own style.  Write about which one was your </a:t>
            </a:r>
            <a:r>
              <a:rPr lang="en-US" sz="2200" dirty="0" err="1"/>
              <a:t>favourite</a:t>
            </a:r>
            <a:r>
              <a:rPr lang="en-US" sz="2200" dirty="0"/>
              <a:t> writer, and give all the reasons why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/>
          </a:p>
          <a:p>
            <a:pPr algn="just"/>
            <a:r>
              <a:rPr lang="ka-GE" sz="2200" dirty="0" smtClean="0"/>
              <a:t>ჩვენგან მოისმინეთ სამივე დის - ბრონტეების შესახებ, რომელთაგან თითოეული საკუთარი სტილით გამოირჩევა. დაწერეთ, რომელ მათგანს ანიჭებთ უპირატესობას, რომელია თქვენი საყვარელი მწერალი და რატომ? 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8489"/>
          <a:stretch/>
        </p:blipFill>
        <p:spPr>
          <a:xfrm>
            <a:off x="8104092" y="2346278"/>
            <a:ext cx="2751999" cy="383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771508"/>
              </p:ext>
            </p:extLst>
          </p:nvPr>
        </p:nvGraphicFramePr>
        <p:xfrm>
          <a:off x="903394" y="1830574"/>
          <a:ext cx="5206709" cy="454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4C4ED0B-18B1-6B47-9B65-0F86B6E08E49}"/>
              </a:ext>
            </a:extLst>
          </p:cNvPr>
          <p:cNvSpPr/>
          <p:nvPr/>
        </p:nvSpPr>
        <p:spPr>
          <a:xfrm>
            <a:off x="6951945" y="356797"/>
            <a:ext cx="4885150" cy="114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600" dirty="0"/>
          </a:p>
        </p:txBody>
      </p:sp>
      <p:pic>
        <p:nvPicPr>
          <p:cNvPr id="1026" name="Picture 2" descr="C:\Users\User\Desktop\51VDq4nrcCL._AC_SY400_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3"/>
          <a:stretch/>
        </p:blipFill>
        <p:spPr bwMode="auto">
          <a:xfrm>
            <a:off x="8062175" y="1931831"/>
            <a:ext cx="2699793" cy="43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681181"/>
              </p:ext>
            </p:extLst>
          </p:nvPr>
        </p:nvGraphicFramePr>
        <p:xfrm>
          <a:off x="1317066" y="829164"/>
          <a:ext cx="9222874" cy="534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873808" y="201978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აზარტული თამაში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957923" y="187152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უარყოფა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764632" y="1962548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სევდიანი, </a:t>
            </a:r>
          </a:p>
          <a:p>
            <a:pPr algn="ctr"/>
            <a:r>
              <a:rPr lang="ka-GE" dirty="0" smtClean="0">
                <a:solidFill>
                  <a:schemeClr val="bg1"/>
                </a:solidFill>
              </a:rPr>
              <a:t>ნაღვლიანი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932798" y="3675706"/>
            <a:ext cx="2204430" cy="817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ვიკარი, სამრევლოს მღვდელი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7851229" y="5644056"/>
            <a:ext cx="2178891" cy="94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გულჩათხრობილი, სიტყვაძუნწი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845188" y="5950526"/>
            <a:ext cx="2165653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შერიგება, აზრების შეჯერება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980870" y="5728018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ჭორი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873808" y="3703718"/>
            <a:ext cx="1878721" cy="817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სიყვარული, კეთილგანწყობა</a:t>
            </a:r>
          </a:p>
        </p:txBody>
      </p:sp>
    </p:spTree>
    <p:extLst>
      <p:ext uri="{BB962C8B-B14F-4D97-AF65-F5344CB8AC3E}">
        <p14:creationId xmlns:p14="http://schemas.microsoft.com/office/powerpoint/2010/main" val="15716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/>
              <a:t>to reject</a:t>
            </a:r>
          </a:p>
          <a:p>
            <a:pPr lvl="0" algn="ctr"/>
            <a:r>
              <a:rPr lang="en-US" sz="4000" dirty="0" smtClean="0"/>
              <a:t>(v.)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08917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უარყოფა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95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/>
              <a:t>gloomy</a:t>
            </a:r>
          </a:p>
          <a:p>
            <a:pPr lvl="0" algn="ctr"/>
            <a:r>
              <a:rPr lang="en-US" sz="4000" dirty="0" smtClean="0"/>
              <a:t>(adj.)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71979" y="4227360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სევდიანი, ნაღვლიანი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77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/>
              <a:t>vicar</a:t>
            </a:r>
          </a:p>
          <a:p>
            <a:pPr lvl="0" algn="ctr"/>
            <a:r>
              <a:rPr lang="en-US" sz="4000" dirty="0" smtClean="0"/>
              <a:t>(n.)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93172" y="4053939"/>
            <a:ext cx="3018930" cy="1337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ვიკარი, სამრევლოს მღვდელი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55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reticent</a:t>
            </a:r>
            <a:r>
              <a:rPr lang="ka-GE" sz="4000" dirty="0"/>
              <a:t> </a:t>
            </a:r>
            <a:r>
              <a:rPr lang="en-US" sz="4000" dirty="0"/>
              <a:t>(adj.)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51283" y="4162096"/>
            <a:ext cx="3322136" cy="1340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>
                <a:solidFill>
                  <a:schemeClr val="bg1"/>
                </a:solidFill>
              </a:rPr>
              <a:t>გულჩათხრობილი, </a:t>
            </a:r>
            <a:r>
              <a:rPr lang="ka-GE" sz="2800" dirty="0">
                <a:solidFill>
                  <a:schemeClr val="bg1"/>
                </a:solidFill>
              </a:rPr>
              <a:t>სიტყვაძუნწი</a:t>
            </a:r>
          </a:p>
        </p:txBody>
      </p:sp>
    </p:spTree>
    <p:extLst>
      <p:ext uri="{BB962C8B-B14F-4D97-AF65-F5344CB8AC3E}">
        <p14:creationId xmlns:p14="http://schemas.microsoft.com/office/powerpoint/2010/main" val="5259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to reconcile (v.)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223565" y="4262059"/>
            <a:ext cx="3488708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შერიგება, აზრების შეჯერება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348</Words>
  <Application>Microsoft Office PowerPoint</Application>
  <PresentationFormat>Widescreen</PresentationFormat>
  <Paragraphs>129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(Body)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Author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370</cp:revision>
  <dcterms:created xsi:type="dcterms:W3CDTF">2020-04-09T12:21:27Z</dcterms:created>
  <dcterms:modified xsi:type="dcterms:W3CDTF">2021-01-29T20:20:48Z</dcterms:modified>
</cp:coreProperties>
</file>