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31" r:id="rId3"/>
    <p:sldId id="365" r:id="rId4"/>
    <p:sldId id="335" r:id="rId5"/>
    <p:sldId id="366" r:id="rId6"/>
    <p:sldId id="368" r:id="rId7"/>
    <p:sldId id="369" r:id="rId8"/>
    <p:sldId id="371" r:id="rId9"/>
    <p:sldId id="372" r:id="rId10"/>
    <p:sldId id="373" r:id="rId11"/>
    <p:sldId id="374" r:id="rId12"/>
    <p:sldId id="375" r:id="rId13"/>
    <p:sldId id="345" r:id="rId14"/>
    <p:sldId id="376" r:id="rId15"/>
    <p:sldId id="382" r:id="rId16"/>
    <p:sldId id="383" r:id="rId17"/>
    <p:sldId id="378" r:id="rId18"/>
    <p:sldId id="354" r:id="rId19"/>
    <p:sldId id="379" r:id="rId20"/>
    <p:sldId id="380" r:id="rId21"/>
    <p:sldId id="384" r:id="rId22"/>
    <p:sldId id="3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0202"/>
    <a:srgbClr val="FF0066"/>
    <a:srgbClr val="0066FF"/>
    <a:srgbClr val="008000"/>
    <a:srgbClr val="00CC00"/>
    <a:srgbClr val="00FF00"/>
    <a:srgbClr val="ECEAE1"/>
    <a:srgbClr val="108B18"/>
    <a:srgbClr val="E0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2" autoAdjust="0"/>
    <p:restoredTop sz="91260" autoAdjust="0"/>
  </p:normalViewPr>
  <p:slideViewPr>
    <p:cSldViewPr snapToGrid="0">
      <p:cViewPr>
        <p:scale>
          <a:sx n="102" d="100"/>
          <a:sy n="102" d="100"/>
        </p:scale>
        <p:origin x="7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pPr>
            <a:buNone/>
          </a:pPr>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pPr>
            <a:buNone/>
          </a:pPr>
          <a:r>
            <a:rPr lang="en-US" dirty="0">
              <a:latin typeface="+mn-lt"/>
            </a:rPr>
            <a:t>Main </a:t>
          </a:r>
          <a:r>
            <a:rPr lang="ka-GE" dirty="0">
              <a:latin typeface="+mn-lt"/>
            </a:rPr>
            <a:t>themes</a:t>
          </a:r>
          <a:r>
            <a:rPr lang="ka-GE" dirty="0"/>
            <a:t>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pPr>
            <a:buNone/>
          </a:pPr>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F2874115-8BF8-C94E-9E32-3DF9E995A4BD}">
      <dgm:prSet phldrT="[Text]"/>
      <dgm:spPr/>
      <dgm:t>
        <a:bodyPr/>
        <a:lstStyle/>
        <a:p>
          <a:pPr>
            <a:buNone/>
          </a:pPr>
          <a:r>
            <a:rPr lang="en-GB" dirty="0"/>
            <a:t>About the Author</a:t>
          </a:r>
          <a:r>
            <a:rPr lang="ka-GE" dirty="0"/>
            <a:t>- ავტორის შესახებ</a:t>
          </a:r>
          <a:endParaRPr lang="en-US" dirty="0"/>
        </a:p>
      </dgm:t>
    </dgm:pt>
    <dgm:pt modelId="{3EF4F2CD-6D3F-014E-AA2A-6D365BC76DD5}" type="parTrans" cxnId="{57C683A9-C0B8-8A4C-A2D8-77CC880CFC76}">
      <dgm:prSet/>
      <dgm:spPr/>
      <dgm:t>
        <a:bodyPr/>
        <a:lstStyle/>
        <a:p>
          <a:endParaRPr lang="en-US"/>
        </a:p>
      </dgm:t>
    </dgm:pt>
    <dgm:pt modelId="{C9863812-304E-6A43-B43D-E020C424310E}" type="sibTrans" cxnId="{57C683A9-C0B8-8A4C-A2D8-77CC880CFC76}">
      <dgm:prSet/>
      <dgm:spPr/>
      <dgm:t>
        <a:bodyPr/>
        <a:lstStyle/>
        <a:p>
          <a:endParaRPr lang="en-US"/>
        </a:p>
      </dgm:t>
    </dgm:pt>
    <dgm:pt modelId="{B83E8202-4CC7-B04A-9637-C482E6687B2A}">
      <dgm:prSet phldrT="[Text]"/>
      <dgm:spPr/>
      <dgm:t>
        <a:bodyPr/>
        <a:lstStyle/>
        <a:p>
          <a:pPr>
            <a:buNone/>
          </a:pPr>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pPr>
            <a:buNone/>
          </a:pPr>
          <a:r>
            <a:rPr lang="ka-GE" dirty="0">
              <a:cs typeface="Calibri" panose="020F0502020204030204" pitchFamily="34" charset="0"/>
            </a:rPr>
            <a:t>Characters - გმირები</a:t>
          </a:r>
          <a:endParaRPr lang="en-US" dirty="0">
            <a:latin typeface="Calibri" panose="020F0502020204030204" pitchFamily="34" charset="0"/>
            <a:cs typeface="Calibri" panose="020F0502020204030204" pitchFamily="34" charset="0"/>
          </a:endParaRPr>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pPr>
            <a:buNone/>
          </a:pPr>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27DD8802-317A-4993-843D-A84AA2B06B01}" type="presOf" srcId="{54AFEB21-D0AC-7243-AE6F-ED462651A9F8}" destId="{CDE71560-EDAE-D344-864A-10D1DFE9070D}"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DDC79978-8A1C-458D-BD93-17620A66770A}" type="presOf" srcId="{F2F8A582-FB6A-9643-9A98-AFC9B7102DCD}" destId="{58E8F943-0742-FA48-93D2-75E897AEF673}" srcOrd="0" destOrd="0" presId="urn:microsoft.com/office/officeart/2008/layout/VerticalCurvedList"/>
    <dgm:cxn modelId="{9E6D3046-5D56-4FE5-9EE6-7C9A58675FE8}" type="presOf" srcId="{B83E8202-4CC7-B04A-9637-C482E6687B2A}" destId="{474C2BE2-ED8E-FB48-B8FC-5533DA6B5E24}"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B994A81F-DDE5-40A4-98C0-C2EA427CDA81}" type="presOf" srcId="{3A25CDBD-5E2C-0045-A1CC-808F64446F93}" destId="{C69041F9-5784-EB41-A518-97B7AEF0E3A7}" srcOrd="0" destOrd="0" presId="urn:microsoft.com/office/officeart/2008/layout/VerticalCurvedList"/>
    <dgm:cxn modelId="{A0401791-1294-4B63-B9C6-C42B91738DCD}" type="presOf" srcId="{991CB2A2-BF08-B845-80DA-9008CF69D1BC}" destId="{87C5F9E4-F184-6942-8DD5-0D4ACDA57DBA}"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8B8F05BA-8674-4532-9409-7AFB9DC66B2C}" type="presOf" srcId="{9848A8EC-CC47-8D47-965D-611BD0928EC8}" destId="{17CCB5BE-9A75-4B43-838F-40EBA214A35B}" srcOrd="0" destOrd="0" presId="urn:microsoft.com/office/officeart/2008/layout/VerticalCurvedList"/>
    <dgm:cxn modelId="{749612AD-BDF0-48B4-AD56-CE1B05E4E898}" type="presOf" srcId="{2277E07A-F119-674E-AF72-DBEE043D0EA3}" destId="{AAEB00B7-6FA7-1144-B596-B99D5206419A}" srcOrd="0" destOrd="0" presId="urn:microsoft.com/office/officeart/2008/layout/VerticalCurvedList"/>
    <dgm:cxn modelId="{E4B7EFAF-E37F-4F08-B5F8-C9B1E8676DCF}" type="presOf" srcId="{C0E07353-FABC-3C4B-B6FA-36D714F26C93}" destId="{D1683DA0-5399-3B4D-AD84-B4F87F631B7C}"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48D27B34-5F4E-4276-B197-06310B10287F}" type="presOf" srcId="{F2874115-8BF8-C94E-9E32-3DF9E995A4BD}" destId="{A83FD19F-5C7A-994E-80CC-C0F2B9457EB3}"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833018BE-B814-4431-9265-1BB6BAF56DC0}" type="presParOf" srcId="{CDE71560-EDAE-D344-864A-10D1DFE9070D}" destId="{F08B2971-5B51-B04D-8049-0AD7E8D0839F}" srcOrd="0" destOrd="0" presId="urn:microsoft.com/office/officeart/2008/layout/VerticalCurvedList"/>
    <dgm:cxn modelId="{0F1D425F-6BD2-417E-957B-53302B6A6571}" type="presParOf" srcId="{F08B2971-5B51-B04D-8049-0AD7E8D0839F}" destId="{D71C55CE-0A33-4A47-A4F6-A02ED3BFFAE2}" srcOrd="0" destOrd="0" presId="urn:microsoft.com/office/officeart/2008/layout/VerticalCurvedList"/>
    <dgm:cxn modelId="{5B1AD06D-5593-4719-A968-4BA4AD5CBDE5}" type="presParOf" srcId="{D71C55CE-0A33-4A47-A4F6-A02ED3BFFAE2}" destId="{CB01127D-9DA4-1146-A83E-EC0D637B8906}" srcOrd="0" destOrd="0" presId="urn:microsoft.com/office/officeart/2008/layout/VerticalCurvedList"/>
    <dgm:cxn modelId="{6D9209BD-24BE-426C-850F-176833BAE880}" type="presParOf" srcId="{D71C55CE-0A33-4A47-A4F6-A02ED3BFFAE2}" destId="{87C5F9E4-F184-6942-8DD5-0D4ACDA57DBA}" srcOrd="1" destOrd="0" presId="urn:microsoft.com/office/officeart/2008/layout/VerticalCurvedList"/>
    <dgm:cxn modelId="{660E0A1F-F2DC-4AE7-B1E7-668A30B5186A}" type="presParOf" srcId="{D71C55CE-0A33-4A47-A4F6-A02ED3BFFAE2}" destId="{3EB64438-BEA2-694E-8848-3C9A3DA576C4}" srcOrd="2" destOrd="0" presId="urn:microsoft.com/office/officeart/2008/layout/VerticalCurvedList"/>
    <dgm:cxn modelId="{1DE20917-13E4-4BFD-AA54-CA7FA5E7AEEE}" type="presParOf" srcId="{D71C55CE-0A33-4A47-A4F6-A02ED3BFFAE2}" destId="{5E086037-ED9A-F44F-AA2E-EA15E8BED848}" srcOrd="3" destOrd="0" presId="urn:microsoft.com/office/officeart/2008/layout/VerticalCurvedList"/>
    <dgm:cxn modelId="{DE78909D-AD8C-4E3A-BE9E-E7D9C328D461}" type="presParOf" srcId="{F08B2971-5B51-B04D-8049-0AD7E8D0839F}" destId="{D1683DA0-5399-3B4D-AD84-B4F87F631B7C}" srcOrd="1" destOrd="0" presId="urn:microsoft.com/office/officeart/2008/layout/VerticalCurvedList"/>
    <dgm:cxn modelId="{22DC4B35-B4C9-48C8-B80E-86E5687E542F}" type="presParOf" srcId="{F08B2971-5B51-B04D-8049-0AD7E8D0839F}" destId="{AB379BC7-E707-5748-8BE8-0670A6365174}" srcOrd="2" destOrd="0" presId="urn:microsoft.com/office/officeart/2008/layout/VerticalCurvedList"/>
    <dgm:cxn modelId="{E0835235-DE2A-4537-8D03-2B01ADC063BB}" type="presParOf" srcId="{AB379BC7-E707-5748-8BE8-0670A6365174}" destId="{377382CD-1E73-FA48-BC57-ACD20D62240A}" srcOrd="0" destOrd="0" presId="urn:microsoft.com/office/officeart/2008/layout/VerticalCurvedList"/>
    <dgm:cxn modelId="{15FD47F2-6407-48B8-B7A3-1925D9102138}" type="presParOf" srcId="{F08B2971-5B51-B04D-8049-0AD7E8D0839F}" destId="{A83FD19F-5C7A-994E-80CC-C0F2B9457EB3}" srcOrd="3" destOrd="0" presId="urn:microsoft.com/office/officeart/2008/layout/VerticalCurvedList"/>
    <dgm:cxn modelId="{3B953798-BDF1-4D86-95AA-F64C8ECBA7C7}" type="presParOf" srcId="{F08B2971-5B51-B04D-8049-0AD7E8D0839F}" destId="{DB5FB112-C8A2-9A4F-A16D-C59A43C407D0}" srcOrd="4" destOrd="0" presId="urn:microsoft.com/office/officeart/2008/layout/VerticalCurvedList"/>
    <dgm:cxn modelId="{139E003E-A4BD-4F7D-B9BC-1B8540E3E373}" type="presParOf" srcId="{DB5FB112-C8A2-9A4F-A16D-C59A43C407D0}" destId="{411DA598-002A-FF47-9531-75928444A383}" srcOrd="0" destOrd="0" presId="urn:microsoft.com/office/officeart/2008/layout/VerticalCurvedList"/>
    <dgm:cxn modelId="{EC847D0C-8907-4454-B0F5-316238D8BEEB}" type="presParOf" srcId="{F08B2971-5B51-B04D-8049-0AD7E8D0839F}" destId="{474C2BE2-ED8E-FB48-B8FC-5533DA6B5E24}" srcOrd="5" destOrd="0" presId="urn:microsoft.com/office/officeart/2008/layout/VerticalCurvedList"/>
    <dgm:cxn modelId="{C64AC060-B43A-40C7-88FC-B6815425CEAD}" type="presParOf" srcId="{F08B2971-5B51-B04D-8049-0AD7E8D0839F}" destId="{E242ED2E-5A87-BB49-8668-68AB5B4EF1C9}" srcOrd="6" destOrd="0" presId="urn:microsoft.com/office/officeart/2008/layout/VerticalCurvedList"/>
    <dgm:cxn modelId="{787576C8-ADDD-4E5E-9D4C-0C1C88CFD124}" type="presParOf" srcId="{E242ED2E-5A87-BB49-8668-68AB5B4EF1C9}" destId="{5CEC9627-B2FE-2D42-9A6F-D0C848694378}" srcOrd="0" destOrd="0" presId="urn:microsoft.com/office/officeart/2008/layout/VerticalCurvedList"/>
    <dgm:cxn modelId="{70CA667B-DF1C-4153-9A9D-80A0D4B1C9D8}" type="presParOf" srcId="{F08B2971-5B51-B04D-8049-0AD7E8D0839F}" destId="{C69041F9-5784-EB41-A518-97B7AEF0E3A7}" srcOrd="7" destOrd="0" presId="urn:microsoft.com/office/officeart/2008/layout/VerticalCurvedList"/>
    <dgm:cxn modelId="{7B3591B7-59A7-441E-A62D-13A0064EBC8D}" type="presParOf" srcId="{F08B2971-5B51-B04D-8049-0AD7E8D0839F}" destId="{6A9D5791-47C0-F34E-A3C3-363ECD06ED15}" srcOrd="8" destOrd="0" presId="urn:microsoft.com/office/officeart/2008/layout/VerticalCurvedList"/>
    <dgm:cxn modelId="{7673E2E5-27F6-49BC-B1AB-FCB01E3C5A17}" type="presParOf" srcId="{6A9D5791-47C0-F34E-A3C3-363ECD06ED15}" destId="{3F768512-85FB-484A-9E22-7129A668D517}" srcOrd="0" destOrd="0" presId="urn:microsoft.com/office/officeart/2008/layout/VerticalCurvedList"/>
    <dgm:cxn modelId="{601B89AE-6B46-4FA4-8734-562B3E385842}" type="presParOf" srcId="{F08B2971-5B51-B04D-8049-0AD7E8D0839F}" destId="{17CCB5BE-9A75-4B43-838F-40EBA214A35B}" srcOrd="9" destOrd="0" presId="urn:microsoft.com/office/officeart/2008/layout/VerticalCurvedList"/>
    <dgm:cxn modelId="{73A10881-BC30-4108-AB29-15C4930B1835}" type="presParOf" srcId="{F08B2971-5B51-B04D-8049-0AD7E8D0839F}" destId="{E6DF653F-810D-3441-BBB9-0D8D0F3BB4D1}" srcOrd="10" destOrd="0" presId="urn:microsoft.com/office/officeart/2008/layout/VerticalCurvedList"/>
    <dgm:cxn modelId="{5262A0E0-1AC6-4BA9-BDE6-C4656B1930EC}" type="presParOf" srcId="{E6DF653F-810D-3441-BBB9-0D8D0F3BB4D1}" destId="{2B510BF3-E86F-184A-A47F-3B6C283103CC}" srcOrd="0" destOrd="0" presId="urn:microsoft.com/office/officeart/2008/layout/VerticalCurvedList"/>
    <dgm:cxn modelId="{81393993-5888-4F83-B6F1-D616061FF452}" type="presParOf" srcId="{F08B2971-5B51-B04D-8049-0AD7E8D0839F}" destId="{AAEB00B7-6FA7-1144-B596-B99D5206419A}" srcOrd="11" destOrd="0" presId="urn:microsoft.com/office/officeart/2008/layout/VerticalCurvedList"/>
    <dgm:cxn modelId="{B456BFF1-A9AE-4683-AF5E-049FA7C6ED95}" type="presParOf" srcId="{F08B2971-5B51-B04D-8049-0AD7E8D0839F}" destId="{D8256126-5D83-774B-9EE0-5D0D29E8986D}" srcOrd="12" destOrd="0" presId="urn:microsoft.com/office/officeart/2008/layout/VerticalCurvedList"/>
    <dgm:cxn modelId="{490F1B95-1040-45C2-9FA3-84AE19574130}" type="presParOf" srcId="{D8256126-5D83-774B-9EE0-5D0D29E8986D}" destId="{8FDE6AB9-492F-D94A-B065-ABF11C83471E}" srcOrd="0" destOrd="0" presId="urn:microsoft.com/office/officeart/2008/layout/VerticalCurvedList"/>
    <dgm:cxn modelId="{65C4E3E7-6293-4A1D-BE05-CEC885D801A9}" type="presParOf" srcId="{F08B2971-5B51-B04D-8049-0AD7E8D0839F}" destId="{58E8F943-0742-FA48-93D2-75E897AEF673}" srcOrd="13" destOrd="0" presId="urn:microsoft.com/office/officeart/2008/layout/VerticalCurvedList"/>
    <dgm:cxn modelId="{37F3E9F0-C3E8-48D7-B827-4DE08C6AA7B2}" type="presParOf" srcId="{F08B2971-5B51-B04D-8049-0AD7E8D0839F}" destId="{49791FEB-4215-5747-82E7-22C9396B6243}" srcOrd="14" destOrd="0" presId="urn:microsoft.com/office/officeart/2008/layout/VerticalCurvedList"/>
    <dgm:cxn modelId="{9DD39FE2-0573-4D14-A82C-6A6A4018FB32}"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b="0" dirty="0">
              <a:latin typeface="+mn-lt"/>
            </a:rPr>
            <a:t>Vocabulary</a:t>
          </a: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latin typeface="+mn-lt"/>
            </a:rPr>
            <a:t>funeral</a:t>
          </a:r>
        </a:p>
        <a:p>
          <a:r>
            <a:rPr lang="en-US" sz="1800" dirty="0">
              <a:latin typeface="+mn-lt"/>
            </a:rPr>
            <a:t>(n.)</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t>to take revenge on</a:t>
          </a:r>
        </a:p>
        <a:p>
          <a:r>
            <a:rPr lang="en-US" sz="1800" dirty="0">
              <a:latin typeface="+mn-lt"/>
            </a:rPr>
            <a:t>(phr. v.)</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latin typeface="+mn-lt"/>
            </a:rPr>
            <a:t>poison</a:t>
          </a:r>
        </a:p>
        <a:p>
          <a:r>
            <a:rPr lang="en-US" sz="1800" dirty="0">
              <a:latin typeface="+mn-lt"/>
            </a:rPr>
            <a:t>(n.)</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t>to trick </a:t>
          </a:r>
        </a:p>
        <a:p>
          <a:r>
            <a:rPr lang="en-US" sz="1800" dirty="0"/>
            <a:t>(v.) </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E38DB001-42A2-48D2-9EA1-7B65E582F524}">
      <dgm:prSet custT="1"/>
      <dgm:spPr/>
      <dgm:t>
        <a:bodyPr/>
        <a:lstStyle/>
        <a:p>
          <a:r>
            <a:rPr lang="en-US" sz="1800" dirty="0">
              <a:latin typeface="+mn-lt"/>
            </a:rPr>
            <a:t>widow</a:t>
          </a:r>
        </a:p>
        <a:p>
          <a:r>
            <a:rPr lang="en-US" sz="1800" dirty="0">
              <a:latin typeface="+mn-lt"/>
            </a:rPr>
            <a:t>(n.)</a:t>
          </a: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dirty="0">
              <a:latin typeface="+mn-lt"/>
            </a:rPr>
            <a:t>to swear</a:t>
          </a:r>
        </a:p>
        <a:p>
          <a:r>
            <a:rPr lang="en-US" sz="1800" dirty="0">
              <a:latin typeface="+mn-lt"/>
            </a:rPr>
            <a:t>(v.)</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dirty="0"/>
            <a:t>to blame</a:t>
          </a:r>
        </a:p>
        <a:p>
          <a:r>
            <a:rPr lang="en-US" sz="1800" dirty="0"/>
            <a:t>(v.) </a:t>
          </a:r>
          <a:endParaRPr lang="en-US" sz="180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7"/>
      <dgm:spPr/>
      <dgm:t>
        <a:bodyPr/>
        <a:lstStyle/>
        <a:p>
          <a:endParaRPr lang="en-US"/>
        </a:p>
      </dgm:t>
    </dgm:pt>
    <dgm:pt modelId="{89784778-3332-4966-BEC1-4DC32A0B73BA}" type="pres">
      <dgm:prSet presAssocID="{3785B9AA-4F03-412C-B26E-7C71707BAAC4}" presName="connTx" presStyleLbl="parChTrans1D2" presStyleIdx="0" presStyleCnt="7"/>
      <dgm:spPr/>
      <dgm:t>
        <a:bodyPr/>
        <a:lstStyle/>
        <a:p>
          <a:endParaRPr lang="en-US"/>
        </a:p>
      </dgm:t>
    </dgm:pt>
    <dgm:pt modelId="{60CA6584-FB95-416B-AC47-B171AC9DC8F6}" type="pres">
      <dgm:prSet presAssocID="{40716840-A87F-4FB0-A0A4-83FAE3443EB6}" presName="node" presStyleLbl="node1" presStyleIdx="0" presStyleCnt="7" custScaleX="140305" custScaleY="124809">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7"/>
      <dgm:spPr/>
      <dgm:t>
        <a:bodyPr/>
        <a:lstStyle/>
        <a:p>
          <a:endParaRPr lang="en-US"/>
        </a:p>
      </dgm:t>
    </dgm:pt>
    <dgm:pt modelId="{328EA4A5-1829-416A-A658-0E1218B98418}" type="pres">
      <dgm:prSet presAssocID="{710A0D94-0504-4E16-9827-ED5BE4BBE01F}" presName="connTx" presStyleLbl="parChTrans1D2" presStyleIdx="1" presStyleCnt="7"/>
      <dgm:spPr/>
      <dgm:t>
        <a:bodyPr/>
        <a:lstStyle/>
        <a:p>
          <a:endParaRPr lang="en-US"/>
        </a:p>
      </dgm:t>
    </dgm:pt>
    <dgm:pt modelId="{8AD78741-3BC3-458E-8A9A-DAB0A9FDFE23}" type="pres">
      <dgm:prSet presAssocID="{FE6886E2-ADD3-43C4-9DA9-83B127DBDE26}" presName="node" presStyleLbl="node1" presStyleIdx="1" presStyleCnt="7" custScaleX="138369" custScaleY="122527" custRadScaleRad="142932" custRadScaleInc="42524">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7"/>
      <dgm:spPr/>
      <dgm:t>
        <a:bodyPr/>
        <a:lstStyle/>
        <a:p>
          <a:endParaRPr lang="en-US"/>
        </a:p>
      </dgm:t>
    </dgm:pt>
    <dgm:pt modelId="{3A0435BC-BDEF-411D-855F-37BC47513DCD}" type="pres">
      <dgm:prSet presAssocID="{9203F18D-C717-46AB-AACA-EDAB174FDEBB}" presName="connTx" presStyleLbl="parChTrans1D2" presStyleIdx="2" presStyleCnt="7"/>
      <dgm:spPr/>
      <dgm:t>
        <a:bodyPr/>
        <a:lstStyle/>
        <a:p>
          <a:endParaRPr lang="en-US"/>
        </a:p>
      </dgm:t>
    </dgm:pt>
    <dgm:pt modelId="{14FED8F7-C96E-4157-AE78-8507ED613C46}" type="pres">
      <dgm:prSet presAssocID="{CAE71A80-DC2B-4DAA-99D8-C922C759B791}" presName="node" presStyleLbl="node1" presStyleIdx="2" presStyleCnt="7" custScaleX="131026" custScaleY="111470" custRadScaleRad="144913" custRadScaleInc="-7345">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3" presStyleCnt="7"/>
      <dgm:spPr/>
      <dgm:t>
        <a:bodyPr/>
        <a:lstStyle/>
        <a:p>
          <a:endParaRPr lang="en-US"/>
        </a:p>
      </dgm:t>
    </dgm:pt>
    <dgm:pt modelId="{11C3302F-DAFE-4622-8BCE-ED588D42F7C4}" type="pres">
      <dgm:prSet presAssocID="{FD81B9F5-E7F5-4AEB-BFD9-F5E2B1168856}" presName="connTx" presStyleLbl="parChTrans1D2" presStyleIdx="3" presStyleCnt="7"/>
      <dgm:spPr/>
      <dgm:t>
        <a:bodyPr/>
        <a:lstStyle/>
        <a:p>
          <a:endParaRPr lang="en-US"/>
        </a:p>
      </dgm:t>
    </dgm:pt>
    <dgm:pt modelId="{7E41AABE-D5ED-472C-B971-FEDB7103D646}" type="pres">
      <dgm:prSet presAssocID="{E38DB001-42A2-48D2-9EA1-7B65E582F524}" presName="node" presStyleLbl="node1" presStyleIdx="3" presStyleCnt="7" custScaleX="127344" custScaleY="104303" custRadScaleRad="127354" custRadScaleInc="-42584">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4" presStyleCnt="7"/>
      <dgm:spPr/>
      <dgm:t>
        <a:bodyPr/>
        <a:lstStyle/>
        <a:p>
          <a:endParaRPr lang="en-US"/>
        </a:p>
      </dgm:t>
    </dgm:pt>
    <dgm:pt modelId="{3198107D-E06C-4F50-9936-ECD0B96942C2}" type="pres">
      <dgm:prSet presAssocID="{4490E547-5321-4A95-B07E-744E350A7B50}" presName="connTx" presStyleLbl="parChTrans1D2" presStyleIdx="4" presStyleCnt="7"/>
      <dgm:spPr/>
      <dgm:t>
        <a:bodyPr/>
        <a:lstStyle/>
        <a:p>
          <a:endParaRPr lang="en-US"/>
        </a:p>
      </dgm:t>
    </dgm:pt>
    <dgm:pt modelId="{37118DB8-5C7C-4B41-97AF-D2A2553362FB}" type="pres">
      <dgm:prSet presAssocID="{31F7A6C7-C8B8-4553-BC63-88919F1CB69C}" presName="node" presStyleLbl="node1" presStyleIdx="4" presStyleCnt="7" custScaleX="136426" custScaleY="108140" custRadScaleRad="113143" custRadScaleInc="26035">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5" presStyleCnt="7"/>
      <dgm:spPr/>
      <dgm:t>
        <a:bodyPr/>
        <a:lstStyle/>
        <a:p>
          <a:endParaRPr lang="en-US"/>
        </a:p>
      </dgm:t>
    </dgm:pt>
    <dgm:pt modelId="{E95C308E-0CE6-40EB-A5E4-B0E50889ADBC}" type="pres">
      <dgm:prSet presAssocID="{CBD414B6-AF24-4CF8-80FF-C81C55690D14}" presName="connTx" presStyleLbl="parChTrans1D2" presStyleIdx="5" presStyleCnt="7"/>
      <dgm:spPr/>
      <dgm:t>
        <a:bodyPr/>
        <a:lstStyle/>
        <a:p>
          <a:endParaRPr lang="en-US"/>
        </a:p>
      </dgm:t>
    </dgm:pt>
    <dgm:pt modelId="{D41E153F-26E4-4E04-951D-A7F71B95760C}" type="pres">
      <dgm:prSet presAssocID="{967F09E1-8255-44B9-9303-E7FEA29D2E82}" presName="node" presStyleLbl="node1" presStyleIdx="5" presStyleCnt="7" custScaleX="127039" custScaleY="107587" custRadScaleRad="147708" custRadScaleInc="11413">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6" presStyleCnt="7"/>
      <dgm:spPr/>
      <dgm:t>
        <a:bodyPr/>
        <a:lstStyle/>
        <a:p>
          <a:endParaRPr lang="en-US"/>
        </a:p>
      </dgm:t>
    </dgm:pt>
    <dgm:pt modelId="{E87B9216-6BA2-4FEB-A893-B5EFB9F18B76}" type="pres">
      <dgm:prSet presAssocID="{A4208551-2FC2-40A8-A709-A078DB392150}" presName="connTx" presStyleLbl="parChTrans1D2" presStyleIdx="6" presStyleCnt="7"/>
      <dgm:spPr/>
      <dgm:t>
        <a:bodyPr/>
        <a:lstStyle/>
        <a:p>
          <a:endParaRPr lang="en-US"/>
        </a:p>
      </dgm:t>
    </dgm:pt>
    <dgm:pt modelId="{B86A3D4F-8D1A-4534-8794-0FF8F8C4D050}" type="pres">
      <dgm:prSet presAssocID="{C2808D47-944A-40EE-9D74-D8646357B3A0}" presName="node" presStyleLbl="node1" presStyleIdx="6" presStyleCnt="7" custScaleX="139649" custScaleY="123265" custRadScaleRad="151651" custRadScaleInc="-33670">
        <dgm:presLayoutVars>
          <dgm:bulletEnabled val="1"/>
        </dgm:presLayoutVars>
      </dgm:prSet>
      <dgm:spPr/>
      <dgm:t>
        <a:bodyPr/>
        <a:lstStyle/>
        <a:p>
          <a:endParaRPr lang="en-US"/>
        </a:p>
      </dgm:t>
    </dgm:pt>
  </dgm:ptLst>
  <dgm:cxnLst>
    <dgm:cxn modelId="{C4417824-8BDF-4C75-89D3-4A00590B2419}" type="presOf" srcId="{CBD414B6-AF24-4CF8-80FF-C81C55690D14}" destId="{11EB1C63-9875-4E49-B468-ABE1B96C95F7}" srcOrd="0" destOrd="0" presId="urn:microsoft.com/office/officeart/2005/8/layout/radial1"/>
    <dgm:cxn modelId="{90D9C6ED-9EC8-44DB-95D2-9D2E73C71DC9}" type="presOf" srcId="{E38DB001-42A2-48D2-9EA1-7B65E582F524}" destId="{7E41AABE-D5ED-472C-B971-FEDB7103D646}"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77405154-8433-4306-A65B-2F3F2ABA5963}" type="presOf" srcId="{710A0D94-0504-4E16-9827-ED5BE4BBE01F}" destId="{79CCF70B-B7B2-4330-95B9-A52A5E6F8B08}"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0DB13094-E96E-466B-8D57-FD5ADB02E4ED}" type="presOf" srcId="{CBD414B6-AF24-4CF8-80FF-C81C55690D14}" destId="{E95C308E-0CE6-40EB-A5E4-B0E50889ADBC}" srcOrd="1" destOrd="0" presId="urn:microsoft.com/office/officeart/2005/8/layout/radial1"/>
    <dgm:cxn modelId="{1977570B-C536-43A2-8700-F2C0D6F95A34}" type="presOf" srcId="{4490E547-5321-4A95-B07E-744E350A7B50}" destId="{3198107D-E06C-4F50-9936-ECD0B96942C2}" srcOrd="1" destOrd="0" presId="urn:microsoft.com/office/officeart/2005/8/layout/radial1"/>
    <dgm:cxn modelId="{C25D15E5-853F-461E-9C60-62B05119BCCA}" type="presOf" srcId="{C2808D47-944A-40EE-9D74-D8646357B3A0}" destId="{B86A3D4F-8D1A-4534-8794-0FF8F8C4D050}" srcOrd="0" destOrd="0" presId="urn:microsoft.com/office/officeart/2005/8/layout/radial1"/>
    <dgm:cxn modelId="{29A5C49C-20CE-45D0-82F1-345FD74BEDB0}" srcId="{03F97FFF-303A-5E4D-A645-BCFF0246749F}" destId="{C2808D47-944A-40EE-9D74-D8646357B3A0}" srcOrd="6" destOrd="0" parTransId="{A4208551-2FC2-40A8-A709-A078DB392150}" sibTransId="{5E65DBE1-DC45-4728-AE40-30AF181C90FD}"/>
    <dgm:cxn modelId="{06F29780-29D3-4D0E-9686-4316F338EBA4}" type="presOf" srcId="{40716840-A87F-4FB0-A0A4-83FAE3443EB6}" destId="{60CA6584-FB95-416B-AC47-B171AC9DC8F6}" srcOrd="0" destOrd="0" presId="urn:microsoft.com/office/officeart/2005/8/layout/radial1"/>
    <dgm:cxn modelId="{9E122D16-BE86-48D4-9D18-23F87D403704}" srcId="{03F97FFF-303A-5E4D-A645-BCFF0246749F}" destId="{E38DB001-42A2-48D2-9EA1-7B65E582F524}" srcOrd="3" destOrd="0" parTransId="{FD81B9F5-E7F5-4AEB-BFD9-F5E2B1168856}" sibTransId="{757E227C-402D-4B85-8B1E-356A90AF085B}"/>
    <dgm:cxn modelId="{4A281F24-7E13-4D6A-8BD0-70785FA5A886}" type="presOf" srcId="{A4208551-2FC2-40A8-A709-A078DB392150}" destId="{D4612FAB-49A0-42B4-BCFC-2FF51D7493EE}" srcOrd="0"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ABFDB79E-490B-401F-BB8A-E192992D78C2}" type="presOf" srcId="{3785B9AA-4F03-412C-B26E-7C71707BAAC4}" destId="{89784778-3332-4966-BEC1-4DC32A0B73BA}" srcOrd="1"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D565A3B5-4D13-4416-AEED-C1242D12760A}" srcId="{03F97FFF-303A-5E4D-A645-BCFF0246749F}" destId="{CAE71A80-DC2B-4DAA-99D8-C922C759B791}" srcOrd="2" destOrd="0" parTransId="{9203F18D-C717-46AB-AACA-EDAB174FDEBB}" sibTransId="{4006B50D-A108-40A7-9CD3-4B19D9721419}"/>
    <dgm:cxn modelId="{B0ACA2F1-D9FA-4897-A6BC-2D4918FF8017}" type="presOf" srcId="{3785B9AA-4F03-412C-B26E-7C71707BAAC4}" destId="{B9A95E8E-6E90-44AE-B6F0-582FC19101E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C6FA588C-1F00-4D5A-9785-F87B61AAF1BF}" srcId="{03F97FFF-303A-5E4D-A645-BCFF0246749F}" destId="{31F7A6C7-C8B8-4553-BC63-88919F1CB69C}" srcOrd="4" destOrd="0" parTransId="{4490E547-5321-4A95-B07E-744E350A7B50}" sibTransId="{5F2D2B19-322A-4327-81B7-35F13ECC623B}"/>
    <dgm:cxn modelId="{046D58AF-CF37-6F4A-BDC2-65D9ADE72D61}" type="presOf" srcId="{03F97FFF-303A-5E4D-A645-BCFF0246749F}" destId="{B8E30B2C-2573-7B47-8F95-EBE86248F25B}" srcOrd="0"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1458CED9-3244-4F8B-B72E-C93D50B67AB0}" srcId="{03F97FFF-303A-5E4D-A645-BCFF0246749F}" destId="{967F09E1-8255-44B9-9303-E7FEA29D2E82}" srcOrd="5" destOrd="0" parTransId="{CBD414B6-AF24-4CF8-80FF-C81C55690D14}" sibTransId="{ACC2903B-E9FD-43AC-8CA4-BC3F1186F5B4}"/>
    <dgm:cxn modelId="{6820A7F7-A6CC-49EF-84D7-BE44B2BE0B74}" type="presOf" srcId="{967F09E1-8255-44B9-9303-E7FEA29D2E82}" destId="{D41E153F-26E4-4E04-951D-A7F71B95760C}"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71804F2C-226A-487D-B390-F3F7C16E7FE7}" type="presParOf" srcId="{31F16129-0CC8-9C4A-B4E8-B63C962C64F8}" destId="{590263F0-6B47-4D81-ADFB-30DE3EA68C42}" srcOrd="7"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8" destOrd="0" presId="urn:microsoft.com/office/officeart/2005/8/layout/radial1"/>
    <dgm:cxn modelId="{1004D878-AC3C-4F66-8A2A-CED192721C0E}" type="presParOf" srcId="{31F16129-0CC8-9C4A-B4E8-B63C962C64F8}" destId="{0B1A478D-C929-4B8D-8C55-DBD98AD384D9}" srcOrd="9"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0" destOrd="0" presId="urn:microsoft.com/office/officeart/2005/8/layout/radial1"/>
    <dgm:cxn modelId="{F4F18B42-D37B-49A0-8139-2F149E29CDAA}" type="presParOf" srcId="{31F16129-0CC8-9C4A-B4E8-B63C962C64F8}" destId="{11EB1C63-9875-4E49-B468-ABE1B96C95F7}" srcOrd="11"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2" destOrd="0" presId="urn:microsoft.com/office/officeart/2005/8/layout/radial1"/>
    <dgm:cxn modelId="{DEDB8884-3210-410C-973A-B128794C29FE}" type="presParOf" srcId="{31F16129-0CC8-9C4A-B4E8-B63C962C64F8}" destId="{D4612FAB-49A0-42B4-BCFC-2FF51D7493EE}" srcOrd="13"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Genre and 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custRadScaleRad="103395" custRadScaleInc="-1669">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custRadScaleRad="98819" custRadScaleInc="-1298">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3CD712AC-EAFF-4A0A-BD0A-4A6A984CB9D1}" type="presOf" srcId="{B45312E9-FC6F-B746-B27B-6C94CA029837}" destId="{0B34F26A-33C4-CC43-B59F-F907FF4FCACC}" srcOrd="0" destOrd="0" presId="urn:microsoft.com/office/officeart/2005/8/layout/cycle2"/>
    <dgm:cxn modelId="{70AA64A1-4F1C-49BD-A3A7-B71CC02E7E4B}" type="presOf" srcId="{B0704D62-180C-C642-843F-D6C6D57999BE}" destId="{C9F5D55E-A854-074F-A14E-1E47DC7F6F27}" srcOrd="0" destOrd="0" presId="urn:microsoft.com/office/officeart/2005/8/layout/cycle2"/>
    <dgm:cxn modelId="{B257D98D-3C8D-4297-B66D-6F83E1EAFBCA}" type="presOf" srcId="{DA526A49-0A89-6F46-898E-8FD9D5897CFC}" destId="{DB5CCCA1-D6B9-1948-9989-9FFA7D5C769F}"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E109F749-08FC-408C-B1F9-BD8CA3AFB761}" type="presOf" srcId="{A69EA8A6-FD73-7346-8E97-1B350FBB3C42}" destId="{B551E777-6A35-164B-B066-DE336C9ABA09}"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B11CF986-35B7-4E13-89D3-7D8A8AE23C40}" type="presOf" srcId="{7D16DC71-7765-4048-88D2-A7B35C08317B}" destId="{F33BF7A4-86F0-864F-96A6-3413F3A65D17}" srcOrd="1" destOrd="0" presId="urn:microsoft.com/office/officeart/2005/8/layout/cycle2"/>
    <dgm:cxn modelId="{42CBBBB9-BA24-49E2-91DB-6945ADC32FC3}" type="presOf" srcId="{8F80C5A0-0FBF-5B45-A7E9-8148D948B16C}" destId="{A769E5A0-BAE1-1C4D-818A-6AD61DEAD5F7}" srcOrd="0" destOrd="0" presId="urn:microsoft.com/office/officeart/2005/8/layout/cycle2"/>
    <dgm:cxn modelId="{88404680-5434-411F-A309-3C9C6A81CCEA}" type="presOf" srcId="{DA526A49-0A89-6F46-898E-8FD9D5897CFC}" destId="{E7BDED22-7F9F-FA44-85A4-3FF66D46F356}" srcOrd="1" destOrd="0" presId="urn:microsoft.com/office/officeart/2005/8/layout/cycle2"/>
    <dgm:cxn modelId="{F5306E71-9810-4C18-9EB6-32498BFA7173}" type="presOf" srcId="{7D16DC71-7765-4048-88D2-A7B35C08317B}" destId="{2C76AEB2-EFD1-4142-B9C3-F8FD63941A8C}" srcOrd="0" destOrd="0" presId="urn:microsoft.com/office/officeart/2005/8/layout/cycle2"/>
    <dgm:cxn modelId="{C46CD9D5-4C17-43F2-B4E6-3895867BE1E3}" type="presOf" srcId="{AAA4987C-21AF-E849-9336-A99A31E75F0A}" destId="{A7F63EE3-A8BB-6A47-B7EB-61C4F0991E5B}"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0DB01B4F-FA3C-4D74-BFCB-D6DCF7777C00}" type="presOf" srcId="{E6943A8B-9BD5-E042-8CFC-0BFB8CFD4CD3}" destId="{9000D0E5-99CF-384B-881D-ADA716CBED0B}" srcOrd="1" destOrd="0" presId="urn:microsoft.com/office/officeart/2005/8/layout/cycle2"/>
    <dgm:cxn modelId="{3E96F10F-3397-2D4E-A508-6FDB2F7A8D3E}" srcId="{B45312E9-FC6F-B746-B27B-6C94CA029837}" destId="{B9BE146C-EC4B-0A47-B6DF-0F609694469C}" srcOrd="4" destOrd="0" parTransId="{FE91D368-9AA7-2F47-B08B-13250D269F00}" sibTransId="{830B4978-F814-3C43-8B08-F202A97B0D33}"/>
    <dgm:cxn modelId="{805A718D-AA3D-4C11-9972-5D15BD04A891}" type="presOf" srcId="{B9BE146C-EC4B-0A47-B6DF-0F609694469C}" destId="{D5FC3538-A7E0-AD49-ABDF-8BF1C1E4A455}" srcOrd="0" destOrd="0" presId="urn:microsoft.com/office/officeart/2005/8/layout/cycle2"/>
    <dgm:cxn modelId="{C4EA426E-5CE5-43BA-962A-E4D76126BE3C}" type="presOf" srcId="{830B4978-F814-3C43-8B08-F202A97B0D33}" destId="{2DC7B66E-DC71-9F41-8C36-394078EC07A0}" srcOrd="1" destOrd="0" presId="urn:microsoft.com/office/officeart/2005/8/layout/cycle2"/>
    <dgm:cxn modelId="{28974491-42B7-4F33-8CEA-FC3C94DCB57E}" type="presOf" srcId="{A69EA8A6-FD73-7346-8E97-1B350FBB3C42}" destId="{00CCC6E1-748C-A840-81A9-69FC740EB39E}" srcOrd="1" destOrd="0" presId="urn:microsoft.com/office/officeart/2005/8/layout/cycle2"/>
    <dgm:cxn modelId="{B5058C71-99E8-4E67-AA83-742A227D74D6}" type="presOf" srcId="{E6943A8B-9BD5-E042-8CFC-0BFB8CFD4CD3}" destId="{187CC380-E1DB-774C-8799-4A4F597A41AF}" srcOrd="0" destOrd="0" presId="urn:microsoft.com/office/officeart/2005/8/layout/cycle2"/>
    <dgm:cxn modelId="{EE9D798B-32EB-4565-A7D4-644C80375C5B}" type="presOf" srcId="{830B4978-F814-3C43-8B08-F202A97B0D33}" destId="{C25A9A42-2F58-5C48-A907-7B73106014B5}" srcOrd="0" destOrd="0" presId="urn:microsoft.com/office/officeart/2005/8/layout/cycle2"/>
    <dgm:cxn modelId="{BEE5B20C-8DED-4FB7-99D2-0741CDB00DB2}" type="presOf" srcId="{8BB42E8F-AF91-9641-B1AF-70647FCF7E28}" destId="{230B3DC8-9107-5948-831C-6BADF7207648}" srcOrd="0" destOrd="0" presId="urn:microsoft.com/office/officeart/2005/8/layout/cycle2"/>
    <dgm:cxn modelId="{32ECA34F-D673-44C8-8855-1BCB478AFCB5}" type="presParOf" srcId="{0B34F26A-33C4-CC43-B59F-F907FF4FCACC}" destId="{A7F63EE3-A8BB-6A47-B7EB-61C4F0991E5B}" srcOrd="0" destOrd="0" presId="urn:microsoft.com/office/officeart/2005/8/layout/cycle2"/>
    <dgm:cxn modelId="{F95DB994-3E57-458F-A6A8-2C2312027F95}" type="presParOf" srcId="{0B34F26A-33C4-CC43-B59F-F907FF4FCACC}" destId="{DB5CCCA1-D6B9-1948-9989-9FFA7D5C769F}" srcOrd="1" destOrd="0" presId="urn:microsoft.com/office/officeart/2005/8/layout/cycle2"/>
    <dgm:cxn modelId="{D19A518D-16D8-486F-984E-2A528F5F1E11}" type="presParOf" srcId="{DB5CCCA1-D6B9-1948-9989-9FFA7D5C769F}" destId="{E7BDED22-7F9F-FA44-85A4-3FF66D46F356}" srcOrd="0" destOrd="0" presId="urn:microsoft.com/office/officeart/2005/8/layout/cycle2"/>
    <dgm:cxn modelId="{AB7363B9-1560-45E4-BDB6-E458C2D1E7EB}" type="presParOf" srcId="{0B34F26A-33C4-CC43-B59F-F907FF4FCACC}" destId="{230B3DC8-9107-5948-831C-6BADF7207648}" srcOrd="2" destOrd="0" presId="urn:microsoft.com/office/officeart/2005/8/layout/cycle2"/>
    <dgm:cxn modelId="{8D39A6BE-6FE5-4D46-9E00-5DF9D34B74A7}" type="presParOf" srcId="{0B34F26A-33C4-CC43-B59F-F907FF4FCACC}" destId="{B551E777-6A35-164B-B066-DE336C9ABA09}" srcOrd="3" destOrd="0" presId="urn:microsoft.com/office/officeart/2005/8/layout/cycle2"/>
    <dgm:cxn modelId="{69C78767-2591-48AF-AA20-22CB85079125}" type="presParOf" srcId="{B551E777-6A35-164B-B066-DE336C9ABA09}" destId="{00CCC6E1-748C-A840-81A9-69FC740EB39E}" srcOrd="0" destOrd="0" presId="urn:microsoft.com/office/officeart/2005/8/layout/cycle2"/>
    <dgm:cxn modelId="{6925F3C3-D017-4F8D-AD49-354ED42E4415}" type="presParOf" srcId="{0B34F26A-33C4-CC43-B59F-F907FF4FCACC}" destId="{C9F5D55E-A854-074F-A14E-1E47DC7F6F27}" srcOrd="4" destOrd="0" presId="urn:microsoft.com/office/officeart/2005/8/layout/cycle2"/>
    <dgm:cxn modelId="{2E5C2182-8865-45AF-94A8-D42A59818A32}" type="presParOf" srcId="{0B34F26A-33C4-CC43-B59F-F907FF4FCACC}" destId="{187CC380-E1DB-774C-8799-4A4F597A41AF}" srcOrd="5" destOrd="0" presId="urn:microsoft.com/office/officeart/2005/8/layout/cycle2"/>
    <dgm:cxn modelId="{243B3ACA-BD86-4F64-8FC7-7C6E8F25D6AF}" type="presParOf" srcId="{187CC380-E1DB-774C-8799-4A4F597A41AF}" destId="{9000D0E5-99CF-384B-881D-ADA716CBED0B}" srcOrd="0" destOrd="0" presId="urn:microsoft.com/office/officeart/2005/8/layout/cycle2"/>
    <dgm:cxn modelId="{B1B87BDF-383B-4430-8C7C-BF7D92445E21}" type="presParOf" srcId="{0B34F26A-33C4-CC43-B59F-F907FF4FCACC}" destId="{A769E5A0-BAE1-1C4D-818A-6AD61DEAD5F7}" srcOrd="6" destOrd="0" presId="urn:microsoft.com/office/officeart/2005/8/layout/cycle2"/>
    <dgm:cxn modelId="{3AAA2591-8311-43FA-958B-48C9BE225FE6}" type="presParOf" srcId="{0B34F26A-33C4-CC43-B59F-F907FF4FCACC}" destId="{2C76AEB2-EFD1-4142-B9C3-F8FD63941A8C}" srcOrd="7" destOrd="0" presId="urn:microsoft.com/office/officeart/2005/8/layout/cycle2"/>
    <dgm:cxn modelId="{6F541896-2196-4638-AC45-395658A53197}" type="presParOf" srcId="{2C76AEB2-EFD1-4142-B9C3-F8FD63941A8C}" destId="{F33BF7A4-86F0-864F-96A6-3413F3A65D17}" srcOrd="0" destOrd="0" presId="urn:microsoft.com/office/officeart/2005/8/layout/cycle2"/>
    <dgm:cxn modelId="{9D877469-34F4-4CE4-A32E-3669EB829C88}" type="presParOf" srcId="{0B34F26A-33C4-CC43-B59F-F907FF4FCACC}" destId="{D5FC3538-A7E0-AD49-ABDF-8BF1C1E4A455}" srcOrd="8" destOrd="0" presId="urn:microsoft.com/office/officeart/2005/8/layout/cycle2"/>
    <dgm:cxn modelId="{7A0FD8EF-F4C3-484F-80B1-E597E34471E0}" type="presParOf" srcId="{0B34F26A-33C4-CC43-B59F-F907FF4FCACC}" destId="{C25A9A42-2F58-5C48-A907-7B73106014B5}" srcOrd="9" destOrd="0" presId="urn:microsoft.com/office/officeart/2005/8/layout/cycle2"/>
    <dgm:cxn modelId="{AD2DEEDA-7AB3-4FA6-BD94-DE69AE77D235}"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b="0" dirty="0">
              <a:latin typeface="+mn-lt"/>
            </a:rPr>
            <a:t>Vocabulary</a:t>
          </a: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latin typeface="+mn-lt"/>
            </a:rPr>
            <a:t>funeral</a:t>
          </a:r>
        </a:p>
        <a:p>
          <a:r>
            <a:rPr lang="en-US" sz="1800" dirty="0">
              <a:latin typeface="+mn-lt"/>
            </a:rPr>
            <a:t>(n.)</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t>to take revenge on</a:t>
          </a:r>
        </a:p>
        <a:p>
          <a:r>
            <a:rPr lang="en-US" sz="1800" dirty="0">
              <a:latin typeface="+mn-lt"/>
            </a:rPr>
            <a:t>(phr. v.)</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latin typeface="+mn-lt"/>
            </a:rPr>
            <a:t>poison</a:t>
          </a:r>
        </a:p>
        <a:p>
          <a:r>
            <a:rPr lang="en-US" sz="1800" dirty="0">
              <a:latin typeface="+mn-lt"/>
            </a:rPr>
            <a:t>(n.)</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t>to trick </a:t>
          </a:r>
        </a:p>
        <a:p>
          <a:r>
            <a:rPr lang="en-US" sz="1800" dirty="0"/>
            <a:t>(v.) </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E38DB001-42A2-48D2-9EA1-7B65E582F524}">
      <dgm:prSet custT="1"/>
      <dgm:spPr/>
      <dgm:t>
        <a:bodyPr/>
        <a:lstStyle/>
        <a:p>
          <a:r>
            <a:rPr lang="en-US" sz="1800" dirty="0">
              <a:latin typeface="+mn-lt"/>
            </a:rPr>
            <a:t>widow</a:t>
          </a:r>
        </a:p>
        <a:p>
          <a:r>
            <a:rPr lang="en-US" sz="1800" dirty="0">
              <a:latin typeface="+mn-lt"/>
            </a:rPr>
            <a:t>(n.)</a:t>
          </a: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dirty="0">
              <a:latin typeface="+mn-lt"/>
            </a:rPr>
            <a:t>to swear</a:t>
          </a:r>
        </a:p>
        <a:p>
          <a:r>
            <a:rPr lang="en-US" sz="1800" dirty="0">
              <a:latin typeface="+mn-lt"/>
            </a:rPr>
            <a:t>(v.)</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dirty="0"/>
            <a:t>to blame</a:t>
          </a:r>
        </a:p>
        <a:p>
          <a:r>
            <a:rPr lang="en-US" sz="1800" dirty="0"/>
            <a:t>(v.) </a:t>
          </a:r>
          <a:endParaRPr lang="en-US" sz="180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7"/>
      <dgm:spPr/>
      <dgm:t>
        <a:bodyPr/>
        <a:lstStyle/>
        <a:p>
          <a:endParaRPr lang="en-US"/>
        </a:p>
      </dgm:t>
    </dgm:pt>
    <dgm:pt modelId="{89784778-3332-4966-BEC1-4DC32A0B73BA}" type="pres">
      <dgm:prSet presAssocID="{3785B9AA-4F03-412C-B26E-7C71707BAAC4}" presName="connTx" presStyleLbl="parChTrans1D2" presStyleIdx="0" presStyleCnt="7"/>
      <dgm:spPr/>
      <dgm:t>
        <a:bodyPr/>
        <a:lstStyle/>
        <a:p>
          <a:endParaRPr lang="en-US"/>
        </a:p>
      </dgm:t>
    </dgm:pt>
    <dgm:pt modelId="{60CA6584-FB95-416B-AC47-B171AC9DC8F6}" type="pres">
      <dgm:prSet presAssocID="{40716840-A87F-4FB0-A0A4-83FAE3443EB6}" presName="node" presStyleLbl="node1" presStyleIdx="0" presStyleCnt="7" custScaleX="140305" custScaleY="124809">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7"/>
      <dgm:spPr/>
      <dgm:t>
        <a:bodyPr/>
        <a:lstStyle/>
        <a:p>
          <a:endParaRPr lang="en-US"/>
        </a:p>
      </dgm:t>
    </dgm:pt>
    <dgm:pt modelId="{328EA4A5-1829-416A-A658-0E1218B98418}" type="pres">
      <dgm:prSet presAssocID="{710A0D94-0504-4E16-9827-ED5BE4BBE01F}" presName="connTx" presStyleLbl="parChTrans1D2" presStyleIdx="1" presStyleCnt="7"/>
      <dgm:spPr/>
      <dgm:t>
        <a:bodyPr/>
        <a:lstStyle/>
        <a:p>
          <a:endParaRPr lang="en-US"/>
        </a:p>
      </dgm:t>
    </dgm:pt>
    <dgm:pt modelId="{8AD78741-3BC3-458E-8A9A-DAB0A9FDFE23}" type="pres">
      <dgm:prSet presAssocID="{FE6886E2-ADD3-43C4-9DA9-83B127DBDE26}" presName="node" presStyleLbl="node1" presStyleIdx="1" presStyleCnt="7" custScaleX="138369" custScaleY="122527" custRadScaleRad="142932" custRadScaleInc="42524">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7"/>
      <dgm:spPr/>
      <dgm:t>
        <a:bodyPr/>
        <a:lstStyle/>
        <a:p>
          <a:endParaRPr lang="en-US"/>
        </a:p>
      </dgm:t>
    </dgm:pt>
    <dgm:pt modelId="{3A0435BC-BDEF-411D-855F-37BC47513DCD}" type="pres">
      <dgm:prSet presAssocID="{9203F18D-C717-46AB-AACA-EDAB174FDEBB}" presName="connTx" presStyleLbl="parChTrans1D2" presStyleIdx="2" presStyleCnt="7"/>
      <dgm:spPr/>
      <dgm:t>
        <a:bodyPr/>
        <a:lstStyle/>
        <a:p>
          <a:endParaRPr lang="en-US"/>
        </a:p>
      </dgm:t>
    </dgm:pt>
    <dgm:pt modelId="{14FED8F7-C96E-4157-AE78-8507ED613C46}" type="pres">
      <dgm:prSet presAssocID="{CAE71A80-DC2B-4DAA-99D8-C922C759B791}" presName="node" presStyleLbl="node1" presStyleIdx="2" presStyleCnt="7" custScaleX="131026" custScaleY="111470" custRadScaleRad="144913" custRadScaleInc="-7345">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3" presStyleCnt="7"/>
      <dgm:spPr/>
      <dgm:t>
        <a:bodyPr/>
        <a:lstStyle/>
        <a:p>
          <a:endParaRPr lang="en-US"/>
        </a:p>
      </dgm:t>
    </dgm:pt>
    <dgm:pt modelId="{11C3302F-DAFE-4622-8BCE-ED588D42F7C4}" type="pres">
      <dgm:prSet presAssocID="{FD81B9F5-E7F5-4AEB-BFD9-F5E2B1168856}" presName="connTx" presStyleLbl="parChTrans1D2" presStyleIdx="3" presStyleCnt="7"/>
      <dgm:spPr/>
      <dgm:t>
        <a:bodyPr/>
        <a:lstStyle/>
        <a:p>
          <a:endParaRPr lang="en-US"/>
        </a:p>
      </dgm:t>
    </dgm:pt>
    <dgm:pt modelId="{7E41AABE-D5ED-472C-B971-FEDB7103D646}" type="pres">
      <dgm:prSet presAssocID="{E38DB001-42A2-48D2-9EA1-7B65E582F524}" presName="node" presStyleLbl="node1" presStyleIdx="3" presStyleCnt="7" custScaleX="127344" custScaleY="104303" custRadScaleRad="127354" custRadScaleInc="-42584">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4" presStyleCnt="7"/>
      <dgm:spPr/>
      <dgm:t>
        <a:bodyPr/>
        <a:lstStyle/>
        <a:p>
          <a:endParaRPr lang="en-US"/>
        </a:p>
      </dgm:t>
    </dgm:pt>
    <dgm:pt modelId="{3198107D-E06C-4F50-9936-ECD0B96942C2}" type="pres">
      <dgm:prSet presAssocID="{4490E547-5321-4A95-B07E-744E350A7B50}" presName="connTx" presStyleLbl="parChTrans1D2" presStyleIdx="4" presStyleCnt="7"/>
      <dgm:spPr/>
      <dgm:t>
        <a:bodyPr/>
        <a:lstStyle/>
        <a:p>
          <a:endParaRPr lang="en-US"/>
        </a:p>
      </dgm:t>
    </dgm:pt>
    <dgm:pt modelId="{37118DB8-5C7C-4B41-97AF-D2A2553362FB}" type="pres">
      <dgm:prSet presAssocID="{31F7A6C7-C8B8-4553-BC63-88919F1CB69C}" presName="node" presStyleLbl="node1" presStyleIdx="4" presStyleCnt="7" custScaleX="136426" custScaleY="108140" custRadScaleRad="113143" custRadScaleInc="26035">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5" presStyleCnt="7"/>
      <dgm:spPr/>
      <dgm:t>
        <a:bodyPr/>
        <a:lstStyle/>
        <a:p>
          <a:endParaRPr lang="en-US"/>
        </a:p>
      </dgm:t>
    </dgm:pt>
    <dgm:pt modelId="{E95C308E-0CE6-40EB-A5E4-B0E50889ADBC}" type="pres">
      <dgm:prSet presAssocID="{CBD414B6-AF24-4CF8-80FF-C81C55690D14}" presName="connTx" presStyleLbl="parChTrans1D2" presStyleIdx="5" presStyleCnt="7"/>
      <dgm:spPr/>
      <dgm:t>
        <a:bodyPr/>
        <a:lstStyle/>
        <a:p>
          <a:endParaRPr lang="en-US"/>
        </a:p>
      </dgm:t>
    </dgm:pt>
    <dgm:pt modelId="{D41E153F-26E4-4E04-951D-A7F71B95760C}" type="pres">
      <dgm:prSet presAssocID="{967F09E1-8255-44B9-9303-E7FEA29D2E82}" presName="node" presStyleLbl="node1" presStyleIdx="5" presStyleCnt="7" custScaleX="127039" custScaleY="107587" custRadScaleRad="147708" custRadScaleInc="11413">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6" presStyleCnt="7"/>
      <dgm:spPr/>
      <dgm:t>
        <a:bodyPr/>
        <a:lstStyle/>
        <a:p>
          <a:endParaRPr lang="en-US"/>
        </a:p>
      </dgm:t>
    </dgm:pt>
    <dgm:pt modelId="{E87B9216-6BA2-4FEB-A893-B5EFB9F18B76}" type="pres">
      <dgm:prSet presAssocID="{A4208551-2FC2-40A8-A709-A078DB392150}" presName="connTx" presStyleLbl="parChTrans1D2" presStyleIdx="6" presStyleCnt="7"/>
      <dgm:spPr/>
      <dgm:t>
        <a:bodyPr/>
        <a:lstStyle/>
        <a:p>
          <a:endParaRPr lang="en-US"/>
        </a:p>
      </dgm:t>
    </dgm:pt>
    <dgm:pt modelId="{B86A3D4F-8D1A-4534-8794-0FF8F8C4D050}" type="pres">
      <dgm:prSet presAssocID="{C2808D47-944A-40EE-9D74-D8646357B3A0}" presName="node" presStyleLbl="node1" presStyleIdx="6" presStyleCnt="7" custScaleX="139649" custScaleY="123265" custRadScaleRad="151651" custRadScaleInc="-33670">
        <dgm:presLayoutVars>
          <dgm:bulletEnabled val="1"/>
        </dgm:presLayoutVars>
      </dgm:prSet>
      <dgm:spPr/>
      <dgm:t>
        <a:bodyPr/>
        <a:lstStyle/>
        <a:p>
          <a:endParaRPr lang="en-US"/>
        </a:p>
      </dgm:t>
    </dgm:pt>
  </dgm:ptLst>
  <dgm:cxnLst>
    <dgm:cxn modelId="{C4417824-8BDF-4C75-89D3-4A00590B2419}" type="presOf" srcId="{CBD414B6-AF24-4CF8-80FF-C81C55690D14}" destId="{11EB1C63-9875-4E49-B468-ABE1B96C95F7}" srcOrd="0" destOrd="0" presId="urn:microsoft.com/office/officeart/2005/8/layout/radial1"/>
    <dgm:cxn modelId="{90D9C6ED-9EC8-44DB-95D2-9D2E73C71DC9}" type="presOf" srcId="{E38DB001-42A2-48D2-9EA1-7B65E582F524}" destId="{7E41AABE-D5ED-472C-B971-FEDB7103D646}"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77405154-8433-4306-A65B-2F3F2ABA5963}" type="presOf" srcId="{710A0D94-0504-4E16-9827-ED5BE4BBE01F}" destId="{79CCF70B-B7B2-4330-95B9-A52A5E6F8B08}"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0DB13094-E96E-466B-8D57-FD5ADB02E4ED}" type="presOf" srcId="{CBD414B6-AF24-4CF8-80FF-C81C55690D14}" destId="{E95C308E-0CE6-40EB-A5E4-B0E50889ADBC}" srcOrd="1" destOrd="0" presId="urn:microsoft.com/office/officeart/2005/8/layout/radial1"/>
    <dgm:cxn modelId="{1977570B-C536-43A2-8700-F2C0D6F95A34}" type="presOf" srcId="{4490E547-5321-4A95-B07E-744E350A7B50}" destId="{3198107D-E06C-4F50-9936-ECD0B96942C2}" srcOrd="1" destOrd="0" presId="urn:microsoft.com/office/officeart/2005/8/layout/radial1"/>
    <dgm:cxn modelId="{C25D15E5-853F-461E-9C60-62B05119BCCA}" type="presOf" srcId="{C2808D47-944A-40EE-9D74-D8646357B3A0}" destId="{B86A3D4F-8D1A-4534-8794-0FF8F8C4D050}" srcOrd="0" destOrd="0" presId="urn:microsoft.com/office/officeart/2005/8/layout/radial1"/>
    <dgm:cxn modelId="{29A5C49C-20CE-45D0-82F1-345FD74BEDB0}" srcId="{03F97FFF-303A-5E4D-A645-BCFF0246749F}" destId="{C2808D47-944A-40EE-9D74-D8646357B3A0}" srcOrd="6" destOrd="0" parTransId="{A4208551-2FC2-40A8-A709-A078DB392150}" sibTransId="{5E65DBE1-DC45-4728-AE40-30AF181C90FD}"/>
    <dgm:cxn modelId="{06F29780-29D3-4D0E-9686-4316F338EBA4}" type="presOf" srcId="{40716840-A87F-4FB0-A0A4-83FAE3443EB6}" destId="{60CA6584-FB95-416B-AC47-B171AC9DC8F6}" srcOrd="0" destOrd="0" presId="urn:microsoft.com/office/officeart/2005/8/layout/radial1"/>
    <dgm:cxn modelId="{9E122D16-BE86-48D4-9D18-23F87D403704}" srcId="{03F97FFF-303A-5E4D-A645-BCFF0246749F}" destId="{E38DB001-42A2-48D2-9EA1-7B65E582F524}" srcOrd="3" destOrd="0" parTransId="{FD81B9F5-E7F5-4AEB-BFD9-F5E2B1168856}" sibTransId="{757E227C-402D-4B85-8B1E-356A90AF085B}"/>
    <dgm:cxn modelId="{4A281F24-7E13-4D6A-8BD0-70785FA5A886}" type="presOf" srcId="{A4208551-2FC2-40A8-A709-A078DB392150}" destId="{D4612FAB-49A0-42B4-BCFC-2FF51D7493EE}" srcOrd="0"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ABFDB79E-490B-401F-BB8A-E192992D78C2}" type="presOf" srcId="{3785B9AA-4F03-412C-B26E-7C71707BAAC4}" destId="{89784778-3332-4966-BEC1-4DC32A0B73BA}" srcOrd="1"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D565A3B5-4D13-4416-AEED-C1242D12760A}" srcId="{03F97FFF-303A-5E4D-A645-BCFF0246749F}" destId="{CAE71A80-DC2B-4DAA-99D8-C922C759B791}" srcOrd="2" destOrd="0" parTransId="{9203F18D-C717-46AB-AACA-EDAB174FDEBB}" sibTransId="{4006B50D-A108-40A7-9CD3-4B19D9721419}"/>
    <dgm:cxn modelId="{B0ACA2F1-D9FA-4897-A6BC-2D4918FF8017}" type="presOf" srcId="{3785B9AA-4F03-412C-B26E-7C71707BAAC4}" destId="{B9A95E8E-6E90-44AE-B6F0-582FC19101E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C6FA588C-1F00-4D5A-9785-F87B61AAF1BF}" srcId="{03F97FFF-303A-5E4D-A645-BCFF0246749F}" destId="{31F7A6C7-C8B8-4553-BC63-88919F1CB69C}" srcOrd="4" destOrd="0" parTransId="{4490E547-5321-4A95-B07E-744E350A7B50}" sibTransId="{5F2D2B19-322A-4327-81B7-35F13ECC623B}"/>
    <dgm:cxn modelId="{046D58AF-CF37-6F4A-BDC2-65D9ADE72D61}" type="presOf" srcId="{03F97FFF-303A-5E4D-A645-BCFF0246749F}" destId="{B8E30B2C-2573-7B47-8F95-EBE86248F25B}" srcOrd="0"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1458CED9-3244-4F8B-B72E-C93D50B67AB0}" srcId="{03F97FFF-303A-5E4D-A645-BCFF0246749F}" destId="{967F09E1-8255-44B9-9303-E7FEA29D2E82}" srcOrd="5" destOrd="0" parTransId="{CBD414B6-AF24-4CF8-80FF-C81C55690D14}" sibTransId="{ACC2903B-E9FD-43AC-8CA4-BC3F1186F5B4}"/>
    <dgm:cxn modelId="{6820A7F7-A6CC-49EF-84D7-BE44B2BE0B74}" type="presOf" srcId="{967F09E1-8255-44B9-9303-E7FEA29D2E82}" destId="{D41E153F-26E4-4E04-951D-A7F71B95760C}"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71804F2C-226A-487D-B390-F3F7C16E7FE7}" type="presParOf" srcId="{31F16129-0CC8-9C4A-B4E8-B63C962C64F8}" destId="{590263F0-6B47-4D81-ADFB-30DE3EA68C42}" srcOrd="7"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8" destOrd="0" presId="urn:microsoft.com/office/officeart/2005/8/layout/radial1"/>
    <dgm:cxn modelId="{1004D878-AC3C-4F66-8A2A-CED192721C0E}" type="presParOf" srcId="{31F16129-0CC8-9C4A-B4E8-B63C962C64F8}" destId="{0B1A478D-C929-4B8D-8C55-DBD98AD384D9}" srcOrd="9"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0" destOrd="0" presId="urn:microsoft.com/office/officeart/2005/8/layout/radial1"/>
    <dgm:cxn modelId="{F4F18B42-D37B-49A0-8139-2F149E29CDAA}" type="presParOf" srcId="{31F16129-0CC8-9C4A-B4E8-B63C962C64F8}" destId="{11EB1C63-9875-4E49-B468-ABE1B96C95F7}" srcOrd="11"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2" destOrd="0" presId="urn:microsoft.com/office/officeart/2005/8/layout/radial1"/>
    <dgm:cxn modelId="{DEDB8884-3210-410C-973A-B128794C29FE}" type="presParOf" srcId="{31F16129-0CC8-9C4A-B4E8-B63C962C64F8}" destId="{D4612FAB-49A0-42B4-BCFC-2FF51D7493EE}" srcOrd="13"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5135442" y="-786990"/>
          <a:ext cx="6118113" cy="6118113"/>
        </a:xfrm>
        <a:prstGeom prst="blockArc">
          <a:avLst>
            <a:gd name="adj1" fmla="val 18900000"/>
            <a:gd name="adj2" fmla="val 2700000"/>
            <a:gd name="adj3" fmla="val 3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318770" y="206576"/>
          <a:ext cx="4827273"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Vocabulary</a:t>
          </a:r>
          <a:r>
            <a:rPr lang="ka-GE" sz="1500" kern="1200" dirty="0"/>
            <a:t> - ლექსიკა</a:t>
          </a:r>
          <a:endParaRPr lang="en-US" sz="1500" kern="1200" dirty="0"/>
        </a:p>
      </dsp:txBody>
      <dsp:txXfrm>
        <a:off x="318770" y="206576"/>
        <a:ext cx="4827273" cy="412970"/>
      </dsp:txXfrm>
    </dsp:sp>
    <dsp:sp modelId="{377382CD-1E73-FA48-BC57-ACD20D62240A}">
      <dsp:nvSpPr>
        <dsp:cNvPr id="0" name=""/>
        <dsp:cNvSpPr/>
      </dsp:nvSpPr>
      <dsp:spPr>
        <a:xfrm>
          <a:off x="60664" y="15495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692752" y="826395"/>
          <a:ext cx="445329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GB" sz="1500" kern="1200" dirty="0"/>
            <a:t>About the Author</a:t>
          </a:r>
          <a:r>
            <a:rPr lang="ka-GE" sz="1500" kern="1200" dirty="0"/>
            <a:t>- ავტორის შესახებ</a:t>
          </a:r>
          <a:endParaRPr lang="en-US" sz="1500" kern="1200" dirty="0"/>
        </a:p>
      </dsp:txBody>
      <dsp:txXfrm>
        <a:off x="692752" y="826395"/>
        <a:ext cx="4453291" cy="412970"/>
      </dsp:txXfrm>
    </dsp:sp>
    <dsp:sp modelId="{411DA598-002A-FF47-9531-75928444A383}">
      <dsp:nvSpPr>
        <dsp:cNvPr id="0" name=""/>
        <dsp:cNvSpPr/>
      </dsp:nvSpPr>
      <dsp:spPr>
        <a:xfrm>
          <a:off x="434646" y="77477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897693" y="1445761"/>
          <a:ext cx="424835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Summary</a:t>
          </a:r>
          <a:r>
            <a:rPr lang="ka-GE" sz="1500" kern="1200" dirty="0"/>
            <a:t> - შინაარსი</a:t>
          </a:r>
          <a:endParaRPr lang="en-US" sz="1500" kern="1200" dirty="0"/>
        </a:p>
      </dsp:txBody>
      <dsp:txXfrm>
        <a:off x="897693" y="1445761"/>
        <a:ext cx="4248351" cy="412970"/>
      </dsp:txXfrm>
    </dsp:sp>
    <dsp:sp modelId="{5CEC9627-B2FE-2D42-9A6F-D0C848694378}">
      <dsp:nvSpPr>
        <dsp:cNvPr id="0" name=""/>
        <dsp:cNvSpPr/>
      </dsp:nvSpPr>
      <dsp:spPr>
        <a:xfrm>
          <a:off x="639586" y="1394139"/>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963128" y="2065580"/>
          <a:ext cx="4182916"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ka-GE" sz="1500" kern="1200" dirty="0">
              <a:cs typeface="Calibri" panose="020F0502020204030204" pitchFamily="34" charset="0"/>
            </a:rPr>
            <a:t>Characters - გმირები</a:t>
          </a:r>
          <a:endParaRPr lang="en-US" sz="1500" kern="1200" dirty="0">
            <a:latin typeface="Calibri" panose="020F0502020204030204" pitchFamily="34" charset="0"/>
            <a:cs typeface="Calibri" panose="020F0502020204030204" pitchFamily="34" charset="0"/>
          </a:endParaRPr>
        </a:p>
      </dsp:txBody>
      <dsp:txXfrm>
        <a:off x="963128" y="2065580"/>
        <a:ext cx="4182916" cy="412970"/>
      </dsp:txXfrm>
    </dsp:sp>
    <dsp:sp modelId="{3F768512-85FB-484A-9E22-7129A668D517}">
      <dsp:nvSpPr>
        <dsp:cNvPr id="0" name=""/>
        <dsp:cNvSpPr/>
      </dsp:nvSpPr>
      <dsp:spPr>
        <a:xfrm>
          <a:off x="705022" y="2013959"/>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897693" y="2685400"/>
          <a:ext cx="424835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Setting</a:t>
          </a:r>
          <a:r>
            <a:rPr lang="ka-GE" sz="1500" kern="1200" dirty="0"/>
            <a:t> - მოქმედების ადგილი და დრო</a:t>
          </a:r>
          <a:endParaRPr lang="en-US" sz="1500" kern="1200" dirty="0"/>
        </a:p>
      </dsp:txBody>
      <dsp:txXfrm>
        <a:off x="897693" y="2685400"/>
        <a:ext cx="4248351" cy="412970"/>
      </dsp:txXfrm>
    </dsp:sp>
    <dsp:sp modelId="{2B510BF3-E86F-184A-A47F-3B6C283103CC}">
      <dsp:nvSpPr>
        <dsp:cNvPr id="0" name=""/>
        <dsp:cNvSpPr/>
      </dsp:nvSpPr>
      <dsp:spPr>
        <a:xfrm>
          <a:off x="639586" y="2633778"/>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692752" y="3304765"/>
          <a:ext cx="445329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latin typeface="+mn-lt"/>
            </a:rPr>
            <a:t>Main </a:t>
          </a:r>
          <a:r>
            <a:rPr lang="ka-GE" sz="1500" kern="1200" dirty="0">
              <a:latin typeface="+mn-lt"/>
            </a:rPr>
            <a:t>themes</a:t>
          </a:r>
          <a:r>
            <a:rPr lang="ka-GE" sz="1500" kern="1200" dirty="0"/>
            <a:t> - მთავარი თემები</a:t>
          </a:r>
          <a:endParaRPr lang="en-US" sz="1500" kern="1200" dirty="0"/>
        </a:p>
      </dsp:txBody>
      <dsp:txXfrm>
        <a:off x="692752" y="3304765"/>
        <a:ext cx="4453291" cy="412970"/>
      </dsp:txXfrm>
    </dsp:sp>
    <dsp:sp modelId="{8FDE6AB9-492F-D94A-B065-ABF11C83471E}">
      <dsp:nvSpPr>
        <dsp:cNvPr id="0" name=""/>
        <dsp:cNvSpPr/>
      </dsp:nvSpPr>
      <dsp:spPr>
        <a:xfrm>
          <a:off x="434646" y="325314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318770" y="3924585"/>
          <a:ext cx="4827273"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Conclusion and Homework</a:t>
          </a:r>
          <a:r>
            <a:rPr lang="ka-GE" sz="1500" kern="1200" dirty="0"/>
            <a:t> - შეჯამება და დავალება</a:t>
          </a:r>
          <a:endParaRPr lang="en-US" sz="1500" kern="1200" dirty="0"/>
        </a:p>
      </dsp:txBody>
      <dsp:txXfrm>
        <a:off x="318770" y="3924585"/>
        <a:ext cx="4827273" cy="412970"/>
      </dsp:txXfrm>
    </dsp:sp>
    <dsp:sp modelId="{23647887-052A-044D-A3F1-E205E9BB6589}">
      <dsp:nvSpPr>
        <dsp:cNvPr id="0" name=""/>
        <dsp:cNvSpPr/>
      </dsp:nvSpPr>
      <dsp:spPr>
        <a:xfrm>
          <a:off x="60664" y="3872963"/>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748654" y="1971456"/>
          <a:ext cx="1698131" cy="1720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kern="1200" dirty="0">
              <a:latin typeface="+mn-lt"/>
            </a:rPr>
            <a:t>Vocabulary</a:t>
          </a:r>
        </a:p>
        <a:p>
          <a:pPr lvl="0" algn="ctr" defTabSz="844550">
            <a:lnSpc>
              <a:spcPct val="90000"/>
            </a:lnSpc>
            <a:spcBef>
              <a:spcPct val="0"/>
            </a:spcBef>
            <a:spcAft>
              <a:spcPct val="35000"/>
            </a:spcAft>
          </a:pPr>
          <a:r>
            <a:rPr lang="ka-GE" sz="1900" kern="1200" dirty="0">
              <a:latin typeface="+mj-lt"/>
            </a:rPr>
            <a:t>ლექსიკა</a:t>
          </a:r>
        </a:p>
      </dsp:txBody>
      <dsp:txXfrm>
        <a:off x="3997340" y="2223370"/>
        <a:ext cx="1200759" cy="1216350"/>
      </dsp:txXfrm>
    </dsp:sp>
    <dsp:sp modelId="{B9A95E8E-6E90-44AE-B6F0-582FC19101EA}">
      <dsp:nvSpPr>
        <dsp:cNvPr id="0" name=""/>
        <dsp:cNvSpPr/>
      </dsp:nvSpPr>
      <dsp:spPr>
        <a:xfrm rot="16200000">
          <a:off x="4424554" y="1784861"/>
          <a:ext cx="346331" cy="26858"/>
        </a:xfrm>
        <a:custGeom>
          <a:avLst/>
          <a:gdLst/>
          <a:ahLst/>
          <a:cxnLst/>
          <a:rect l="0" t="0" r="0" b="0"/>
          <a:pathLst>
            <a:path>
              <a:moveTo>
                <a:pt x="0" y="13429"/>
              </a:moveTo>
              <a:lnTo>
                <a:pt x="346331"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9061" y="1789632"/>
        <a:ext cx="17316" cy="17316"/>
      </dsp:txXfrm>
    </dsp:sp>
    <dsp:sp modelId="{60CA6584-FB95-416B-AC47-B171AC9DC8F6}">
      <dsp:nvSpPr>
        <dsp:cNvPr id="0" name=""/>
        <dsp:cNvSpPr/>
      </dsp:nvSpPr>
      <dsp:spPr>
        <a:xfrm>
          <a:off x="3632282" y="-92493"/>
          <a:ext cx="1930874" cy="17176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take revenge on</a:t>
          </a:r>
        </a:p>
        <a:p>
          <a:pPr lvl="0" algn="ctr" defTabSz="800100">
            <a:lnSpc>
              <a:spcPct val="90000"/>
            </a:lnSpc>
            <a:spcBef>
              <a:spcPct val="0"/>
            </a:spcBef>
            <a:spcAft>
              <a:spcPct val="35000"/>
            </a:spcAft>
          </a:pPr>
          <a:r>
            <a:rPr lang="en-US" sz="1800" kern="1200" dirty="0">
              <a:latin typeface="+mn-lt"/>
            </a:rPr>
            <a:t>(phr. v.)</a:t>
          </a:r>
        </a:p>
      </dsp:txBody>
      <dsp:txXfrm>
        <a:off x="3915052" y="159046"/>
        <a:ext cx="1365334" cy="1214540"/>
      </dsp:txXfrm>
    </dsp:sp>
    <dsp:sp modelId="{79CCF70B-B7B2-4330-95B9-A52A5E6F8B08}">
      <dsp:nvSpPr>
        <dsp:cNvPr id="0" name=""/>
        <dsp:cNvSpPr/>
      </dsp:nvSpPr>
      <dsp:spPr>
        <a:xfrm rot="19941799">
          <a:off x="5284931" y="2150577"/>
          <a:ext cx="1175362" cy="26858"/>
        </a:xfrm>
        <a:custGeom>
          <a:avLst/>
          <a:gdLst/>
          <a:ahLst/>
          <a:cxnLst/>
          <a:rect l="0" t="0" r="0" b="0"/>
          <a:pathLst>
            <a:path>
              <a:moveTo>
                <a:pt x="0" y="13429"/>
              </a:moveTo>
              <a:lnTo>
                <a:pt x="1175362"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43229" y="2134623"/>
        <a:ext cx="58768" cy="58768"/>
      </dsp:txXfrm>
    </dsp:sp>
    <dsp:sp modelId="{8AD78741-3BC3-458E-8A9A-DAB0A9FDFE23}">
      <dsp:nvSpPr>
        <dsp:cNvPr id="0" name=""/>
        <dsp:cNvSpPr/>
      </dsp:nvSpPr>
      <dsp:spPr>
        <a:xfrm>
          <a:off x="6260689" y="619172"/>
          <a:ext cx="1904230" cy="16862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poison</a:t>
          </a:r>
        </a:p>
        <a:p>
          <a:pPr lvl="0" algn="ctr" defTabSz="800100">
            <a:lnSpc>
              <a:spcPct val="90000"/>
            </a:lnSpc>
            <a:spcBef>
              <a:spcPct val="0"/>
            </a:spcBef>
            <a:spcAft>
              <a:spcPct val="35000"/>
            </a:spcAft>
          </a:pPr>
          <a:r>
            <a:rPr lang="en-US" sz="1800" kern="1200" dirty="0">
              <a:latin typeface="+mn-lt"/>
            </a:rPr>
            <a:t>(n.)</a:t>
          </a:r>
        </a:p>
      </dsp:txBody>
      <dsp:txXfrm>
        <a:off x="6539557" y="866112"/>
        <a:ext cx="1346494" cy="1192333"/>
      </dsp:txXfrm>
    </dsp:sp>
    <dsp:sp modelId="{C455CC8C-6CE2-4876-8AF7-933EAB8950E9}">
      <dsp:nvSpPr>
        <dsp:cNvPr id="0" name=""/>
        <dsp:cNvSpPr/>
      </dsp:nvSpPr>
      <dsp:spPr>
        <a:xfrm rot="658106">
          <a:off x="5420261" y="3098458"/>
          <a:ext cx="1247904" cy="26858"/>
        </a:xfrm>
        <a:custGeom>
          <a:avLst/>
          <a:gdLst/>
          <a:ahLst/>
          <a:cxnLst/>
          <a:rect l="0" t="0" r="0" b="0"/>
          <a:pathLst>
            <a:path>
              <a:moveTo>
                <a:pt x="0" y="13429"/>
              </a:moveTo>
              <a:lnTo>
                <a:pt x="1247904"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3015" y="3080690"/>
        <a:ext cx="62395" cy="62395"/>
      </dsp:txXfrm>
    </dsp:sp>
    <dsp:sp modelId="{14FED8F7-C96E-4157-AE78-8507ED613C46}">
      <dsp:nvSpPr>
        <dsp:cNvPr id="0" name=""/>
        <dsp:cNvSpPr/>
      </dsp:nvSpPr>
      <dsp:spPr>
        <a:xfrm>
          <a:off x="6634245" y="2633952"/>
          <a:ext cx="1803176" cy="15340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trick </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6898314" y="2858608"/>
        <a:ext cx="1275038" cy="1084735"/>
      </dsp:txXfrm>
    </dsp:sp>
    <dsp:sp modelId="{590263F0-6B47-4D81-ADFB-30DE3EA68C42}">
      <dsp:nvSpPr>
        <dsp:cNvPr id="0" name=""/>
        <dsp:cNvSpPr/>
      </dsp:nvSpPr>
      <dsp:spPr>
        <a:xfrm rot="2990031">
          <a:off x="5006265" y="3780146"/>
          <a:ext cx="806918" cy="26858"/>
        </a:xfrm>
        <a:custGeom>
          <a:avLst/>
          <a:gdLst/>
          <a:ahLst/>
          <a:cxnLst/>
          <a:rect l="0" t="0" r="0" b="0"/>
          <a:pathLst>
            <a:path>
              <a:moveTo>
                <a:pt x="0" y="13429"/>
              </a:moveTo>
              <a:lnTo>
                <a:pt x="806918"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9552" y="3773402"/>
        <a:ext cx="40345" cy="40345"/>
      </dsp:txXfrm>
    </dsp:sp>
    <dsp:sp modelId="{7E41AABE-D5ED-472C-B971-FEDB7103D646}">
      <dsp:nvSpPr>
        <dsp:cNvPr id="0" name=""/>
        <dsp:cNvSpPr/>
      </dsp:nvSpPr>
      <dsp:spPr>
        <a:xfrm>
          <a:off x="5292003" y="3974544"/>
          <a:ext cx="1752505" cy="14354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widow</a:t>
          </a:r>
        </a:p>
        <a:p>
          <a:pPr lvl="0" algn="ctr" defTabSz="800100">
            <a:lnSpc>
              <a:spcPct val="90000"/>
            </a:lnSpc>
            <a:spcBef>
              <a:spcPct val="0"/>
            </a:spcBef>
            <a:spcAft>
              <a:spcPct val="35000"/>
            </a:spcAft>
          </a:pPr>
          <a:r>
            <a:rPr lang="en-US" sz="1800" kern="1200" dirty="0">
              <a:latin typeface="+mn-lt"/>
            </a:rPr>
            <a:t>(n.)</a:t>
          </a:r>
        </a:p>
      </dsp:txBody>
      <dsp:txXfrm>
        <a:off x="5548651" y="4184756"/>
        <a:ext cx="1239209" cy="1014991"/>
      </dsp:txXfrm>
    </dsp:sp>
    <dsp:sp modelId="{0B1A478D-C929-4B8D-8C55-DBD98AD384D9}">
      <dsp:nvSpPr>
        <dsp:cNvPr id="0" name=""/>
        <dsp:cNvSpPr/>
      </dsp:nvSpPr>
      <dsp:spPr>
        <a:xfrm rot="7436561">
          <a:off x="3655866" y="3775527"/>
          <a:ext cx="594926" cy="26858"/>
        </a:xfrm>
        <a:custGeom>
          <a:avLst/>
          <a:gdLst/>
          <a:ahLst/>
          <a:cxnLst/>
          <a:rect l="0" t="0" r="0" b="0"/>
          <a:pathLst>
            <a:path>
              <a:moveTo>
                <a:pt x="0" y="13429"/>
              </a:moveTo>
              <a:lnTo>
                <a:pt x="594926"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938456" y="3774084"/>
        <a:ext cx="29746" cy="29746"/>
      </dsp:txXfrm>
    </dsp:sp>
    <dsp:sp modelId="{37118DB8-5C7C-4B41-97AF-D2A2553362FB}">
      <dsp:nvSpPr>
        <dsp:cNvPr id="0" name=""/>
        <dsp:cNvSpPr/>
      </dsp:nvSpPr>
      <dsp:spPr>
        <a:xfrm>
          <a:off x="2406617" y="3948142"/>
          <a:ext cx="1877491" cy="1488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swear</a:t>
          </a:r>
        </a:p>
        <a:p>
          <a:pPr lvl="0" algn="ctr" defTabSz="800100">
            <a:lnSpc>
              <a:spcPct val="90000"/>
            </a:lnSpc>
            <a:spcBef>
              <a:spcPct val="0"/>
            </a:spcBef>
            <a:spcAft>
              <a:spcPct val="35000"/>
            </a:spcAft>
          </a:pPr>
          <a:r>
            <a:rPr lang="en-US" sz="1800" kern="1200" dirty="0">
              <a:latin typeface="+mn-lt"/>
            </a:rPr>
            <a:t>(v.)</a:t>
          </a:r>
        </a:p>
      </dsp:txBody>
      <dsp:txXfrm>
        <a:off x="2681569" y="4166087"/>
        <a:ext cx="1327587" cy="1052330"/>
      </dsp:txXfrm>
    </dsp:sp>
    <dsp:sp modelId="{11EB1C63-9875-4E49-B468-ABE1B96C95F7}">
      <dsp:nvSpPr>
        <dsp:cNvPr id="0" name=""/>
        <dsp:cNvSpPr/>
      </dsp:nvSpPr>
      <dsp:spPr>
        <a:xfrm rot="10204658">
          <a:off x="2438959" y="3079241"/>
          <a:ext cx="1332040" cy="26858"/>
        </a:xfrm>
        <a:custGeom>
          <a:avLst/>
          <a:gdLst/>
          <a:ahLst/>
          <a:cxnLst/>
          <a:rect l="0" t="0" r="0" b="0"/>
          <a:pathLst>
            <a:path>
              <a:moveTo>
                <a:pt x="0" y="13429"/>
              </a:moveTo>
              <a:lnTo>
                <a:pt x="1332040"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71678" y="3059369"/>
        <a:ext cx="66602" cy="66602"/>
      </dsp:txXfrm>
    </dsp:sp>
    <dsp:sp modelId="{D41E153F-26E4-4E04-951D-A7F71B95760C}">
      <dsp:nvSpPr>
        <dsp:cNvPr id="0" name=""/>
        <dsp:cNvSpPr/>
      </dsp:nvSpPr>
      <dsp:spPr>
        <a:xfrm>
          <a:off x="718686" y="2616884"/>
          <a:ext cx="1748307" cy="14806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blame</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974720" y="2833714"/>
        <a:ext cx="1236239" cy="1046949"/>
      </dsp:txXfrm>
    </dsp:sp>
    <dsp:sp modelId="{D4612FAB-49A0-42B4-BCFC-2FF51D7493EE}">
      <dsp:nvSpPr>
        <dsp:cNvPr id="0" name=""/>
        <dsp:cNvSpPr/>
      </dsp:nvSpPr>
      <dsp:spPr>
        <a:xfrm rot="12594806">
          <a:off x="2598010" y="2056373"/>
          <a:ext cx="1351432" cy="26858"/>
        </a:xfrm>
        <a:custGeom>
          <a:avLst/>
          <a:gdLst/>
          <a:ahLst/>
          <a:cxnLst/>
          <a:rect l="0" t="0" r="0" b="0"/>
          <a:pathLst>
            <a:path>
              <a:moveTo>
                <a:pt x="0" y="13429"/>
              </a:moveTo>
              <a:lnTo>
                <a:pt x="1351432"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39941" y="2036016"/>
        <a:ext cx="67571" cy="67571"/>
      </dsp:txXfrm>
    </dsp:sp>
    <dsp:sp modelId="{B86A3D4F-8D1A-4534-8794-0FF8F8C4D050}">
      <dsp:nvSpPr>
        <dsp:cNvPr id="0" name=""/>
        <dsp:cNvSpPr/>
      </dsp:nvSpPr>
      <dsp:spPr>
        <a:xfrm>
          <a:off x="922093" y="421489"/>
          <a:ext cx="1921846" cy="1696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funeral</a:t>
          </a:r>
        </a:p>
        <a:p>
          <a:pPr lvl="0" algn="ctr" defTabSz="800100">
            <a:lnSpc>
              <a:spcPct val="90000"/>
            </a:lnSpc>
            <a:spcBef>
              <a:spcPct val="0"/>
            </a:spcBef>
            <a:spcAft>
              <a:spcPct val="35000"/>
            </a:spcAft>
          </a:pPr>
          <a:r>
            <a:rPr lang="en-US" sz="1800" kern="1200" dirty="0">
              <a:latin typeface="+mn-lt"/>
            </a:rPr>
            <a:t>(n.)</a:t>
          </a:r>
        </a:p>
      </dsp:txBody>
      <dsp:txXfrm>
        <a:off x="1203541" y="669916"/>
        <a:ext cx="1358950" cy="1199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422833" y="0"/>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Author</a:t>
          </a:r>
        </a:p>
      </dsp:txBody>
      <dsp:txXfrm>
        <a:off x="3653049" y="230216"/>
        <a:ext cx="1111583" cy="1111583"/>
      </dsp:txXfrm>
    </dsp:sp>
    <dsp:sp modelId="{DB5CCCA1-D6B9-1948-9989-9FFA7D5C769F}">
      <dsp:nvSpPr>
        <dsp:cNvPr id="0" name=""/>
        <dsp:cNvSpPr/>
      </dsp:nvSpPr>
      <dsp:spPr>
        <a:xfrm rot="2142492">
          <a:off x="4950845" y="1207509"/>
          <a:ext cx="42692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62884" y="1276243"/>
        <a:ext cx="298846" cy="318333"/>
      </dsp:txXfrm>
    </dsp:sp>
    <dsp:sp modelId="{230B3DC8-9107-5948-831C-6BADF7207648}">
      <dsp:nvSpPr>
        <dsp:cNvPr id="0" name=""/>
        <dsp:cNvSpPr/>
      </dsp:nvSpPr>
      <dsp:spPr>
        <a:xfrm>
          <a:off x="5353389" y="1387663"/>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Summary</a:t>
          </a:r>
        </a:p>
      </dsp:txBody>
      <dsp:txXfrm>
        <a:off x="5583605" y="1617879"/>
        <a:ext cx="1111583" cy="1111583"/>
      </dsp:txXfrm>
    </dsp:sp>
    <dsp:sp modelId="{B551E777-6A35-164B-B066-DE336C9ABA09}">
      <dsp:nvSpPr>
        <dsp:cNvPr id="0" name=""/>
        <dsp:cNvSpPr/>
      </dsp:nvSpPr>
      <dsp:spPr>
        <a:xfrm rot="6480000">
          <a:off x="5569842" y="3019123"/>
          <a:ext cx="41731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651783" y="3065701"/>
        <a:ext cx="292119" cy="318333"/>
      </dsp:txXfrm>
    </dsp:sp>
    <dsp:sp modelId="{C9F5D55E-A854-074F-A14E-1E47DC7F6F27}">
      <dsp:nvSpPr>
        <dsp:cNvPr id="0" name=""/>
        <dsp:cNvSpPr/>
      </dsp:nvSpPr>
      <dsp:spPr>
        <a:xfrm>
          <a:off x="4624294" y="3631587"/>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Characters</a:t>
          </a:r>
        </a:p>
      </dsp:txBody>
      <dsp:txXfrm>
        <a:off x="4854510" y="3861803"/>
        <a:ext cx="1111583" cy="1111583"/>
      </dsp:txXfrm>
    </dsp:sp>
    <dsp:sp modelId="{187CC380-E1DB-774C-8799-4A4F597A41AF}">
      <dsp:nvSpPr>
        <dsp:cNvPr id="0" name=""/>
        <dsp:cNvSpPr/>
      </dsp:nvSpPr>
      <dsp:spPr>
        <a:xfrm rot="10814330">
          <a:off x="4054043" y="4147503"/>
          <a:ext cx="402984"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74937" y="4253866"/>
        <a:ext cx="282089" cy="318333"/>
      </dsp:txXfrm>
    </dsp:sp>
    <dsp:sp modelId="{A769E5A0-BAE1-1C4D-818A-6AD61DEAD5F7}">
      <dsp:nvSpPr>
        <dsp:cNvPr id="0" name=""/>
        <dsp:cNvSpPr/>
      </dsp:nvSpPr>
      <dsp:spPr>
        <a:xfrm>
          <a:off x="2291950" y="3621865"/>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Genre and Setting</a:t>
          </a:r>
        </a:p>
      </dsp:txBody>
      <dsp:txXfrm>
        <a:off x="2522166" y="3852081"/>
        <a:ext cx="1111583" cy="1111583"/>
      </dsp:txXfrm>
    </dsp:sp>
    <dsp:sp modelId="{2C76AEB2-EFD1-4142-B9C3-F8FD63941A8C}">
      <dsp:nvSpPr>
        <dsp:cNvPr id="0" name=""/>
        <dsp:cNvSpPr/>
      </dsp:nvSpPr>
      <dsp:spPr>
        <a:xfrm rot="15078116">
          <a:off x="2495196" y="3036672"/>
          <a:ext cx="416937"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577786" y="3202023"/>
        <a:ext cx="291856" cy="318333"/>
      </dsp:txXfrm>
    </dsp:sp>
    <dsp:sp modelId="{D5FC3538-A7E0-AD49-ABDF-8BF1C1E4A455}">
      <dsp:nvSpPr>
        <dsp:cNvPr id="0" name=""/>
        <dsp:cNvSpPr/>
      </dsp:nvSpPr>
      <dsp:spPr>
        <a:xfrm>
          <a:off x="1535799" y="1387663"/>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Themes</a:t>
          </a:r>
        </a:p>
      </dsp:txBody>
      <dsp:txXfrm>
        <a:off x="1766015" y="1617879"/>
        <a:ext cx="1111583" cy="1111583"/>
      </dsp:txXfrm>
    </dsp:sp>
    <dsp:sp modelId="{C25A9A42-2F58-5C48-A907-7B73106014B5}">
      <dsp:nvSpPr>
        <dsp:cNvPr id="0" name=""/>
        <dsp:cNvSpPr/>
      </dsp:nvSpPr>
      <dsp:spPr>
        <a:xfrm rot="19420226">
          <a:off x="3051881" y="1221407"/>
          <a:ext cx="408266"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63785" y="1363798"/>
        <a:ext cx="285786" cy="318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748654" y="1971456"/>
          <a:ext cx="1698131" cy="1720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kern="1200" dirty="0">
              <a:latin typeface="+mn-lt"/>
            </a:rPr>
            <a:t>Vocabulary</a:t>
          </a:r>
        </a:p>
        <a:p>
          <a:pPr lvl="0" algn="ctr" defTabSz="844550">
            <a:lnSpc>
              <a:spcPct val="90000"/>
            </a:lnSpc>
            <a:spcBef>
              <a:spcPct val="0"/>
            </a:spcBef>
            <a:spcAft>
              <a:spcPct val="35000"/>
            </a:spcAft>
          </a:pPr>
          <a:r>
            <a:rPr lang="ka-GE" sz="1900" kern="1200" dirty="0">
              <a:latin typeface="+mj-lt"/>
            </a:rPr>
            <a:t>ლექსიკა</a:t>
          </a:r>
        </a:p>
      </dsp:txBody>
      <dsp:txXfrm>
        <a:off x="3997340" y="2223370"/>
        <a:ext cx="1200759" cy="1216350"/>
      </dsp:txXfrm>
    </dsp:sp>
    <dsp:sp modelId="{B9A95E8E-6E90-44AE-B6F0-582FC19101EA}">
      <dsp:nvSpPr>
        <dsp:cNvPr id="0" name=""/>
        <dsp:cNvSpPr/>
      </dsp:nvSpPr>
      <dsp:spPr>
        <a:xfrm rot="16200000">
          <a:off x="4424554" y="1784861"/>
          <a:ext cx="346331" cy="26858"/>
        </a:xfrm>
        <a:custGeom>
          <a:avLst/>
          <a:gdLst/>
          <a:ahLst/>
          <a:cxnLst/>
          <a:rect l="0" t="0" r="0" b="0"/>
          <a:pathLst>
            <a:path>
              <a:moveTo>
                <a:pt x="0" y="13429"/>
              </a:moveTo>
              <a:lnTo>
                <a:pt x="346331"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9061" y="1789632"/>
        <a:ext cx="17316" cy="17316"/>
      </dsp:txXfrm>
    </dsp:sp>
    <dsp:sp modelId="{60CA6584-FB95-416B-AC47-B171AC9DC8F6}">
      <dsp:nvSpPr>
        <dsp:cNvPr id="0" name=""/>
        <dsp:cNvSpPr/>
      </dsp:nvSpPr>
      <dsp:spPr>
        <a:xfrm>
          <a:off x="3632282" y="-92493"/>
          <a:ext cx="1930874" cy="17176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take revenge on</a:t>
          </a:r>
        </a:p>
        <a:p>
          <a:pPr lvl="0" algn="ctr" defTabSz="800100">
            <a:lnSpc>
              <a:spcPct val="90000"/>
            </a:lnSpc>
            <a:spcBef>
              <a:spcPct val="0"/>
            </a:spcBef>
            <a:spcAft>
              <a:spcPct val="35000"/>
            </a:spcAft>
          </a:pPr>
          <a:r>
            <a:rPr lang="en-US" sz="1800" kern="1200" dirty="0">
              <a:latin typeface="+mn-lt"/>
            </a:rPr>
            <a:t>(phr. v.)</a:t>
          </a:r>
        </a:p>
      </dsp:txBody>
      <dsp:txXfrm>
        <a:off x="3915052" y="159046"/>
        <a:ext cx="1365334" cy="1214540"/>
      </dsp:txXfrm>
    </dsp:sp>
    <dsp:sp modelId="{79CCF70B-B7B2-4330-95B9-A52A5E6F8B08}">
      <dsp:nvSpPr>
        <dsp:cNvPr id="0" name=""/>
        <dsp:cNvSpPr/>
      </dsp:nvSpPr>
      <dsp:spPr>
        <a:xfrm rot="19941799">
          <a:off x="5284931" y="2150577"/>
          <a:ext cx="1175362" cy="26858"/>
        </a:xfrm>
        <a:custGeom>
          <a:avLst/>
          <a:gdLst/>
          <a:ahLst/>
          <a:cxnLst/>
          <a:rect l="0" t="0" r="0" b="0"/>
          <a:pathLst>
            <a:path>
              <a:moveTo>
                <a:pt x="0" y="13429"/>
              </a:moveTo>
              <a:lnTo>
                <a:pt x="1175362"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43229" y="2134623"/>
        <a:ext cx="58768" cy="58768"/>
      </dsp:txXfrm>
    </dsp:sp>
    <dsp:sp modelId="{8AD78741-3BC3-458E-8A9A-DAB0A9FDFE23}">
      <dsp:nvSpPr>
        <dsp:cNvPr id="0" name=""/>
        <dsp:cNvSpPr/>
      </dsp:nvSpPr>
      <dsp:spPr>
        <a:xfrm>
          <a:off x="6260689" y="619172"/>
          <a:ext cx="1904230" cy="16862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poison</a:t>
          </a:r>
        </a:p>
        <a:p>
          <a:pPr lvl="0" algn="ctr" defTabSz="800100">
            <a:lnSpc>
              <a:spcPct val="90000"/>
            </a:lnSpc>
            <a:spcBef>
              <a:spcPct val="0"/>
            </a:spcBef>
            <a:spcAft>
              <a:spcPct val="35000"/>
            </a:spcAft>
          </a:pPr>
          <a:r>
            <a:rPr lang="en-US" sz="1800" kern="1200" dirty="0">
              <a:latin typeface="+mn-lt"/>
            </a:rPr>
            <a:t>(n.)</a:t>
          </a:r>
        </a:p>
      </dsp:txBody>
      <dsp:txXfrm>
        <a:off x="6539557" y="866112"/>
        <a:ext cx="1346494" cy="1192333"/>
      </dsp:txXfrm>
    </dsp:sp>
    <dsp:sp modelId="{C455CC8C-6CE2-4876-8AF7-933EAB8950E9}">
      <dsp:nvSpPr>
        <dsp:cNvPr id="0" name=""/>
        <dsp:cNvSpPr/>
      </dsp:nvSpPr>
      <dsp:spPr>
        <a:xfrm rot="658106">
          <a:off x="5420261" y="3098458"/>
          <a:ext cx="1247904" cy="26858"/>
        </a:xfrm>
        <a:custGeom>
          <a:avLst/>
          <a:gdLst/>
          <a:ahLst/>
          <a:cxnLst/>
          <a:rect l="0" t="0" r="0" b="0"/>
          <a:pathLst>
            <a:path>
              <a:moveTo>
                <a:pt x="0" y="13429"/>
              </a:moveTo>
              <a:lnTo>
                <a:pt x="1247904"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3015" y="3080690"/>
        <a:ext cx="62395" cy="62395"/>
      </dsp:txXfrm>
    </dsp:sp>
    <dsp:sp modelId="{14FED8F7-C96E-4157-AE78-8507ED613C46}">
      <dsp:nvSpPr>
        <dsp:cNvPr id="0" name=""/>
        <dsp:cNvSpPr/>
      </dsp:nvSpPr>
      <dsp:spPr>
        <a:xfrm>
          <a:off x="6634245" y="2633952"/>
          <a:ext cx="1803176" cy="15340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trick </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6898314" y="2858608"/>
        <a:ext cx="1275038" cy="1084735"/>
      </dsp:txXfrm>
    </dsp:sp>
    <dsp:sp modelId="{590263F0-6B47-4D81-ADFB-30DE3EA68C42}">
      <dsp:nvSpPr>
        <dsp:cNvPr id="0" name=""/>
        <dsp:cNvSpPr/>
      </dsp:nvSpPr>
      <dsp:spPr>
        <a:xfrm rot="2990031">
          <a:off x="5006265" y="3780146"/>
          <a:ext cx="806918" cy="26858"/>
        </a:xfrm>
        <a:custGeom>
          <a:avLst/>
          <a:gdLst/>
          <a:ahLst/>
          <a:cxnLst/>
          <a:rect l="0" t="0" r="0" b="0"/>
          <a:pathLst>
            <a:path>
              <a:moveTo>
                <a:pt x="0" y="13429"/>
              </a:moveTo>
              <a:lnTo>
                <a:pt x="806918"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9552" y="3773402"/>
        <a:ext cx="40345" cy="40345"/>
      </dsp:txXfrm>
    </dsp:sp>
    <dsp:sp modelId="{7E41AABE-D5ED-472C-B971-FEDB7103D646}">
      <dsp:nvSpPr>
        <dsp:cNvPr id="0" name=""/>
        <dsp:cNvSpPr/>
      </dsp:nvSpPr>
      <dsp:spPr>
        <a:xfrm>
          <a:off x="5292003" y="3974544"/>
          <a:ext cx="1752505" cy="14354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widow</a:t>
          </a:r>
        </a:p>
        <a:p>
          <a:pPr lvl="0" algn="ctr" defTabSz="800100">
            <a:lnSpc>
              <a:spcPct val="90000"/>
            </a:lnSpc>
            <a:spcBef>
              <a:spcPct val="0"/>
            </a:spcBef>
            <a:spcAft>
              <a:spcPct val="35000"/>
            </a:spcAft>
          </a:pPr>
          <a:r>
            <a:rPr lang="en-US" sz="1800" kern="1200" dirty="0">
              <a:latin typeface="+mn-lt"/>
            </a:rPr>
            <a:t>(n.)</a:t>
          </a:r>
        </a:p>
      </dsp:txBody>
      <dsp:txXfrm>
        <a:off x="5548651" y="4184756"/>
        <a:ext cx="1239209" cy="1014991"/>
      </dsp:txXfrm>
    </dsp:sp>
    <dsp:sp modelId="{0B1A478D-C929-4B8D-8C55-DBD98AD384D9}">
      <dsp:nvSpPr>
        <dsp:cNvPr id="0" name=""/>
        <dsp:cNvSpPr/>
      </dsp:nvSpPr>
      <dsp:spPr>
        <a:xfrm rot="7436561">
          <a:off x="3655866" y="3775527"/>
          <a:ext cx="594926" cy="26858"/>
        </a:xfrm>
        <a:custGeom>
          <a:avLst/>
          <a:gdLst/>
          <a:ahLst/>
          <a:cxnLst/>
          <a:rect l="0" t="0" r="0" b="0"/>
          <a:pathLst>
            <a:path>
              <a:moveTo>
                <a:pt x="0" y="13429"/>
              </a:moveTo>
              <a:lnTo>
                <a:pt x="594926"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938456" y="3774084"/>
        <a:ext cx="29746" cy="29746"/>
      </dsp:txXfrm>
    </dsp:sp>
    <dsp:sp modelId="{37118DB8-5C7C-4B41-97AF-D2A2553362FB}">
      <dsp:nvSpPr>
        <dsp:cNvPr id="0" name=""/>
        <dsp:cNvSpPr/>
      </dsp:nvSpPr>
      <dsp:spPr>
        <a:xfrm>
          <a:off x="2406617" y="3948142"/>
          <a:ext cx="1877491" cy="1488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swear</a:t>
          </a:r>
        </a:p>
        <a:p>
          <a:pPr lvl="0" algn="ctr" defTabSz="800100">
            <a:lnSpc>
              <a:spcPct val="90000"/>
            </a:lnSpc>
            <a:spcBef>
              <a:spcPct val="0"/>
            </a:spcBef>
            <a:spcAft>
              <a:spcPct val="35000"/>
            </a:spcAft>
          </a:pPr>
          <a:r>
            <a:rPr lang="en-US" sz="1800" kern="1200" dirty="0">
              <a:latin typeface="+mn-lt"/>
            </a:rPr>
            <a:t>(v.)</a:t>
          </a:r>
        </a:p>
      </dsp:txBody>
      <dsp:txXfrm>
        <a:off x="2681569" y="4166087"/>
        <a:ext cx="1327587" cy="1052330"/>
      </dsp:txXfrm>
    </dsp:sp>
    <dsp:sp modelId="{11EB1C63-9875-4E49-B468-ABE1B96C95F7}">
      <dsp:nvSpPr>
        <dsp:cNvPr id="0" name=""/>
        <dsp:cNvSpPr/>
      </dsp:nvSpPr>
      <dsp:spPr>
        <a:xfrm rot="10204658">
          <a:off x="2438959" y="3079241"/>
          <a:ext cx="1332040" cy="26858"/>
        </a:xfrm>
        <a:custGeom>
          <a:avLst/>
          <a:gdLst/>
          <a:ahLst/>
          <a:cxnLst/>
          <a:rect l="0" t="0" r="0" b="0"/>
          <a:pathLst>
            <a:path>
              <a:moveTo>
                <a:pt x="0" y="13429"/>
              </a:moveTo>
              <a:lnTo>
                <a:pt x="1332040"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71678" y="3059369"/>
        <a:ext cx="66602" cy="66602"/>
      </dsp:txXfrm>
    </dsp:sp>
    <dsp:sp modelId="{D41E153F-26E4-4E04-951D-A7F71B95760C}">
      <dsp:nvSpPr>
        <dsp:cNvPr id="0" name=""/>
        <dsp:cNvSpPr/>
      </dsp:nvSpPr>
      <dsp:spPr>
        <a:xfrm>
          <a:off x="718686" y="2616884"/>
          <a:ext cx="1748307" cy="14806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blame</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974720" y="2833714"/>
        <a:ext cx="1236239" cy="1046949"/>
      </dsp:txXfrm>
    </dsp:sp>
    <dsp:sp modelId="{D4612FAB-49A0-42B4-BCFC-2FF51D7493EE}">
      <dsp:nvSpPr>
        <dsp:cNvPr id="0" name=""/>
        <dsp:cNvSpPr/>
      </dsp:nvSpPr>
      <dsp:spPr>
        <a:xfrm rot="12594806">
          <a:off x="2598010" y="2056373"/>
          <a:ext cx="1351432" cy="26858"/>
        </a:xfrm>
        <a:custGeom>
          <a:avLst/>
          <a:gdLst/>
          <a:ahLst/>
          <a:cxnLst/>
          <a:rect l="0" t="0" r="0" b="0"/>
          <a:pathLst>
            <a:path>
              <a:moveTo>
                <a:pt x="0" y="13429"/>
              </a:moveTo>
              <a:lnTo>
                <a:pt x="1351432" y="13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39941" y="2036016"/>
        <a:ext cx="67571" cy="67571"/>
      </dsp:txXfrm>
    </dsp:sp>
    <dsp:sp modelId="{B86A3D4F-8D1A-4534-8794-0FF8F8C4D050}">
      <dsp:nvSpPr>
        <dsp:cNvPr id="0" name=""/>
        <dsp:cNvSpPr/>
      </dsp:nvSpPr>
      <dsp:spPr>
        <a:xfrm>
          <a:off x="922093" y="421489"/>
          <a:ext cx="1921846" cy="1696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funeral</a:t>
          </a:r>
        </a:p>
        <a:p>
          <a:pPr lvl="0" algn="ctr" defTabSz="800100">
            <a:lnSpc>
              <a:spcPct val="90000"/>
            </a:lnSpc>
            <a:spcBef>
              <a:spcPct val="0"/>
            </a:spcBef>
            <a:spcAft>
              <a:spcPct val="35000"/>
            </a:spcAft>
          </a:pPr>
          <a:r>
            <a:rPr lang="en-US" sz="1800" kern="1200" dirty="0">
              <a:latin typeface="+mn-lt"/>
            </a:rPr>
            <a:t>(n.)</a:t>
          </a:r>
        </a:p>
      </dsp:txBody>
      <dsp:txXfrm>
        <a:off x="1203541" y="669916"/>
        <a:ext cx="1358950" cy="119951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a:t>
            </a:r>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blame</a:t>
            </a:r>
          </a:p>
          <a:p>
            <a:pPr lvl="0" algn="ctr"/>
            <a:r>
              <a:rPr lang="en-US" sz="4000" dirty="0"/>
              <a:t>(v.)</a:t>
            </a:r>
          </a:p>
        </p:txBody>
      </p:sp>
      <p:sp>
        <p:nvSpPr>
          <p:cNvPr id="12" name="Rectangle 11">
            <a:extLst>
              <a:ext uri="{FF2B5EF4-FFF2-40B4-BE49-F238E27FC236}">
                <a16:creationId xmlns:a16="http://schemas.microsoft.com/office/drawing/2014/main" id="{0B8F72C9-A13A-4742-9249-6FA2AAD46E0B}"/>
              </a:ext>
            </a:extLst>
          </p:cNvPr>
          <p:cNvSpPr/>
          <p:nvPr/>
        </p:nvSpPr>
        <p:spPr>
          <a:xfrm>
            <a:off x="4513635" y="4258891"/>
            <a:ext cx="2966936"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ბრალის დადება, დადანაშაულება</a:t>
            </a:r>
            <a:endParaRPr lang="en-US" sz="2800" dirty="0"/>
          </a:p>
        </p:txBody>
      </p:sp>
    </p:spTree>
    <p:extLst>
      <p:ext uri="{BB962C8B-B14F-4D97-AF65-F5344CB8AC3E}">
        <p14:creationId xmlns:p14="http://schemas.microsoft.com/office/powerpoint/2010/main" val="82106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funeral</a:t>
            </a:r>
          </a:p>
          <a:p>
            <a:pPr lvl="0" algn="ctr"/>
            <a:r>
              <a:rPr lang="en-US" sz="4000" dirty="0"/>
              <a:t>(n.)</a:t>
            </a:r>
          </a:p>
        </p:txBody>
      </p:sp>
      <p:sp>
        <p:nvSpPr>
          <p:cNvPr id="12" name="Rectangle 11">
            <a:extLst>
              <a:ext uri="{FF2B5EF4-FFF2-40B4-BE49-F238E27FC236}">
                <a16:creationId xmlns:a16="http://schemas.microsoft.com/office/drawing/2014/main" id="{0B8F72C9-A13A-4742-9249-6FA2AAD46E0B}"/>
              </a:ext>
            </a:extLst>
          </p:cNvPr>
          <p:cNvSpPr/>
          <p:nvPr/>
        </p:nvSpPr>
        <p:spPr>
          <a:xfrm>
            <a:off x="4513635" y="4258891"/>
            <a:ext cx="2966936"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დასაფლავება, დაკრძალვა</a:t>
            </a:r>
            <a:endParaRPr lang="en-US" sz="2800" dirty="0"/>
          </a:p>
        </p:txBody>
      </p:sp>
    </p:spTree>
    <p:extLst>
      <p:ext uri="{BB962C8B-B14F-4D97-AF65-F5344CB8AC3E}">
        <p14:creationId xmlns:p14="http://schemas.microsoft.com/office/powerpoint/2010/main" val="241353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Title 12">
            <a:extLst>
              <a:ext uri="{FF2B5EF4-FFF2-40B4-BE49-F238E27FC236}">
                <a16:creationId xmlns:a16="http://schemas.microsoft.com/office/drawing/2014/main" id="{756CDF7A-419E-9D4B-B7DA-84BF4C15AA2D}"/>
              </a:ext>
            </a:extLst>
          </p:cNvPr>
          <p:cNvSpPr>
            <a:spLocks noGrp="1"/>
          </p:cNvSpPr>
          <p:nvPr>
            <p:ph type="title"/>
          </p:nvPr>
        </p:nvSpPr>
        <p:spPr>
          <a:xfrm>
            <a:off x="549633" y="1813434"/>
            <a:ext cx="4298428" cy="930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Calibri" panose="020F0502020204030204" pitchFamily="34" charset="0"/>
                <a:cs typeface="Calibri" panose="020F0502020204030204" pitchFamily="34" charset="0"/>
              </a:rPr>
              <a:t>About the Author</a:t>
            </a:r>
            <a:endParaRPr lang="en-US" dirty="0"/>
          </a:p>
        </p:txBody>
      </p:sp>
      <p:pic>
        <p:nvPicPr>
          <p:cNvPr id="10" name="Picture 9">
            <a:extLst>
              <a:ext uri="{FF2B5EF4-FFF2-40B4-BE49-F238E27FC236}">
                <a16:creationId xmlns:a16="http://schemas.microsoft.com/office/drawing/2014/main" id="{9F53060D-48AC-054A-A78F-EB2D41C83A42}"/>
              </a:ext>
            </a:extLst>
          </p:cNvPr>
          <p:cNvPicPr>
            <a:picLocks noChangeAspect="1"/>
          </p:cNvPicPr>
          <p:nvPr/>
        </p:nvPicPr>
        <p:blipFill rotWithShape="1">
          <a:blip r:embed="rId4">
            <a:extLst>
              <a:ext uri="{28A0092B-C50C-407E-A947-70E740481C1C}">
                <a14:useLocalDpi xmlns:a14="http://schemas.microsoft.com/office/drawing/2010/main" val="0"/>
              </a:ext>
            </a:extLst>
          </a:blip>
          <a:srcRect l="4833" r="11555"/>
          <a:stretch/>
        </p:blipFill>
        <p:spPr>
          <a:xfrm>
            <a:off x="549633" y="3108445"/>
            <a:ext cx="4562766" cy="279073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9489" y="1813434"/>
            <a:ext cx="4490737" cy="4490737"/>
          </a:xfrm>
          <a:prstGeom prst="rect">
            <a:avLst/>
          </a:prstGeom>
        </p:spPr>
      </p:pic>
    </p:spTree>
    <p:extLst>
      <p:ext uri="{BB962C8B-B14F-4D97-AF65-F5344CB8AC3E}">
        <p14:creationId xmlns:p14="http://schemas.microsoft.com/office/powerpoint/2010/main" val="211917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7" name="Content Placeholder 2">
            <a:extLst>
              <a:ext uri="{FF2B5EF4-FFF2-40B4-BE49-F238E27FC236}">
                <a16:creationId xmlns:a16="http://schemas.microsoft.com/office/drawing/2014/main" id="{95D48DD4-3A54-F54A-B98D-07C548A51A92}"/>
              </a:ext>
            </a:extLst>
          </p:cNvPr>
          <p:cNvSpPr txBox="1">
            <a:spLocks/>
          </p:cNvSpPr>
          <p:nvPr/>
        </p:nvSpPr>
        <p:spPr>
          <a:xfrm>
            <a:off x="838199" y="859691"/>
            <a:ext cx="9918701" cy="452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chemeClr val="bg1"/>
              </a:solidFill>
            </a:endParaRPr>
          </a:p>
        </p:txBody>
      </p:sp>
      <p:sp>
        <p:nvSpPr>
          <p:cNvPr id="10" name="Rectangle 9">
            <a:extLst>
              <a:ext uri="{FF2B5EF4-FFF2-40B4-BE49-F238E27FC236}">
                <a16:creationId xmlns:a16="http://schemas.microsoft.com/office/drawing/2014/main" id="{D4D87418-AC42-3240-8BA4-84EE6F439A9C}"/>
              </a:ext>
            </a:extLst>
          </p:cNvPr>
          <p:cNvSpPr/>
          <p:nvPr/>
        </p:nvSpPr>
        <p:spPr>
          <a:xfrm>
            <a:off x="1015999" y="899735"/>
            <a:ext cx="5464216" cy="1753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William Shakespeare</a:t>
            </a:r>
          </a:p>
          <a:p>
            <a:r>
              <a:rPr lang="en-US" sz="3200" dirty="0">
                <a:solidFill>
                  <a:schemeClr val="bg1"/>
                </a:solidFill>
              </a:rPr>
              <a:t>1564 – 1616</a:t>
            </a:r>
          </a:p>
          <a:p>
            <a:r>
              <a:rPr lang="en-US" sz="3200" dirty="0">
                <a:solidFill>
                  <a:schemeClr val="bg1"/>
                </a:solidFill>
              </a:rPr>
              <a:t>Stratford-upon-Avon, England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752"/>
          <a:stretch/>
        </p:blipFill>
        <p:spPr>
          <a:xfrm>
            <a:off x="7551645" y="899735"/>
            <a:ext cx="3683802" cy="4986828"/>
          </a:xfrm>
          <a:prstGeom prst="rect">
            <a:avLst/>
          </a:prstGeom>
        </p:spPr>
      </p:pic>
      <p:pic>
        <p:nvPicPr>
          <p:cNvPr id="8195" name="Picture 3" descr="C:\Users\User\Desktop\unnamed.jpg"/>
          <p:cNvPicPr>
            <a:picLocks noChangeAspect="1" noChangeArrowheads="1"/>
          </p:cNvPicPr>
          <p:nvPr/>
        </p:nvPicPr>
        <p:blipFill rotWithShape="1">
          <a:blip r:embed="rId3">
            <a:extLst>
              <a:ext uri="{28A0092B-C50C-407E-A947-70E740481C1C}">
                <a14:useLocalDpi xmlns:a14="http://schemas.microsoft.com/office/drawing/2010/main" val="0"/>
              </a:ext>
            </a:extLst>
          </a:blip>
          <a:srcRect b="9258"/>
          <a:stretch/>
        </p:blipFill>
        <p:spPr bwMode="auto">
          <a:xfrm>
            <a:off x="1015999" y="3002217"/>
            <a:ext cx="5464216" cy="288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7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Rectangle 7">
            <a:extLst>
              <a:ext uri="{FF2B5EF4-FFF2-40B4-BE49-F238E27FC236}">
                <a16:creationId xmlns:a16="http://schemas.microsoft.com/office/drawing/2014/main" id="{A34AF9F2-3A9A-5C4F-8726-CFA61D904488}"/>
              </a:ext>
            </a:extLst>
          </p:cNvPr>
          <p:cNvSpPr/>
          <p:nvPr/>
        </p:nvSpPr>
        <p:spPr>
          <a:xfrm>
            <a:off x="1049547" y="2480221"/>
            <a:ext cx="4556810" cy="184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Summary</a:t>
            </a:r>
            <a:br>
              <a:rPr lang="en-US" sz="5400" dirty="0">
                <a:solidFill>
                  <a:schemeClr val="bg1"/>
                </a:solidFill>
              </a:rPr>
            </a:br>
            <a:r>
              <a:rPr lang="ka-GE" sz="5400" dirty="0">
                <a:solidFill>
                  <a:schemeClr val="bg1"/>
                </a:solidFill>
              </a:rPr>
              <a:t>შინაარსი</a:t>
            </a:r>
            <a:endParaRPr lang="en-US" sz="5400" dirty="0"/>
          </a:p>
        </p:txBody>
      </p:sp>
      <p:pic>
        <p:nvPicPr>
          <p:cNvPr id="3074" name="Picture 2" descr="C:\Users\User\Desktop\e218835d489ffac536a995b4b6e622f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915" y="1237051"/>
            <a:ext cx="4038064" cy="498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1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Rectangle 8">
            <a:extLst>
              <a:ext uri="{FF2B5EF4-FFF2-40B4-BE49-F238E27FC236}">
                <a16:creationId xmlns:a16="http://schemas.microsoft.com/office/drawing/2014/main" id="{B6571930-5ECA-384B-BC3E-B9E222DD8DE3}"/>
              </a:ext>
            </a:extLst>
          </p:cNvPr>
          <p:cNvSpPr/>
          <p:nvPr/>
        </p:nvSpPr>
        <p:spPr>
          <a:xfrm>
            <a:off x="6280400" y="472208"/>
            <a:ext cx="5498903" cy="91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Characters</a:t>
            </a:r>
            <a:r>
              <a:rPr lang="ka-GE" sz="4000" dirty="0">
                <a:solidFill>
                  <a:schemeClr val="bg1"/>
                </a:solidFill>
              </a:rPr>
              <a:t> - გმირები</a:t>
            </a:r>
            <a:endParaRPr lang="en-US" sz="4000" dirty="0"/>
          </a:p>
        </p:txBody>
      </p:sp>
      <p:pic>
        <p:nvPicPr>
          <p:cNvPr id="10245" name="Picture 5" descr="C:\Users\User\Desktop\opeliaaaa-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5839" r="6089" b="3495"/>
          <a:stretch/>
        </p:blipFill>
        <p:spPr bwMode="auto">
          <a:xfrm>
            <a:off x="7324339" y="1436679"/>
            <a:ext cx="1889092" cy="290215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User\Downloads\claudius-removebg-preview (1).png"/>
          <p:cNvPicPr>
            <a:picLocks noChangeAspect="1" noChangeArrowheads="1"/>
          </p:cNvPicPr>
          <p:nvPr/>
        </p:nvPicPr>
        <p:blipFill rotWithShape="1">
          <a:blip r:embed="rId5">
            <a:extLst>
              <a:ext uri="{28A0092B-C50C-407E-A947-70E740481C1C}">
                <a14:useLocalDpi xmlns:a14="http://schemas.microsoft.com/office/drawing/2010/main" val="0"/>
              </a:ext>
            </a:extLst>
          </a:blip>
          <a:srcRect l="26740" t="6235" r="25803" b="5084"/>
          <a:stretch/>
        </p:blipFill>
        <p:spPr bwMode="auto">
          <a:xfrm>
            <a:off x="2006776" y="2742159"/>
            <a:ext cx="1288119" cy="3145134"/>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User\Downloads\hamletaaaa-removebg-preview.png"/>
          <p:cNvPicPr>
            <a:picLocks noChangeAspect="1" noChangeArrowheads="1"/>
          </p:cNvPicPr>
          <p:nvPr/>
        </p:nvPicPr>
        <p:blipFill rotWithShape="1">
          <a:blip r:embed="rId6">
            <a:extLst>
              <a:ext uri="{28A0092B-C50C-407E-A947-70E740481C1C}">
                <a14:useLocalDpi xmlns:a14="http://schemas.microsoft.com/office/drawing/2010/main" val="0"/>
              </a:ext>
            </a:extLst>
          </a:blip>
          <a:srcRect l="16291" t="7863" r="12128"/>
          <a:stretch/>
        </p:blipFill>
        <p:spPr bwMode="auto">
          <a:xfrm>
            <a:off x="331595" y="1386607"/>
            <a:ext cx="1457011" cy="292099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0" y="3799442"/>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Hamlet</a:t>
            </a:r>
          </a:p>
        </p:txBody>
      </p:sp>
      <p:pic>
        <p:nvPicPr>
          <p:cNvPr id="10248" name="Picture 8" descr="C:\Users\User\Downloads\gerttttt-removebg-preview.png"/>
          <p:cNvPicPr>
            <a:picLocks noChangeAspect="1" noChangeArrowheads="1"/>
          </p:cNvPicPr>
          <p:nvPr/>
        </p:nvPicPr>
        <p:blipFill rotWithShape="1">
          <a:blip r:embed="rId7">
            <a:extLst>
              <a:ext uri="{28A0092B-C50C-407E-A947-70E740481C1C}">
                <a14:useLocalDpi xmlns:a14="http://schemas.microsoft.com/office/drawing/2010/main" val="0"/>
              </a:ext>
            </a:extLst>
          </a:blip>
          <a:srcRect t="3039" b="-3039"/>
          <a:stretch/>
        </p:blipFill>
        <p:spPr bwMode="auto">
          <a:xfrm>
            <a:off x="5236461" y="3498399"/>
            <a:ext cx="2087878" cy="284888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Users\User\Desktop\horaaaaaaaaaaaaaaaa.gif"/>
          <p:cNvPicPr>
            <a:picLocks noChangeAspect="1" noChangeArrowheads="1"/>
          </p:cNvPicPr>
          <p:nvPr/>
        </p:nvPicPr>
        <p:blipFill rotWithShape="1">
          <a:blip r:embed="rId8">
            <a:extLst>
              <a:ext uri="{28A0092B-C50C-407E-A947-70E740481C1C}">
                <a14:useLocalDpi xmlns:a14="http://schemas.microsoft.com/office/drawing/2010/main" val="0"/>
              </a:ext>
            </a:extLst>
          </a:blip>
          <a:srcRect b="8126"/>
          <a:stretch/>
        </p:blipFill>
        <p:spPr bwMode="auto">
          <a:xfrm>
            <a:off x="3644543" y="1436679"/>
            <a:ext cx="1905000" cy="2362763"/>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1865606" y="5771931"/>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Claudius</a:t>
            </a:r>
          </a:p>
        </p:txBody>
      </p:sp>
      <p:sp>
        <p:nvSpPr>
          <p:cNvPr id="20" name="Oval 19"/>
          <p:cNvSpPr/>
          <p:nvPr/>
        </p:nvSpPr>
        <p:spPr>
          <a:xfrm>
            <a:off x="3731212" y="3596463"/>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Horatio</a:t>
            </a:r>
          </a:p>
        </p:txBody>
      </p:sp>
      <p:sp>
        <p:nvSpPr>
          <p:cNvPr id="21" name="Oval 20"/>
          <p:cNvSpPr/>
          <p:nvPr/>
        </p:nvSpPr>
        <p:spPr>
          <a:xfrm>
            <a:off x="5565043" y="5810503"/>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Gertrude</a:t>
            </a:r>
          </a:p>
        </p:txBody>
      </p:sp>
      <p:sp>
        <p:nvSpPr>
          <p:cNvPr id="23" name="Oval 22"/>
          <p:cNvSpPr/>
          <p:nvPr/>
        </p:nvSpPr>
        <p:spPr>
          <a:xfrm>
            <a:off x="7430649" y="3830680"/>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Ophelia</a:t>
            </a:r>
          </a:p>
        </p:txBody>
      </p:sp>
      <p:sp>
        <p:nvSpPr>
          <p:cNvPr id="24" name="Oval 23"/>
          <p:cNvSpPr/>
          <p:nvPr/>
        </p:nvSpPr>
        <p:spPr>
          <a:xfrm>
            <a:off x="9674516" y="5771930"/>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 ghost</a:t>
            </a:r>
          </a:p>
        </p:txBody>
      </p:sp>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11682" t="7107" r="48038" b="46255"/>
          <a:stretch/>
        </p:blipFill>
        <p:spPr>
          <a:xfrm>
            <a:off x="9568206" y="2573517"/>
            <a:ext cx="1999908" cy="3198413"/>
          </a:xfrm>
          <a:prstGeom prst="rect">
            <a:avLst/>
          </a:prstGeom>
        </p:spPr>
      </p:pic>
    </p:spTree>
    <p:extLst>
      <p:ext uri="{BB962C8B-B14F-4D97-AF65-F5344CB8AC3E}">
        <p14:creationId xmlns:p14="http://schemas.microsoft.com/office/powerpoint/2010/main" val="236917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Rectangle 8">
            <a:extLst>
              <a:ext uri="{FF2B5EF4-FFF2-40B4-BE49-F238E27FC236}">
                <a16:creationId xmlns:a16="http://schemas.microsoft.com/office/drawing/2014/main" id="{4FEA3BE0-247C-6C43-B448-63F0A2937FE5}"/>
              </a:ext>
            </a:extLst>
          </p:cNvPr>
          <p:cNvSpPr/>
          <p:nvPr/>
        </p:nvSpPr>
        <p:spPr>
          <a:xfrm>
            <a:off x="542832" y="2757548"/>
            <a:ext cx="5539581" cy="2311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bg1"/>
                </a:solidFill>
              </a:rPr>
              <a:t>Tragedy</a:t>
            </a:r>
            <a:r>
              <a:rPr lang="en-US" sz="2400" dirty="0"/>
              <a:t> - a serious play or </a:t>
            </a:r>
            <a:r>
              <a:rPr lang="en-US" sz="2400" b="1" dirty="0"/>
              <a:t>drama</a:t>
            </a:r>
            <a:r>
              <a:rPr lang="en-US" sz="2400" dirty="0"/>
              <a:t>  dealing with the problems of a central </a:t>
            </a:r>
            <a:r>
              <a:rPr lang="en-US" sz="2400" b="1" dirty="0"/>
              <a:t>character</a:t>
            </a:r>
            <a:r>
              <a:rPr lang="en-US" sz="2400" dirty="0"/>
              <a:t>, leading to an unhappy or disastrous ending</a:t>
            </a:r>
            <a:r>
              <a:rPr lang="en-US" sz="2400" dirty="0">
                <a:solidFill>
                  <a:schemeClr val="bg1"/>
                </a:solidFill>
              </a:rPr>
              <a:t>.</a:t>
            </a:r>
            <a:endParaRPr lang="en-US" sz="2400" dirty="0"/>
          </a:p>
        </p:txBody>
      </p:sp>
      <p:sp>
        <p:nvSpPr>
          <p:cNvPr id="8" name="Rectangle 7">
            <a:extLst>
              <a:ext uri="{FF2B5EF4-FFF2-40B4-BE49-F238E27FC236}">
                <a16:creationId xmlns:a16="http://schemas.microsoft.com/office/drawing/2014/main" id="{4FEA3BE0-247C-6C43-B448-63F0A2937FE5}"/>
              </a:ext>
            </a:extLst>
          </p:cNvPr>
          <p:cNvSpPr/>
          <p:nvPr/>
        </p:nvSpPr>
        <p:spPr>
          <a:xfrm>
            <a:off x="7408702" y="331764"/>
            <a:ext cx="3809196" cy="110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Genre </a:t>
            </a:r>
            <a:r>
              <a:rPr lang="ka-GE" sz="4000" dirty="0">
                <a:solidFill>
                  <a:schemeClr val="bg1"/>
                </a:solidFill>
              </a:rPr>
              <a:t>- ჟანრი</a:t>
            </a:r>
            <a:endParaRPr lang="en-US" sz="4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0739" y="1877833"/>
            <a:ext cx="4274715" cy="4070479"/>
          </a:xfrm>
          <a:prstGeom prst="rect">
            <a:avLst/>
          </a:prstGeom>
        </p:spPr>
      </p:pic>
    </p:spTree>
    <p:extLst>
      <p:ext uri="{BB962C8B-B14F-4D97-AF65-F5344CB8AC3E}">
        <p14:creationId xmlns:p14="http://schemas.microsoft.com/office/powerpoint/2010/main" val="49016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Rectangle 8">
            <a:extLst>
              <a:ext uri="{FF2B5EF4-FFF2-40B4-BE49-F238E27FC236}">
                <a16:creationId xmlns:a16="http://schemas.microsoft.com/office/drawing/2014/main" id="{4FEA3BE0-247C-6C43-B448-63F0A2937FE5}"/>
              </a:ext>
            </a:extLst>
          </p:cNvPr>
          <p:cNvSpPr/>
          <p:nvPr/>
        </p:nvSpPr>
        <p:spPr>
          <a:xfrm>
            <a:off x="559561" y="2289233"/>
            <a:ext cx="5540991" cy="302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Setting</a:t>
            </a:r>
            <a:r>
              <a:rPr lang="ka-GE" sz="4000" dirty="0">
                <a:solidFill>
                  <a:schemeClr val="bg1"/>
                </a:solidFill>
              </a:rPr>
              <a:t/>
            </a:r>
            <a:br>
              <a:rPr lang="ka-GE" sz="4000" dirty="0">
                <a:solidFill>
                  <a:schemeClr val="bg1"/>
                </a:solidFill>
              </a:rPr>
            </a:br>
            <a:r>
              <a:rPr lang="ka-GE" sz="4000" dirty="0">
                <a:solidFill>
                  <a:schemeClr val="bg1"/>
                </a:solidFill>
              </a:rPr>
              <a:t/>
            </a:r>
            <a:br>
              <a:rPr lang="ka-GE" sz="4000" dirty="0">
                <a:solidFill>
                  <a:schemeClr val="bg1"/>
                </a:solidFill>
              </a:rPr>
            </a:br>
            <a:r>
              <a:rPr lang="ka-GE" sz="4000" dirty="0">
                <a:solidFill>
                  <a:schemeClr val="bg1"/>
                </a:solidFill>
              </a:rPr>
              <a:t>მოქმედების ადგილი და დრო</a:t>
            </a:r>
            <a:endParaRPr lang="en-US" sz="4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731" y="1386607"/>
            <a:ext cx="3392240" cy="4675369"/>
          </a:xfrm>
          <a:prstGeom prst="rect">
            <a:avLst/>
          </a:prstGeom>
        </p:spPr>
      </p:pic>
    </p:spTree>
    <p:extLst>
      <p:ext uri="{BB962C8B-B14F-4D97-AF65-F5344CB8AC3E}">
        <p14:creationId xmlns:p14="http://schemas.microsoft.com/office/powerpoint/2010/main" val="15362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cxnSp>
        <p:nvCxnSpPr>
          <p:cNvPr id="13" name="Straight Connector 12">
            <a:extLst>
              <a:ext uri="{FF2B5EF4-FFF2-40B4-BE49-F238E27FC236}">
                <a16:creationId xmlns:a16="http://schemas.microsoft.com/office/drawing/2014/main" id="{1E80BDBF-CF65-4349-8634-A326C07C2F38}"/>
              </a:ext>
            </a:extLst>
          </p:cNvPr>
          <p:cNvCxnSpPr>
            <a:cxnSpLocks/>
          </p:cNvCxnSpPr>
          <p:nvPr/>
        </p:nvCxnSpPr>
        <p:spPr>
          <a:xfrm>
            <a:off x="26231" y="3220406"/>
            <a:ext cx="12165769" cy="15063"/>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07FACB3-3DE0-EC49-8341-2763DA59E0D9}"/>
              </a:ext>
            </a:extLst>
          </p:cNvPr>
          <p:cNvSpPr/>
          <p:nvPr/>
        </p:nvSpPr>
        <p:spPr>
          <a:xfrm>
            <a:off x="772349" y="3830767"/>
            <a:ext cx="4930867" cy="2065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u="sng" dirty="0">
                <a:solidFill>
                  <a:schemeClr val="bg1"/>
                </a:solidFill>
              </a:rPr>
              <a:t>Where </a:t>
            </a:r>
          </a:p>
          <a:p>
            <a:endParaRPr lang="en-US" sz="2800" dirty="0">
              <a:solidFill>
                <a:schemeClr val="bg1"/>
              </a:solidFill>
            </a:endParaRPr>
          </a:p>
          <a:p>
            <a:pPr algn="just"/>
            <a:r>
              <a:rPr lang="en-US" sz="2800" dirty="0">
                <a:solidFill>
                  <a:schemeClr val="bg1"/>
                </a:solidFill>
              </a:rPr>
              <a:t>the city of Elsinore in the country of Denmark</a:t>
            </a:r>
          </a:p>
        </p:txBody>
      </p:sp>
      <p:sp>
        <p:nvSpPr>
          <p:cNvPr id="9" name="Rectangle 8">
            <a:extLst>
              <a:ext uri="{FF2B5EF4-FFF2-40B4-BE49-F238E27FC236}">
                <a16:creationId xmlns:a16="http://schemas.microsoft.com/office/drawing/2014/main" id="{807FACB3-3DE0-EC49-8341-2763DA59E0D9}"/>
              </a:ext>
            </a:extLst>
          </p:cNvPr>
          <p:cNvSpPr/>
          <p:nvPr/>
        </p:nvSpPr>
        <p:spPr>
          <a:xfrm>
            <a:off x="772349" y="622569"/>
            <a:ext cx="4930867" cy="1984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u="sng" dirty="0">
                <a:solidFill>
                  <a:schemeClr val="bg1"/>
                </a:solidFill>
              </a:rPr>
              <a:t>When</a:t>
            </a:r>
          </a:p>
          <a:p>
            <a:endParaRPr lang="en-US" sz="2800" u="sng" dirty="0">
              <a:solidFill>
                <a:schemeClr val="bg1"/>
              </a:solidFill>
            </a:endParaRPr>
          </a:p>
          <a:p>
            <a:r>
              <a:rPr lang="en-US" sz="2800" dirty="0">
                <a:solidFill>
                  <a:schemeClr val="bg1"/>
                </a:solidFill>
              </a:rPr>
              <a:t>14</a:t>
            </a:r>
            <a:r>
              <a:rPr lang="en-US" sz="2800" baseline="30000" dirty="0">
                <a:solidFill>
                  <a:schemeClr val="bg1"/>
                </a:solidFill>
              </a:rPr>
              <a:t>th</a:t>
            </a:r>
            <a:r>
              <a:rPr lang="en-US" sz="2800" dirty="0">
                <a:solidFill>
                  <a:schemeClr val="bg1"/>
                </a:solidFill>
              </a:rPr>
              <a:t> century</a:t>
            </a:r>
          </a:p>
        </p:txBody>
      </p:sp>
      <p:pic>
        <p:nvPicPr>
          <p:cNvPr id="6146" name="Picture 2" descr="C:\Users\User\Desktop\14a207df6cb8d7eb6abcb5467bcb172f793d0fd3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172" y="3670794"/>
            <a:ext cx="4460893" cy="26813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87" r="1836"/>
          <a:stretch/>
        </p:blipFill>
        <p:spPr>
          <a:xfrm>
            <a:off x="6602172" y="449399"/>
            <a:ext cx="4460893" cy="2489859"/>
          </a:xfrm>
          <a:prstGeom prst="rect">
            <a:avLst/>
          </a:prstGeom>
        </p:spPr>
      </p:pic>
    </p:spTree>
    <p:extLst>
      <p:ext uri="{BB962C8B-B14F-4D97-AF65-F5344CB8AC3E}">
        <p14:creationId xmlns:p14="http://schemas.microsoft.com/office/powerpoint/2010/main" val="421324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Rectangle 7">
            <a:extLst>
              <a:ext uri="{FF2B5EF4-FFF2-40B4-BE49-F238E27FC236}">
                <a16:creationId xmlns:a16="http://schemas.microsoft.com/office/drawing/2014/main" id="{108E3F82-8AD8-DB46-A3C2-2A53673CD548}"/>
              </a:ext>
            </a:extLst>
          </p:cNvPr>
          <p:cNvSpPr/>
          <p:nvPr/>
        </p:nvSpPr>
        <p:spPr>
          <a:xfrm>
            <a:off x="831323" y="2583676"/>
            <a:ext cx="5272645" cy="228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Calibri" panose="020F0502020204030204" pitchFamily="34" charset="0"/>
              </a:rPr>
              <a:t>Main Themes</a:t>
            </a:r>
            <a:r>
              <a:rPr lang="ka-GE" sz="4400" dirty="0">
                <a:solidFill>
                  <a:schemeClr val="bg1"/>
                </a:solidFill>
                <a:latin typeface="Sylfaen" panose="010A0502050306030303" pitchFamily="18" charset="0"/>
              </a:rPr>
              <a:t/>
            </a:r>
            <a:br>
              <a:rPr lang="ka-GE" sz="4400" dirty="0">
                <a:solidFill>
                  <a:schemeClr val="bg1"/>
                </a:solidFill>
                <a:latin typeface="Sylfaen" panose="010A0502050306030303" pitchFamily="18" charset="0"/>
              </a:rPr>
            </a:br>
            <a:r>
              <a:rPr lang="ka-GE" sz="4400" dirty="0">
                <a:solidFill>
                  <a:schemeClr val="bg1"/>
                </a:solidFill>
                <a:latin typeface="Sylfaen" panose="010A0502050306030303" pitchFamily="18" charset="0"/>
              </a:rPr>
              <a:t>მთავარი თემები</a:t>
            </a:r>
            <a:r>
              <a:rPr lang="ru-RU" sz="4400" dirty="0">
                <a:solidFill>
                  <a:schemeClr val="bg1"/>
                </a:solidFill>
                <a:latin typeface="Sylfaen" panose="010A0502050306030303" pitchFamily="18" charset="0"/>
              </a:rPr>
              <a:t> </a:t>
            </a:r>
            <a:endParaRPr lang="en-US" sz="4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999" y="1386607"/>
            <a:ext cx="3986571" cy="4969427"/>
          </a:xfrm>
          <a:prstGeom prst="rect">
            <a:avLst/>
          </a:prstGeom>
        </p:spPr>
      </p:pic>
    </p:spTree>
    <p:extLst>
      <p:ext uri="{BB962C8B-B14F-4D97-AF65-F5344CB8AC3E}">
        <p14:creationId xmlns:p14="http://schemas.microsoft.com/office/powerpoint/2010/main" val="204495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2332B-8480-4B41-8AA2-044BF7F9A454}"/>
              </a:ext>
            </a:extLst>
          </p:cNvPr>
          <p:cNvSpPr txBox="1">
            <a:spLocks/>
          </p:cNvSpPr>
          <p:nvPr/>
        </p:nvSpPr>
        <p:spPr>
          <a:xfrm>
            <a:off x="0" y="1690440"/>
            <a:ext cx="12192000" cy="21003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500" b="1" i="1" dirty="0">
                <a:solidFill>
                  <a:schemeClr val="bg1"/>
                </a:solidFill>
              </a:rPr>
              <a:t>Hamlet</a:t>
            </a:r>
            <a:br>
              <a:rPr lang="en-US" sz="6500" b="1" i="1" dirty="0">
                <a:solidFill>
                  <a:schemeClr val="bg1"/>
                </a:solidFill>
              </a:rPr>
            </a:br>
            <a:r>
              <a:rPr lang="ka-GE" sz="6500" b="1" i="1" dirty="0">
                <a:solidFill>
                  <a:schemeClr val="bg1"/>
                </a:solidFill>
              </a:rPr>
              <a:t>ჰამლეტი</a:t>
            </a:r>
          </a:p>
        </p:txBody>
      </p:sp>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Rectangle 7">
            <a:extLst>
              <a:ext uri="{FF2B5EF4-FFF2-40B4-BE49-F238E27FC236}">
                <a16:creationId xmlns:a16="http://schemas.microsoft.com/office/drawing/2014/main" id="{3FA18CB0-0EE9-2942-9FD7-EC60C4F321B0}"/>
              </a:ext>
            </a:extLst>
          </p:cNvPr>
          <p:cNvSpPr/>
          <p:nvPr/>
        </p:nvSpPr>
        <p:spPr>
          <a:xfrm>
            <a:off x="2413100" y="4132369"/>
            <a:ext cx="7457410"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By William Shakespeare - </a:t>
            </a:r>
            <a:r>
              <a:rPr lang="ka-GE" sz="2800" dirty="0">
                <a:solidFill>
                  <a:schemeClr val="bg1"/>
                </a:solidFill>
              </a:rPr>
              <a:t>უილიამ შექსპირი</a:t>
            </a:r>
            <a:endParaRPr lang="en-US" sz="2800" dirty="0">
              <a:solidFill>
                <a:schemeClr val="bg1"/>
              </a:solidFill>
            </a:endParaRPr>
          </a:p>
        </p:txBody>
      </p:sp>
    </p:spTree>
    <p:extLst>
      <p:ext uri="{BB962C8B-B14F-4D97-AF65-F5344CB8AC3E}">
        <p14:creationId xmlns:p14="http://schemas.microsoft.com/office/powerpoint/2010/main" val="15775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Rectangle 8">
            <a:extLst>
              <a:ext uri="{FF2B5EF4-FFF2-40B4-BE49-F238E27FC236}">
                <a16:creationId xmlns:a16="http://schemas.microsoft.com/office/drawing/2014/main" id="{E8D3C58C-BE14-FC44-8256-F515A4C4B732}"/>
              </a:ext>
            </a:extLst>
          </p:cNvPr>
          <p:cNvSpPr/>
          <p:nvPr/>
        </p:nvSpPr>
        <p:spPr>
          <a:xfrm>
            <a:off x="8536473" y="472208"/>
            <a:ext cx="2900418" cy="110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Conclusion</a:t>
            </a:r>
            <a:br>
              <a:rPr lang="en-US" sz="3600" dirty="0">
                <a:solidFill>
                  <a:schemeClr val="bg1"/>
                </a:solidFill>
              </a:rPr>
            </a:br>
            <a:r>
              <a:rPr lang="ka-GE" sz="3600" dirty="0">
                <a:solidFill>
                  <a:schemeClr val="bg1"/>
                </a:solidFill>
              </a:rPr>
              <a:t>შეჯამება</a:t>
            </a:r>
            <a:endParaRPr lang="en-US" sz="3600" dirty="0"/>
          </a:p>
        </p:txBody>
      </p:sp>
      <p:graphicFrame>
        <p:nvGraphicFramePr>
          <p:cNvPr id="10" name="Diagram 9">
            <a:extLst>
              <a:ext uri="{FF2B5EF4-FFF2-40B4-BE49-F238E27FC236}">
                <a16:creationId xmlns:a16="http://schemas.microsoft.com/office/drawing/2014/main" id="{D939EFE4-AF05-9B4E-AB90-32C1119FFA29}"/>
              </a:ext>
            </a:extLst>
          </p:cNvPr>
          <p:cNvGraphicFramePr/>
          <p:nvPr>
            <p:extLst>
              <p:ext uri="{D42A27DB-BD31-4B8C-83A1-F6EECF244321}">
                <p14:modId xmlns:p14="http://schemas.microsoft.com/office/powerpoint/2010/main" val="2393382033"/>
              </p:ext>
            </p:extLst>
          </p:nvPr>
        </p:nvGraphicFramePr>
        <p:xfrm>
          <a:off x="1596834" y="929407"/>
          <a:ext cx="8461204" cy="5204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42D4DE7C-D9EF-1546-9F5D-5E57D7044C01}"/>
              </a:ext>
            </a:extLst>
          </p:cNvPr>
          <p:cNvSpPr/>
          <p:nvPr/>
        </p:nvSpPr>
        <p:spPr>
          <a:xfrm>
            <a:off x="5055154" y="2165001"/>
            <a:ext cx="1484282" cy="674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William Shakespeare</a:t>
            </a:r>
          </a:p>
        </p:txBody>
      </p:sp>
      <p:sp>
        <p:nvSpPr>
          <p:cNvPr id="13" name="Rectangle 12">
            <a:extLst>
              <a:ext uri="{FF2B5EF4-FFF2-40B4-BE49-F238E27FC236}">
                <a16:creationId xmlns:a16="http://schemas.microsoft.com/office/drawing/2014/main" id="{389E1840-5C82-CE40-A827-36F3EEF348BE}"/>
              </a:ext>
            </a:extLst>
          </p:cNvPr>
          <p:cNvSpPr/>
          <p:nvPr/>
        </p:nvSpPr>
        <p:spPr>
          <a:xfrm>
            <a:off x="1327264" y="3337433"/>
            <a:ext cx="2481165" cy="895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Complexity of Action</a:t>
            </a:r>
          </a:p>
          <a:p>
            <a:pPr marL="285750" indent="-285750">
              <a:buFont typeface="Arial" panose="020B0604020202020204" pitchFamily="34" charset="0"/>
              <a:buChar char="•"/>
            </a:pPr>
            <a:r>
              <a:rPr lang="en-US" dirty="0" smtClean="0"/>
              <a:t>Madness</a:t>
            </a:r>
          </a:p>
          <a:p>
            <a:pPr algn="just"/>
            <a:endParaRPr lang="en-US" dirty="0"/>
          </a:p>
        </p:txBody>
      </p:sp>
      <p:sp>
        <p:nvSpPr>
          <p:cNvPr id="14" name="Rectangle 13">
            <a:extLst>
              <a:ext uri="{FF2B5EF4-FFF2-40B4-BE49-F238E27FC236}">
                <a16:creationId xmlns:a16="http://schemas.microsoft.com/office/drawing/2014/main" id="{B7744503-EF2A-AE46-8813-50EAD9079B9D}"/>
              </a:ext>
            </a:extLst>
          </p:cNvPr>
          <p:cNvSpPr/>
          <p:nvPr/>
        </p:nvSpPr>
        <p:spPr>
          <a:xfrm>
            <a:off x="2367865" y="5631222"/>
            <a:ext cx="2257101" cy="1064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a:t>Tragedy</a:t>
            </a:r>
          </a:p>
          <a:p>
            <a:pPr marL="285750" indent="-285750">
              <a:buFont typeface="Arial" pitchFamily="34" charset="0"/>
              <a:buChar char="•"/>
            </a:pPr>
            <a:r>
              <a:rPr lang="en-US" dirty="0"/>
              <a:t>14</a:t>
            </a:r>
            <a:r>
              <a:rPr lang="en-US" baseline="30000" dirty="0"/>
              <a:t>th</a:t>
            </a:r>
            <a:r>
              <a:rPr lang="en-US" dirty="0"/>
              <a:t> century; </a:t>
            </a:r>
            <a:r>
              <a:rPr lang="en-US" dirty="0">
                <a:solidFill>
                  <a:schemeClr val="bg1"/>
                </a:solidFill>
              </a:rPr>
              <a:t>the city of Elsinore</a:t>
            </a:r>
            <a:endParaRPr lang="en-US" dirty="0"/>
          </a:p>
        </p:txBody>
      </p:sp>
      <p:sp>
        <p:nvSpPr>
          <p:cNvPr id="15" name="Rectangle 14">
            <a:extLst>
              <a:ext uri="{FF2B5EF4-FFF2-40B4-BE49-F238E27FC236}">
                <a16:creationId xmlns:a16="http://schemas.microsoft.com/office/drawing/2014/main" id="{3A8313E2-E03A-BD44-9D34-104773ACFB05}"/>
              </a:ext>
            </a:extLst>
          </p:cNvPr>
          <p:cNvSpPr/>
          <p:nvPr/>
        </p:nvSpPr>
        <p:spPr>
          <a:xfrm>
            <a:off x="7013353" y="5726369"/>
            <a:ext cx="2739177" cy="969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Hamlet, Claudius, Gertrude, Horatio, Ophelia, Polonius</a:t>
            </a:r>
          </a:p>
        </p:txBody>
      </p:sp>
      <p:sp>
        <p:nvSpPr>
          <p:cNvPr id="16" name="Rectangle 15">
            <a:extLst>
              <a:ext uri="{FF2B5EF4-FFF2-40B4-BE49-F238E27FC236}">
                <a16:creationId xmlns:a16="http://schemas.microsoft.com/office/drawing/2014/main" id="{AC934691-D618-404B-AE20-3057E08C1295}"/>
              </a:ext>
            </a:extLst>
          </p:cNvPr>
          <p:cNvSpPr/>
          <p:nvPr/>
        </p:nvSpPr>
        <p:spPr>
          <a:xfrm>
            <a:off x="7857507" y="3337433"/>
            <a:ext cx="3977443" cy="1705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a:t>The ghost of the King of Denmark tells his son Hamlet to avenge his murder by killing the new king, Hamlet's uncle. Hamlet seeks revenge. His uncle also devises plots to kill Hamlet. The play ends with a duel, during which the King, Queen, Hamlet's opponent and Hamlet himself are all killed. </a:t>
            </a:r>
          </a:p>
        </p:txBody>
      </p:sp>
    </p:spTree>
    <p:extLst>
      <p:ext uri="{BB962C8B-B14F-4D97-AF65-F5344CB8AC3E}">
        <p14:creationId xmlns:p14="http://schemas.microsoft.com/office/powerpoint/2010/main" val="311511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nvPr>
        </p:nvGraphicFramePr>
        <p:xfrm>
          <a:off x="1317066" y="829164"/>
          <a:ext cx="9222874" cy="534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0B8F72C9-A13A-4742-9249-6FA2AAD46E0B}"/>
              </a:ext>
            </a:extLst>
          </p:cNvPr>
          <p:cNvSpPr/>
          <p:nvPr/>
        </p:nvSpPr>
        <p:spPr>
          <a:xfrm>
            <a:off x="2162788" y="250853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დასაფლავება,</a:t>
            </a:r>
          </a:p>
          <a:p>
            <a:pPr algn="ctr"/>
            <a:r>
              <a:rPr lang="ka-GE" dirty="0">
                <a:solidFill>
                  <a:schemeClr val="bg1"/>
                </a:solidFill>
              </a:rPr>
              <a:t>დაკრძალვა</a:t>
            </a:r>
            <a:endParaRPr lang="en-US" dirty="0">
              <a:solidFill>
                <a:schemeClr val="bg1"/>
              </a:solidFill>
            </a:endParaRPr>
          </a:p>
        </p:txBody>
      </p:sp>
      <p:sp>
        <p:nvSpPr>
          <p:cNvPr id="15" name="Rectangle 14">
            <a:extLst>
              <a:ext uri="{FF2B5EF4-FFF2-40B4-BE49-F238E27FC236}">
                <a16:creationId xmlns:a16="http://schemas.microsoft.com/office/drawing/2014/main" id="{0B8F72C9-A13A-4742-9249-6FA2AAD46E0B}"/>
              </a:ext>
            </a:extLst>
          </p:cNvPr>
          <p:cNvSpPr/>
          <p:nvPr/>
        </p:nvSpPr>
        <p:spPr>
          <a:xfrm>
            <a:off x="4902044" y="2050798"/>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შურისძიება</a:t>
            </a:r>
            <a:endParaRPr lang="en-US" dirty="0">
              <a:solidFill>
                <a:schemeClr val="bg1"/>
              </a:solidFill>
            </a:endParaRPr>
          </a:p>
        </p:txBody>
      </p:sp>
      <p:sp>
        <p:nvSpPr>
          <p:cNvPr id="16" name="Rectangle 15">
            <a:extLst>
              <a:ext uri="{FF2B5EF4-FFF2-40B4-BE49-F238E27FC236}">
                <a16:creationId xmlns:a16="http://schemas.microsoft.com/office/drawing/2014/main" id="{0B8F72C9-A13A-4742-9249-6FA2AAD46E0B}"/>
              </a:ext>
            </a:extLst>
          </p:cNvPr>
          <p:cNvSpPr/>
          <p:nvPr/>
        </p:nvSpPr>
        <p:spPr>
          <a:xfrm>
            <a:off x="7618306" y="2803386"/>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საწამლავი,</a:t>
            </a:r>
          </a:p>
          <a:p>
            <a:pPr algn="ctr"/>
            <a:r>
              <a:rPr lang="ka-GE" dirty="0">
                <a:solidFill>
                  <a:schemeClr val="bg1"/>
                </a:solidFill>
              </a:rPr>
              <a:t> შხამი</a:t>
            </a:r>
            <a:endParaRPr lang="en-US" dirty="0">
              <a:solidFill>
                <a:schemeClr val="bg1"/>
              </a:solidFill>
            </a:endParaRPr>
          </a:p>
        </p:txBody>
      </p:sp>
      <p:sp>
        <p:nvSpPr>
          <p:cNvPr id="17" name="Rectangle 16">
            <a:extLst>
              <a:ext uri="{FF2B5EF4-FFF2-40B4-BE49-F238E27FC236}">
                <a16:creationId xmlns:a16="http://schemas.microsoft.com/office/drawing/2014/main" id="{0B8F72C9-A13A-4742-9249-6FA2AAD46E0B}"/>
              </a:ext>
            </a:extLst>
          </p:cNvPr>
          <p:cNvSpPr/>
          <p:nvPr/>
        </p:nvSpPr>
        <p:spPr>
          <a:xfrm>
            <a:off x="8305014" y="4682761"/>
            <a:ext cx="1545314"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მოტყუება</a:t>
            </a:r>
            <a:endParaRPr lang="en-US" dirty="0">
              <a:solidFill>
                <a:schemeClr val="bg1"/>
              </a:solidFill>
            </a:endParaRPr>
          </a:p>
        </p:txBody>
      </p:sp>
      <p:sp>
        <p:nvSpPr>
          <p:cNvPr id="19" name="Rectangle 18">
            <a:extLst>
              <a:ext uri="{FF2B5EF4-FFF2-40B4-BE49-F238E27FC236}">
                <a16:creationId xmlns:a16="http://schemas.microsoft.com/office/drawing/2014/main" id="{0B8F72C9-A13A-4742-9249-6FA2AAD46E0B}"/>
              </a:ext>
            </a:extLst>
          </p:cNvPr>
          <p:cNvSpPr/>
          <p:nvPr/>
        </p:nvSpPr>
        <p:spPr>
          <a:xfrm>
            <a:off x="6591847" y="6011464"/>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ქვრივი</a:t>
            </a:r>
            <a:endParaRPr lang="en-US" dirty="0">
              <a:solidFill>
                <a:schemeClr val="bg1"/>
              </a:solidFill>
            </a:endParaRPr>
          </a:p>
        </p:txBody>
      </p:sp>
      <p:sp>
        <p:nvSpPr>
          <p:cNvPr id="20" name="Rectangle 19">
            <a:extLst>
              <a:ext uri="{FF2B5EF4-FFF2-40B4-BE49-F238E27FC236}">
                <a16:creationId xmlns:a16="http://schemas.microsoft.com/office/drawing/2014/main" id="{0B8F72C9-A13A-4742-9249-6FA2AAD46E0B}"/>
              </a:ext>
            </a:extLst>
          </p:cNvPr>
          <p:cNvSpPr/>
          <p:nvPr/>
        </p:nvSpPr>
        <p:spPr>
          <a:xfrm>
            <a:off x="3590596" y="596257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დაფიცება</a:t>
            </a:r>
            <a:endParaRPr lang="en-US" dirty="0">
              <a:solidFill>
                <a:schemeClr val="bg1"/>
              </a:solidFill>
            </a:endParaRPr>
          </a:p>
        </p:txBody>
      </p:sp>
      <p:sp>
        <p:nvSpPr>
          <p:cNvPr id="21" name="Rectangle 20">
            <a:extLst>
              <a:ext uri="{FF2B5EF4-FFF2-40B4-BE49-F238E27FC236}">
                <a16:creationId xmlns:a16="http://schemas.microsoft.com/office/drawing/2014/main" id="{0B8F72C9-A13A-4742-9249-6FA2AAD46E0B}"/>
              </a:ext>
            </a:extLst>
          </p:cNvPr>
          <p:cNvSpPr/>
          <p:nvPr/>
        </p:nvSpPr>
        <p:spPr>
          <a:xfrm>
            <a:off x="1778689" y="4588025"/>
            <a:ext cx="1941783" cy="677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ბრალის დადება,</a:t>
            </a:r>
          </a:p>
          <a:p>
            <a:pPr algn="ctr"/>
            <a:r>
              <a:rPr lang="ka-GE" dirty="0">
                <a:solidFill>
                  <a:schemeClr val="bg1"/>
                </a:solidFill>
              </a:rPr>
              <a:t>დადანაშაულება</a:t>
            </a:r>
            <a:endParaRPr lang="en-US" dirty="0">
              <a:solidFill>
                <a:schemeClr val="bg1"/>
              </a:solidFill>
            </a:endParaRPr>
          </a:p>
        </p:txBody>
      </p:sp>
    </p:spTree>
    <p:extLst>
      <p:ext uri="{BB962C8B-B14F-4D97-AF65-F5344CB8AC3E}">
        <p14:creationId xmlns:p14="http://schemas.microsoft.com/office/powerpoint/2010/main" val="88210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11" name="Rectangle 10">
            <a:extLst>
              <a:ext uri="{FF2B5EF4-FFF2-40B4-BE49-F238E27FC236}">
                <a16:creationId xmlns:a16="http://schemas.microsoft.com/office/drawing/2014/main" id="{04EF3DEF-42F0-834A-B973-77E396AB7433}"/>
              </a:ext>
            </a:extLst>
          </p:cNvPr>
          <p:cNvSpPr/>
          <p:nvPr/>
        </p:nvSpPr>
        <p:spPr>
          <a:xfrm>
            <a:off x="8104094" y="321189"/>
            <a:ext cx="3360717" cy="1188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Homework</a:t>
            </a:r>
            <a:r>
              <a:rPr lang="ka-GE" sz="3600" dirty="0">
                <a:solidFill>
                  <a:schemeClr val="bg1"/>
                </a:solidFill>
              </a:rPr>
              <a:t/>
            </a:r>
            <a:br>
              <a:rPr lang="ka-GE" sz="3600" dirty="0">
                <a:solidFill>
                  <a:schemeClr val="bg1"/>
                </a:solidFill>
              </a:rPr>
            </a:br>
            <a:r>
              <a:rPr lang="ka-GE" sz="3600" dirty="0">
                <a:solidFill>
                  <a:schemeClr val="bg1"/>
                </a:solidFill>
              </a:rPr>
              <a:t>დავალება</a:t>
            </a:r>
            <a:endParaRPr lang="en-US" sz="3600" dirty="0"/>
          </a:p>
        </p:txBody>
      </p:sp>
      <p:sp>
        <p:nvSpPr>
          <p:cNvPr id="17" name="Rectangle 16">
            <a:extLst>
              <a:ext uri="{FF2B5EF4-FFF2-40B4-BE49-F238E27FC236}">
                <a16:creationId xmlns:a16="http://schemas.microsoft.com/office/drawing/2014/main" id="{BF2090CE-A7B0-AB41-80B4-5581B2DF2EB8}"/>
              </a:ext>
            </a:extLst>
          </p:cNvPr>
          <p:cNvSpPr/>
          <p:nvPr/>
        </p:nvSpPr>
        <p:spPr>
          <a:xfrm>
            <a:off x="463365" y="2463737"/>
            <a:ext cx="5449559" cy="3603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bg1"/>
                </a:solidFill>
              </a:rPr>
              <a:t>Why is the character of Hamlet such a popular and interesting person? (Think about the themes we spoke about, as well as the character to include in your answer.)</a:t>
            </a:r>
            <a:endParaRPr lang="ka-GE" sz="2000" dirty="0">
              <a:solidFill>
                <a:schemeClr val="bg1"/>
              </a:solidFill>
            </a:endParaRPr>
          </a:p>
          <a:p>
            <a:pPr algn="just"/>
            <a:endParaRPr lang="ka-GE" sz="2000" dirty="0">
              <a:solidFill>
                <a:schemeClr val="bg1"/>
              </a:solidFill>
            </a:endParaRPr>
          </a:p>
          <a:p>
            <a:pPr algn="just"/>
            <a:r>
              <a:rPr lang="ka-GE" sz="2000" dirty="0">
                <a:solidFill>
                  <a:schemeClr val="bg1"/>
                </a:solidFill>
              </a:rPr>
              <a:t>როგორ ფიქრობთ, რატომ იქცა ჰამლეტი ასეთ პოპულარულ და საინტერესო გმირად? (დაფიქრდით ჩვენ მიერ წარმოდგენილ თემებსა და გმირებზე).</a:t>
            </a:r>
            <a:endParaRPr lang="en-US" sz="2000" dirty="0">
              <a:solidFill>
                <a:schemeClr val="bg1"/>
              </a:solidFill>
            </a:endParaRPr>
          </a:p>
          <a:p>
            <a:pPr algn="just"/>
            <a:endParaRPr lang="en-US" sz="2000" dirty="0">
              <a:solidFill>
                <a:schemeClr val="bg1"/>
              </a:solidFill>
            </a:endParaRPr>
          </a:p>
          <a:p>
            <a:pPr algn="just"/>
            <a:endParaRPr lang="en-US" sz="20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176" y="2463737"/>
            <a:ext cx="5138635" cy="3603066"/>
          </a:xfrm>
          <a:prstGeom prst="rect">
            <a:avLst/>
          </a:prstGeom>
        </p:spPr>
      </p:pic>
    </p:spTree>
    <p:extLst>
      <p:ext uri="{BB962C8B-B14F-4D97-AF65-F5344CB8AC3E}">
        <p14:creationId xmlns:p14="http://schemas.microsoft.com/office/powerpoint/2010/main" val="16885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graphicFrame>
        <p:nvGraphicFramePr>
          <p:cNvPr id="9" name="Diagram 8">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3610771508"/>
              </p:ext>
            </p:extLst>
          </p:nvPr>
        </p:nvGraphicFramePr>
        <p:xfrm>
          <a:off x="903394" y="1830574"/>
          <a:ext cx="5206709" cy="4544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44C4ED0B-18B1-6B47-9B65-0F86B6E08E49}"/>
              </a:ext>
            </a:extLst>
          </p:cNvPr>
          <p:cNvSpPr/>
          <p:nvPr/>
        </p:nvSpPr>
        <p:spPr>
          <a:xfrm>
            <a:off x="6951945" y="356797"/>
            <a:ext cx="4885150" cy="114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libri" panose="020F0502020204030204" pitchFamily="34" charset="0"/>
                <a:cs typeface="Calibri" panose="020F0502020204030204" pitchFamily="34" charset="0"/>
              </a:rPr>
              <a:t>Agenda</a:t>
            </a:r>
            <a:br>
              <a:rPr lang="en-US" sz="3600" dirty="0">
                <a:solidFill>
                  <a:schemeClr val="bg1"/>
                </a:solidFill>
                <a:latin typeface="Calibri" panose="020F0502020204030204" pitchFamily="34" charset="0"/>
                <a:cs typeface="Calibri" panose="020F0502020204030204" pitchFamily="34" charset="0"/>
              </a:rPr>
            </a:br>
            <a:r>
              <a:rPr lang="ka-GE" sz="3600" dirty="0">
                <a:solidFill>
                  <a:schemeClr val="bg1"/>
                </a:solidFill>
                <a:latin typeface="Calibri" panose="020F0502020204030204" pitchFamily="34" charset="0"/>
                <a:cs typeface="Calibri" panose="020F0502020204030204" pitchFamily="34" charset="0"/>
              </a:rPr>
              <a:t>გაკვეთილის განრიგი</a:t>
            </a:r>
            <a:endParaRPr lang="en-US" sz="3600" dirty="0"/>
          </a:p>
        </p:txBody>
      </p:sp>
      <p:pic>
        <p:nvPicPr>
          <p:cNvPr id="11"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8036" r="18322"/>
          <a:stretch/>
        </p:blipFill>
        <p:spPr bwMode="auto">
          <a:xfrm>
            <a:off x="8044931" y="1982034"/>
            <a:ext cx="2699178" cy="42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38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3335268781"/>
              </p:ext>
            </p:extLst>
          </p:nvPr>
        </p:nvGraphicFramePr>
        <p:xfrm>
          <a:off x="1317066" y="829164"/>
          <a:ext cx="9222874" cy="534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0B8F72C9-A13A-4742-9249-6FA2AAD46E0B}"/>
              </a:ext>
            </a:extLst>
          </p:cNvPr>
          <p:cNvSpPr/>
          <p:nvPr/>
        </p:nvSpPr>
        <p:spPr>
          <a:xfrm>
            <a:off x="2162788" y="250853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დასაფლავება,</a:t>
            </a:r>
          </a:p>
          <a:p>
            <a:pPr algn="ctr"/>
            <a:r>
              <a:rPr lang="ka-GE" dirty="0">
                <a:solidFill>
                  <a:schemeClr val="bg1"/>
                </a:solidFill>
              </a:rPr>
              <a:t>დაკრძალვა</a:t>
            </a:r>
            <a:endParaRPr lang="en-US" dirty="0">
              <a:solidFill>
                <a:schemeClr val="bg1"/>
              </a:solidFill>
            </a:endParaRPr>
          </a:p>
        </p:txBody>
      </p:sp>
      <p:sp>
        <p:nvSpPr>
          <p:cNvPr id="15" name="Rectangle 14">
            <a:extLst>
              <a:ext uri="{FF2B5EF4-FFF2-40B4-BE49-F238E27FC236}">
                <a16:creationId xmlns:a16="http://schemas.microsoft.com/office/drawing/2014/main" id="{0B8F72C9-A13A-4742-9249-6FA2AAD46E0B}"/>
              </a:ext>
            </a:extLst>
          </p:cNvPr>
          <p:cNvSpPr/>
          <p:nvPr/>
        </p:nvSpPr>
        <p:spPr>
          <a:xfrm>
            <a:off x="4902044" y="2050798"/>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შურისძიება</a:t>
            </a:r>
            <a:endParaRPr lang="en-US" dirty="0">
              <a:solidFill>
                <a:schemeClr val="bg1"/>
              </a:solidFill>
            </a:endParaRPr>
          </a:p>
        </p:txBody>
      </p:sp>
      <p:sp>
        <p:nvSpPr>
          <p:cNvPr id="16" name="Rectangle 15">
            <a:extLst>
              <a:ext uri="{FF2B5EF4-FFF2-40B4-BE49-F238E27FC236}">
                <a16:creationId xmlns:a16="http://schemas.microsoft.com/office/drawing/2014/main" id="{0B8F72C9-A13A-4742-9249-6FA2AAD46E0B}"/>
              </a:ext>
            </a:extLst>
          </p:cNvPr>
          <p:cNvSpPr/>
          <p:nvPr/>
        </p:nvSpPr>
        <p:spPr>
          <a:xfrm>
            <a:off x="7618306" y="2803386"/>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საწამლავი,</a:t>
            </a:r>
          </a:p>
          <a:p>
            <a:pPr algn="ctr"/>
            <a:r>
              <a:rPr lang="ka-GE" dirty="0">
                <a:solidFill>
                  <a:schemeClr val="bg1"/>
                </a:solidFill>
              </a:rPr>
              <a:t> შხამი</a:t>
            </a:r>
            <a:endParaRPr lang="en-US" dirty="0">
              <a:solidFill>
                <a:schemeClr val="bg1"/>
              </a:solidFill>
            </a:endParaRPr>
          </a:p>
        </p:txBody>
      </p:sp>
      <p:sp>
        <p:nvSpPr>
          <p:cNvPr id="17" name="Rectangle 16">
            <a:extLst>
              <a:ext uri="{FF2B5EF4-FFF2-40B4-BE49-F238E27FC236}">
                <a16:creationId xmlns:a16="http://schemas.microsoft.com/office/drawing/2014/main" id="{0B8F72C9-A13A-4742-9249-6FA2AAD46E0B}"/>
              </a:ext>
            </a:extLst>
          </p:cNvPr>
          <p:cNvSpPr/>
          <p:nvPr/>
        </p:nvSpPr>
        <p:spPr>
          <a:xfrm>
            <a:off x="8305014" y="4682761"/>
            <a:ext cx="1545314"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მოტყუება</a:t>
            </a:r>
            <a:endParaRPr lang="en-US" dirty="0">
              <a:solidFill>
                <a:schemeClr val="bg1"/>
              </a:solidFill>
            </a:endParaRPr>
          </a:p>
        </p:txBody>
      </p:sp>
      <p:sp>
        <p:nvSpPr>
          <p:cNvPr id="19" name="Rectangle 18">
            <a:extLst>
              <a:ext uri="{FF2B5EF4-FFF2-40B4-BE49-F238E27FC236}">
                <a16:creationId xmlns:a16="http://schemas.microsoft.com/office/drawing/2014/main" id="{0B8F72C9-A13A-4742-9249-6FA2AAD46E0B}"/>
              </a:ext>
            </a:extLst>
          </p:cNvPr>
          <p:cNvSpPr/>
          <p:nvPr/>
        </p:nvSpPr>
        <p:spPr>
          <a:xfrm>
            <a:off x="6591847" y="6011464"/>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ქვრივი</a:t>
            </a:r>
            <a:endParaRPr lang="en-US" dirty="0">
              <a:solidFill>
                <a:schemeClr val="bg1"/>
              </a:solidFill>
            </a:endParaRPr>
          </a:p>
        </p:txBody>
      </p:sp>
      <p:sp>
        <p:nvSpPr>
          <p:cNvPr id="20" name="Rectangle 19">
            <a:extLst>
              <a:ext uri="{FF2B5EF4-FFF2-40B4-BE49-F238E27FC236}">
                <a16:creationId xmlns:a16="http://schemas.microsoft.com/office/drawing/2014/main" id="{0B8F72C9-A13A-4742-9249-6FA2AAD46E0B}"/>
              </a:ext>
            </a:extLst>
          </p:cNvPr>
          <p:cNvSpPr/>
          <p:nvPr/>
        </p:nvSpPr>
        <p:spPr>
          <a:xfrm>
            <a:off x="3590596" y="596257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დაფიცება</a:t>
            </a:r>
            <a:endParaRPr lang="en-US" dirty="0">
              <a:solidFill>
                <a:schemeClr val="bg1"/>
              </a:solidFill>
            </a:endParaRPr>
          </a:p>
        </p:txBody>
      </p:sp>
      <p:sp>
        <p:nvSpPr>
          <p:cNvPr id="21" name="Rectangle 20">
            <a:extLst>
              <a:ext uri="{FF2B5EF4-FFF2-40B4-BE49-F238E27FC236}">
                <a16:creationId xmlns:a16="http://schemas.microsoft.com/office/drawing/2014/main" id="{0B8F72C9-A13A-4742-9249-6FA2AAD46E0B}"/>
              </a:ext>
            </a:extLst>
          </p:cNvPr>
          <p:cNvSpPr/>
          <p:nvPr/>
        </p:nvSpPr>
        <p:spPr>
          <a:xfrm>
            <a:off x="1778689" y="4588025"/>
            <a:ext cx="1941783" cy="677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ბრალის დადება,</a:t>
            </a:r>
          </a:p>
          <a:p>
            <a:pPr algn="ctr"/>
            <a:r>
              <a:rPr lang="ka-GE" dirty="0">
                <a:solidFill>
                  <a:schemeClr val="bg1"/>
                </a:solidFill>
              </a:rPr>
              <a:t>დადანაშაულება</a:t>
            </a:r>
            <a:endParaRPr lang="en-US" dirty="0">
              <a:solidFill>
                <a:schemeClr val="bg1"/>
              </a:solidFill>
            </a:endParaRPr>
          </a:p>
        </p:txBody>
      </p:sp>
    </p:spTree>
    <p:extLst>
      <p:ext uri="{BB962C8B-B14F-4D97-AF65-F5344CB8AC3E}">
        <p14:creationId xmlns:p14="http://schemas.microsoft.com/office/powerpoint/2010/main" val="157160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206240" y="1536192"/>
            <a:ext cx="3599154" cy="2722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take revenge on</a:t>
            </a:r>
          </a:p>
          <a:p>
            <a:pPr lvl="0" algn="ctr"/>
            <a:r>
              <a:rPr lang="en-US" sz="4000" dirty="0"/>
              <a:t>(phr. v.)</a:t>
            </a:r>
          </a:p>
        </p:txBody>
      </p:sp>
      <p:sp>
        <p:nvSpPr>
          <p:cNvPr id="12" name="Rectangle 11">
            <a:extLst>
              <a:ext uri="{FF2B5EF4-FFF2-40B4-BE49-F238E27FC236}">
                <a16:creationId xmlns:a16="http://schemas.microsoft.com/office/drawing/2014/main"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შურისძიება</a:t>
            </a:r>
            <a:endParaRPr lang="en-US" sz="2800" dirty="0"/>
          </a:p>
        </p:txBody>
      </p:sp>
    </p:spTree>
    <p:extLst>
      <p:ext uri="{BB962C8B-B14F-4D97-AF65-F5344CB8AC3E}">
        <p14:creationId xmlns:p14="http://schemas.microsoft.com/office/powerpoint/2010/main" val="281951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poison</a:t>
            </a:r>
          </a:p>
          <a:p>
            <a:pPr lvl="0" algn="ctr"/>
            <a:r>
              <a:rPr lang="en-US" sz="4000" dirty="0"/>
              <a:t>(n.)</a:t>
            </a:r>
          </a:p>
        </p:txBody>
      </p:sp>
      <p:sp>
        <p:nvSpPr>
          <p:cNvPr id="12" name="Rectangle 11">
            <a:extLst>
              <a:ext uri="{FF2B5EF4-FFF2-40B4-BE49-F238E27FC236}">
                <a16:creationId xmlns:a16="http://schemas.microsoft.com/office/drawing/2014/main"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საწამლავი, შხამი</a:t>
            </a:r>
            <a:endParaRPr lang="en-US" sz="2800" dirty="0"/>
          </a:p>
        </p:txBody>
      </p:sp>
    </p:spTree>
    <p:extLst>
      <p:ext uri="{BB962C8B-B14F-4D97-AF65-F5344CB8AC3E}">
        <p14:creationId xmlns:p14="http://schemas.microsoft.com/office/powerpoint/2010/main" val="1367788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trick</a:t>
            </a:r>
          </a:p>
          <a:p>
            <a:pPr lvl="0" algn="ctr"/>
            <a:r>
              <a:rPr lang="en-US" sz="4000" dirty="0"/>
              <a:t>(v.)</a:t>
            </a:r>
          </a:p>
        </p:txBody>
      </p:sp>
      <p:sp>
        <p:nvSpPr>
          <p:cNvPr id="12" name="Rectangle 11">
            <a:extLst>
              <a:ext uri="{FF2B5EF4-FFF2-40B4-BE49-F238E27FC236}">
                <a16:creationId xmlns:a16="http://schemas.microsoft.com/office/drawing/2014/main"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მოტყუება</a:t>
            </a:r>
            <a:endParaRPr lang="en-US" sz="2800" dirty="0"/>
          </a:p>
        </p:txBody>
      </p:sp>
    </p:spTree>
    <p:extLst>
      <p:ext uri="{BB962C8B-B14F-4D97-AF65-F5344CB8AC3E}">
        <p14:creationId xmlns:p14="http://schemas.microsoft.com/office/powerpoint/2010/main" val="91551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widow</a:t>
            </a:r>
          </a:p>
          <a:p>
            <a:pPr lvl="0" algn="ctr"/>
            <a:r>
              <a:rPr lang="en-US" sz="4000" dirty="0"/>
              <a:t>(n.)</a:t>
            </a:r>
          </a:p>
        </p:txBody>
      </p:sp>
      <p:sp>
        <p:nvSpPr>
          <p:cNvPr id="12" name="Rectangle 11">
            <a:extLst>
              <a:ext uri="{FF2B5EF4-FFF2-40B4-BE49-F238E27FC236}">
                <a16:creationId xmlns:a16="http://schemas.microsoft.com/office/drawing/2014/main"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ქვრივი</a:t>
            </a:r>
            <a:endParaRPr lang="en-US" sz="2800" dirty="0"/>
          </a:p>
        </p:txBody>
      </p:sp>
    </p:spTree>
    <p:extLst>
      <p:ext uri="{BB962C8B-B14F-4D97-AF65-F5344CB8AC3E}">
        <p14:creationId xmlns:p14="http://schemas.microsoft.com/office/powerpoint/2010/main" val="195030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swear</a:t>
            </a:r>
          </a:p>
          <a:p>
            <a:pPr lvl="0" algn="ctr"/>
            <a:r>
              <a:rPr lang="en-US" sz="4000" dirty="0"/>
              <a:t>(v.)</a:t>
            </a:r>
          </a:p>
        </p:txBody>
      </p:sp>
      <p:sp>
        <p:nvSpPr>
          <p:cNvPr id="12" name="Rectangle 11">
            <a:extLst>
              <a:ext uri="{FF2B5EF4-FFF2-40B4-BE49-F238E27FC236}">
                <a16:creationId xmlns:a16="http://schemas.microsoft.com/office/drawing/2014/main"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დაფიცება</a:t>
            </a:r>
            <a:endParaRPr lang="en-US" sz="2800" dirty="0"/>
          </a:p>
        </p:txBody>
      </p:sp>
    </p:spTree>
    <p:extLst>
      <p:ext uri="{BB962C8B-B14F-4D97-AF65-F5344CB8AC3E}">
        <p14:creationId xmlns:p14="http://schemas.microsoft.com/office/powerpoint/2010/main" val="39136753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395</Words>
  <Application>Microsoft Office PowerPoint</Application>
  <PresentationFormat>Widescreen</PresentationFormat>
  <Paragraphs>125</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353</cp:revision>
  <dcterms:created xsi:type="dcterms:W3CDTF">2020-04-09T12:21:27Z</dcterms:created>
  <dcterms:modified xsi:type="dcterms:W3CDTF">2021-02-03T10:57:44Z</dcterms:modified>
</cp:coreProperties>
</file>