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5" r:id="rId4"/>
    <p:sldId id="260" r:id="rId5"/>
    <p:sldId id="268" r:id="rId6"/>
    <p:sldId id="261" r:id="rId7"/>
    <p:sldId id="263" r:id="rId8"/>
    <p:sldId id="269" r:id="rId9"/>
    <p:sldId id="274" r:id="rId10"/>
    <p:sldId id="262" r:id="rId11"/>
    <p:sldId id="264" r:id="rId12"/>
    <p:sldId id="267" r:id="rId13"/>
    <p:sldId id="265" r:id="rId14"/>
    <p:sldId id="27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3103"/>
  </p:normalViewPr>
  <p:slideViewPr>
    <p:cSldViewPr snapToGrid="0">
      <p:cViewPr varScale="1">
        <p:scale>
          <a:sx n="64" d="100"/>
          <a:sy n="64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r>
            <a:rPr lang="en-US" dirty="0"/>
            <a:t>Main </a:t>
          </a:r>
          <a:r>
            <a:rPr lang="ka-GE" dirty="0"/>
            <a:t>themes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r>
            <a:rPr lang="ka-GE" dirty="0"/>
            <a:t>Characters - გმირები</a:t>
          </a:r>
          <a:endParaRPr lang="en-US" dirty="0"/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wonderland (n.)</a:t>
          </a: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r>
            <a:rPr lang="en-US" sz="1800" dirty="0"/>
            <a:t>strange (adj.) </a:t>
          </a:r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r>
            <a:rPr lang="en-US" sz="1800" dirty="0"/>
            <a:t>confusing (adj.) </a:t>
          </a:r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r>
            <a:rPr lang="en-US" sz="1800" dirty="0"/>
            <a:t>frustrated (adj.) </a:t>
          </a:r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r>
            <a:rPr lang="en-US" sz="1800" dirty="0"/>
            <a:t>Rabbit hole (n.) </a:t>
          </a:r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r>
            <a:rPr lang="en-US" sz="1800" dirty="0"/>
            <a:t>imagination (n.) </a:t>
          </a:r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r>
            <a:rPr lang="en-US" sz="1800" dirty="0"/>
            <a:t>curious (adj.) </a:t>
          </a:r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r>
            <a:rPr lang="en-US" sz="1800" dirty="0"/>
            <a:t>nonsense (n.) </a:t>
          </a:r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RadScaleRad="100224" custRadScaleInc="-29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0556" custRadScaleInc="-3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15660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02224" custScaleY="87826" custRadScaleRad="144363" custRadScaleInc="-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D5A99B-052B-411D-BED4-7C967C8B568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EA3D4E-3105-430B-9691-226DB7CD4693}">
      <dgm:prSet phldrT="[Text]"/>
      <dgm:spPr/>
      <dgm:t>
        <a:bodyPr/>
        <a:lstStyle/>
        <a:p>
          <a:r>
            <a:rPr lang="en-US" dirty="0"/>
            <a:t>Alice</a:t>
          </a:r>
        </a:p>
      </dgm:t>
    </dgm:pt>
    <dgm:pt modelId="{36ED484F-2B98-4BE5-A676-4ED8808842AB}" type="parTrans" cxnId="{3771FD8E-F22F-4EB6-8FD9-A1FFC886B30C}">
      <dgm:prSet/>
      <dgm:spPr/>
      <dgm:t>
        <a:bodyPr/>
        <a:lstStyle/>
        <a:p>
          <a:endParaRPr lang="en-US"/>
        </a:p>
      </dgm:t>
    </dgm:pt>
    <dgm:pt modelId="{CC2886F5-537C-4E90-9575-0ADCFA6A30BE}" type="sibTrans" cxnId="{3771FD8E-F22F-4EB6-8FD9-A1FFC886B30C}">
      <dgm:prSet/>
      <dgm:spPr/>
      <dgm:t>
        <a:bodyPr/>
        <a:lstStyle/>
        <a:p>
          <a:endParaRPr lang="en-US"/>
        </a:p>
      </dgm:t>
    </dgm:pt>
    <dgm:pt modelId="{57B4B03A-21EE-4B8E-B66E-6C5658BC8533}">
      <dgm:prSet phldrT="[Text]"/>
      <dgm:spPr/>
      <dgm:t>
        <a:bodyPr/>
        <a:lstStyle/>
        <a:p>
          <a:r>
            <a:rPr lang="en-US" dirty="0"/>
            <a:t>The White Rabbit</a:t>
          </a:r>
        </a:p>
      </dgm:t>
    </dgm:pt>
    <dgm:pt modelId="{D349FB28-BEC3-4C2B-939F-FFE696FEEFF4}" type="parTrans" cxnId="{E09AF54C-D5A8-4B93-9A2D-DA4D5DF813CD}">
      <dgm:prSet/>
      <dgm:spPr/>
      <dgm:t>
        <a:bodyPr/>
        <a:lstStyle/>
        <a:p>
          <a:endParaRPr lang="en-US"/>
        </a:p>
      </dgm:t>
    </dgm:pt>
    <dgm:pt modelId="{EA8FFFB0-6DD1-4A7B-BBD5-20BB3BA9241D}" type="sibTrans" cxnId="{E09AF54C-D5A8-4B93-9A2D-DA4D5DF813CD}">
      <dgm:prSet/>
      <dgm:spPr/>
      <dgm:t>
        <a:bodyPr/>
        <a:lstStyle/>
        <a:p>
          <a:endParaRPr lang="en-US"/>
        </a:p>
      </dgm:t>
    </dgm:pt>
    <dgm:pt modelId="{D20F64A5-B692-4DC7-80E0-4967C1660C00}">
      <dgm:prSet phldrT="[Text]"/>
      <dgm:spPr/>
      <dgm:t>
        <a:bodyPr/>
        <a:lstStyle/>
        <a:p>
          <a:r>
            <a:rPr lang="en-US" dirty="0"/>
            <a:t>The Queen and The King of Hearts</a:t>
          </a:r>
        </a:p>
      </dgm:t>
    </dgm:pt>
    <dgm:pt modelId="{3A80202B-15CE-4561-A131-5910952CEF2E}" type="parTrans" cxnId="{24A3CD4F-4057-4F48-A638-26F7AEA39C74}">
      <dgm:prSet/>
      <dgm:spPr/>
      <dgm:t>
        <a:bodyPr/>
        <a:lstStyle/>
        <a:p>
          <a:endParaRPr lang="en-US"/>
        </a:p>
      </dgm:t>
    </dgm:pt>
    <dgm:pt modelId="{29CDFCEA-1AD2-4BAC-946C-E13C5FB67BDB}" type="sibTrans" cxnId="{24A3CD4F-4057-4F48-A638-26F7AEA39C74}">
      <dgm:prSet/>
      <dgm:spPr/>
      <dgm:t>
        <a:bodyPr/>
        <a:lstStyle/>
        <a:p>
          <a:endParaRPr lang="en-US"/>
        </a:p>
      </dgm:t>
    </dgm:pt>
    <dgm:pt modelId="{0966CD81-76AF-43E0-B4E2-C612F5248C18}">
      <dgm:prSet phldrT="[Text]"/>
      <dgm:spPr/>
      <dgm:t>
        <a:bodyPr/>
        <a:lstStyle/>
        <a:p>
          <a:r>
            <a:rPr lang="en-US" dirty="0"/>
            <a:t>The Cheshire Cat</a:t>
          </a:r>
        </a:p>
      </dgm:t>
    </dgm:pt>
    <dgm:pt modelId="{E2997EC8-6B66-4303-B591-06AB45418EEA}" type="parTrans" cxnId="{3B4E7E0B-D6B3-4667-86C7-13E4FDE353D3}">
      <dgm:prSet/>
      <dgm:spPr/>
      <dgm:t>
        <a:bodyPr/>
        <a:lstStyle/>
        <a:p>
          <a:endParaRPr lang="en-US"/>
        </a:p>
      </dgm:t>
    </dgm:pt>
    <dgm:pt modelId="{A0459CBE-E98E-49BB-BB4A-351ED536EA79}" type="sibTrans" cxnId="{3B4E7E0B-D6B3-4667-86C7-13E4FDE353D3}">
      <dgm:prSet/>
      <dgm:spPr/>
      <dgm:t>
        <a:bodyPr/>
        <a:lstStyle/>
        <a:p>
          <a:endParaRPr lang="en-US"/>
        </a:p>
      </dgm:t>
    </dgm:pt>
    <dgm:pt modelId="{C4DFAB57-2FDE-4BEF-9E81-B8F6C1BB6737}">
      <dgm:prSet phldrT="[Text]"/>
      <dgm:spPr/>
      <dgm:t>
        <a:bodyPr/>
        <a:lstStyle/>
        <a:p>
          <a:r>
            <a:rPr lang="en-US" dirty="0"/>
            <a:t>The Mad Hatter</a:t>
          </a:r>
        </a:p>
      </dgm:t>
    </dgm:pt>
    <dgm:pt modelId="{DA7CEED2-2BD1-4C36-8C10-07BE226A0177}" type="parTrans" cxnId="{C0A04584-CFD4-4455-8BCA-E6111D314809}">
      <dgm:prSet/>
      <dgm:spPr/>
      <dgm:t>
        <a:bodyPr/>
        <a:lstStyle/>
        <a:p>
          <a:endParaRPr lang="en-US"/>
        </a:p>
      </dgm:t>
    </dgm:pt>
    <dgm:pt modelId="{AFB5C470-DF41-475F-BB76-E05D74498E14}" type="sibTrans" cxnId="{C0A04584-CFD4-4455-8BCA-E6111D314809}">
      <dgm:prSet/>
      <dgm:spPr/>
      <dgm:t>
        <a:bodyPr/>
        <a:lstStyle/>
        <a:p>
          <a:endParaRPr lang="en-US"/>
        </a:p>
      </dgm:t>
    </dgm:pt>
    <dgm:pt modelId="{D6161FDB-94F2-41CF-913E-9EBF5DB56C09}" type="pres">
      <dgm:prSet presAssocID="{5FD5A99B-052B-411D-BED4-7C967C8B56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0222B3-C6E6-49BC-8B2D-16C067ADC7C1}" type="pres">
      <dgm:prSet presAssocID="{5FD5A99B-052B-411D-BED4-7C967C8B568D}" presName="Name1" presStyleCnt="0"/>
      <dgm:spPr/>
    </dgm:pt>
    <dgm:pt modelId="{66FA759C-CE8C-46E8-8004-3E85D430C1B8}" type="pres">
      <dgm:prSet presAssocID="{5FD5A99B-052B-411D-BED4-7C967C8B568D}" presName="cycle" presStyleCnt="0"/>
      <dgm:spPr/>
    </dgm:pt>
    <dgm:pt modelId="{F1828DCB-4430-4DEF-B19A-EA37632374F6}" type="pres">
      <dgm:prSet presAssocID="{5FD5A99B-052B-411D-BED4-7C967C8B568D}" presName="srcNode" presStyleLbl="node1" presStyleIdx="0" presStyleCnt="5"/>
      <dgm:spPr/>
    </dgm:pt>
    <dgm:pt modelId="{FF5D417D-ABBE-4961-B9F4-BAD50DDF264F}" type="pres">
      <dgm:prSet presAssocID="{5FD5A99B-052B-411D-BED4-7C967C8B568D}" presName="conn" presStyleLbl="parChTrans1D2" presStyleIdx="0" presStyleCnt="1"/>
      <dgm:spPr/>
      <dgm:t>
        <a:bodyPr/>
        <a:lstStyle/>
        <a:p>
          <a:endParaRPr lang="en-US"/>
        </a:p>
      </dgm:t>
    </dgm:pt>
    <dgm:pt modelId="{35CA8E59-4F7B-42E7-A558-2C70646F48D3}" type="pres">
      <dgm:prSet presAssocID="{5FD5A99B-052B-411D-BED4-7C967C8B568D}" presName="extraNode" presStyleLbl="node1" presStyleIdx="0" presStyleCnt="5"/>
      <dgm:spPr/>
    </dgm:pt>
    <dgm:pt modelId="{CA0837C3-A8D4-4575-9E2A-CD6A7A51AC8E}" type="pres">
      <dgm:prSet presAssocID="{5FD5A99B-052B-411D-BED4-7C967C8B568D}" presName="dstNode" presStyleLbl="node1" presStyleIdx="0" presStyleCnt="5"/>
      <dgm:spPr/>
    </dgm:pt>
    <dgm:pt modelId="{77B2378B-56B6-480E-93CF-0BB36AE6E665}" type="pres">
      <dgm:prSet presAssocID="{B1EA3D4E-3105-430B-9691-226DB7CD46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B8761-2315-418D-8531-C59371C623FA}" type="pres">
      <dgm:prSet presAssocID="{B1EA3D4E-3105-430B-9691-226DB7CD4693}" presName="accent_1" presStyleCnt="0"/>
      <dgm:spPr/>
    </dgm:pt>
    <dgm:pt modelId="{CE08337F-2032-4A7D-AA86-05554ACAACD5}" type="pres">
      <dgm:prSet presAssocID="{B1EA3D4E-3105-430B-9691-226DB7CD4693}" presName="accentRepeatNode" presStyleLbl="solidFgAcc1" presStyleIdx="0" presStyleCnt="5"/>
      <dgm:spPr/>
    </dgm:pt>
    <dgm:pt modelId="{9908C5A8-936D-4193-8E25-17D660F48AD6}" type="pres">
      <dgm:prSet presAssocID="{57B4B03A-21EE-4B8E-B66E-6C5658BC853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EC034-59A5-4D0F-8798-37BAF418F30E}" type="pres">
      <dgm:prSet presAssocID="{57B4B03A-21EE-4B8E-B66E-6C5658BC8533}" presName="accent_2" presStyleCnt="0"/>
      <dgm:spPr/>
    </dgm:pt>
    <dgm:pt modelId="{F1B9F06D-DFE4-4FAE-852B-AAC2BF9C76CD}" type="pres">
      <dgm:prSet presAssocID="{57B4B03A-21EE-4B8E-B66E-6C5658BC8533}" presName="accentRepeatNode" presStyleLbl="solidFgAcc1" presStyleIdx="1" presStyleCnt="5"/>
      <dgm:spPr/>
    </dgm:pt>
    <dgm:pt modelId="{9C2020CE-C05D-482D-8561-AEA41A503373}" type="pres">
      <dgm:prSet presAssocID="{D20F64A5-B692-4DC7-80E0-4967C1660C0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5D549-C24F-4B36-9B65-018EDB5D5401}" type="pres">
      <dgm:prSet presAssocID="{D20F64A5-B692-4DC7-80E0-4967C1660C00}" presName="accent_3" presStyleCnt="0"/>
      <dgm:spPr/>
    </dgm:pt>
    <dgm:pt modelId="{2B89B395-C3F9-4A14-ABA3-0041BFCA5B70}" type="pres">
      <dgm:prSet presAssocID="{D20F64A5-B692-4DC7-80E0-4967C1660C00}" presName="accentRepeatNode" presStyleLbl="solidFgAcc1" presStyleIdx="2" presStyleCnt="5"/>
      <dgm:spPr/>
    </dgm:pt>
    <dgm:pt modelId="{BD88FC14-6B4E-4DB3-8D06-31FA9ECD54D7}" type="pres">
      <dgm:prSet presAssocID="{0966CD81-76AF-43E0-B4E2-C612F5248C1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1FF22-5D8B-42B6-89E3-83591BF7493F}" type="pres">
      <dgm:prSet presAssocID="{0966CD81-76AF-43E0-B4E2-C612F5248C18}" presName="accent_4" presStyleCnt="0"/>
      <dgm:spPr/>
    </dgm:pt>
    <dgm:pt modelId="{02C2C5B4-2918-4690-A0D4-542A37D97CC4}" type="pres">
      <dgm:prSet presAssocID="{0966CD81-76AF-43E0-B4E2-C612F5248C18}" presName="accentRepeatNode" presStyleLbl="solidFgAcc1" presStyleIdx="3" presStyleCnt="5"/>
      <dgm:spPr/>
    </dgm:pt>
    <dgm:pt modelId="{F0E84DBC-30AC-45AC-BC8B-428EE1CD5B3F}" type="pres">
      <dgm:prSet presAssocID="{C4DFAB57-2FDE-4BEF-9E81-B8F6C1BB673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2A040-3F97-4C1C-A139-C95FD5E48715}" type="pres">
      <dgm:prSet presAssocID="{C4DFAB57-2FDE-4BEF-9E81-B8F6C1BB6737}" presName="accent_5" presStyleCnt="0"/>
      <dgm:spPr/>
    </dgm:pt>
    <dgm:pt modelId="{7EC528F6-68EA-4DB6-A01E-8FE0393C51F6}" type="pres">
      <dgm:prSet presAssocID="{C4DFAB57-2FDE-4BEF-9E81-B8F6C1BB6737}" presName="accentRepeatNode" presStyleLbl="solidFgAcc1" presStyleIdx="4" presStyleCnt="5"/>
      <dgm:spPr/>
    </dgm:pt>
  </dgm:ptLst>
  <dgm:cxnLst>
    <dgm:cxn modelId="{C0A04584-CFD4-4455-8BCA-E6111D314809}" srcId="{5FD5A99B-052B-411D-BED4-7C967C8B568D}" destId="{C4DFAB57-2FDE-4BEF-9E81-B8F6C1BB6737}" srcOrd="4" destOrd="0" parTransId="{DA7CEED2-2BD1-4C36-8C10-07BE226A0177}" sibTransId="{AFB5C470-DF41-475F-BB76-E05D74498E14}"/>
    <dgm:cxn modelId="{E09AF54C-D5A8-4B93-9A2D-DA4D5DF813CD}" srcId="{5FD5A99B-052B-411D-BED4-7C967C8B568D}" destId="{57B4B03A-21EE-4B8E-B66E-6C5658BC8533}" srcOrd="1" destOrd="0" parTransId="{D349FB28-BEC3-4C2B-939F-FFE696FEEFF4}" sibTransId="{EA8FFFB0-6DD1-4A7B-BBD5-20BB3BA9241D}"/>
    <dgm:cxn modelId="{AB688EFB-D8BD-4D25-9357-EC435C6D223C}" type="presOf" srcId="{CC2886F5-537C-4E90-9575-0ADCFA6A30BE}" destId="{FF5D417D-ABBE-4961-B9F4-BAD50DDF264F}" srcOrd="0" destOrd="0" presId="urn:microsoft.com/office/officeart/2008/layout/VerticalCurvedList"/>
    <dgm:cxn modelId="{04066BBB-1B24-4453-9CC7-BC9E3020CBEA}" type="presOf" srcId="{D20F64A5-B692-4DC7-80E0-4967C1660C00}" destId="{9C2020CE-C05D-482D-8561-AEA41A503373}" srcOrd="0" destOrd="0" presId="urn:microsoft.com/office/officeart/2008/layout/VerticalCurvedList"/>
    <dgm:cxn modelId="{C48DF329-2D1F-4680-99DD-644AE6C0C1B9}" type="presOf" srcId="{5FD5A99B-052B-411D-BED4-7C967C8B568D}" destId="{D6161FDB-94F2-41CF-913E-9EBF5DB56C09}" srcOrd="0" destOrd="0" presId="urn:microsoft.com/office/officeart/2008/layout/VerticalCurvedList"/>
    <dgm:cxn modelId="{8D7E3207-5D08-408D-A373-5DAC51B58FB1}" type="presOf" srcId="{C4DFAB57-2FDE-4BEF-9E81-B8F6C1BB6737}" destId="{F0E84DBC-30AC-45AC-BC8B-428EE1CD5B3F}" srcOrd="0" destOrd="0" presId="urn:microsoft.com/office/officeart/2008/layout/VerticalCurvedList"/>
    <dgm:cxn modelId="{5C0D0B01-0A58-48C2-AE49-6AA04EAEAB2E}" type="presOf" srcId="{B1EA3D4E-3105-430B-9691-226DB7CD4693}" destId="{77B2378B-56B6-480E-93CF-0BB36AE6E665}" srcOrd="0" destOrd="0" presId="urn:microsoft.com/office/officeart/2008/layout/VerticalCurvedList"/>
    <dgm:cxn modelId="{3B4E7E0B-D6B3-4667-86C7-13E4FDE353D3}" srcId="{5FD5A99B-052B-411D-BED4-7C967C8B568D}" destId="{0966CD81-76AF-43E0-B4E2-C612F5248C18}" srcOrd="3" destOrd="0" parTransId="{E2997EC8-6B66-4303-B591-06AB45418EEA}" sibTransId="{A0459CBE-E98E-49BB-BB4A-351ED536EA79}"/>
    <dgm:cxn modelId="{3F58423A-70A1-4D48-B509-BACB9747815D}" type="presOf" srcId="{57B4B03A-21EE-4B8E-B66E-6C5658BC8533}" destId="{9908C5A8-936D-4193-8E25-17D660F48AD6}" srcOrd="0" destOrd="0" presId="urn:microsoft.com/office/officeart/2008/layout/VerticalCurvedList"/>
    <dgm:cxn modelId="{24A3CD4F-4057-4F48-A638-26F7AEA39C74}" srcId="{5FD5A99B-052B-411D-BED4-7C967C8B568D}" destId="{D20F64A5-B692-4DC7-80E0-4967C1660C00}" srcOrd="2" destOrd="0" parTransId="{3A80202B-15CE-4561-A131-5910952CEF2E}" sibTransId="{29CDFCEA-1AD2-4BAC-946C-E13C5FB67BDB}"/>
    <dgm:cxn modelId="{3771FD8E-F22F-4EB6-8FD9-A1FFC886B30C}" srcId="{5FD5A99B-052B-411D-BED4-7C967C8B568D}" destId="{B1EA3D4E-3105-430B-9691-226DB7CD4693}" srcOrd="0" destOrd="0" parTransId="{36ED484F-2B98-4BE5-A676-4ED8808842AB}" sibTransId="{CC2886F5-537C-4E90-9575-0ADCFA6A30BE}"/>
    <dgm:cxn modelId="{FC739C0E-B301-4CCF-8C85-25CFA069FA5F}" type="presOf" srcId="{0966CD81-76AF-43E0-B4E2-C612F5248C18}" destId="{BD88FC14-6B4E-4DB3-8D06-31FA9ECD54D7}" srcOrd="0" destOrd="0" presId="urn:microsoft.com/office/officeart/2008/layout/VerticalCurvedList"/>
    <dgm:cxn modelId="{25370808-AB15-42B9-8C9D-681B52450D55}" type="presParOf" srcId="{D6161FDB-94F2-41CF-913E-9EBF5DB56C09}" destId="{A20222B3-C6E6-49BC-8B2D-16C067ADC7C1}" srcOrd="0" destOrd="0" presId="urn:microsoft.com/office/officeart/2008/layout/VerticalCurvedList"/>
    <dgm:cxn modelId="{D09BF112-FB94-4AD8-BD36-7F22D2218E41}" type="presParOf" srcId="{A20222B3-C6E6-49BC-8B2D-16C067ADC7C1}" destId="{66FA759C-CE8C-46E8-8004-3E85D430C1B8}" srcOrd="0" destOrd="0" presId="urn:microsoft.com/office/officeart/2008/layout/VerticalCurvedList"/>
    <dgm:cxn modelId="{E4209013-343D-46A0-B8E3-32E3AF9E0400}" type="presParOf" srcId="{66FA759C-CE8C-46E8-8004-3E85D430C1B8}" destId="{F1828DCB-4430-4DEF-B19A-EA37632374F6}" srcOrd="0" destOrd="0" presId="urn:microsoft.com/office/officeart/2008/layout/VerticalCurvedList"/>
    <dgm:cxn modelId="{237DD0C0-9F3E-456C-A54C-0922B015FEBA}" type="presParOf" srcId="{66FA759C-CE8C-46E8-8004-3E85D430C1B8}" destId="{FF5D417D-ABBE-4961-B9F4-BAD50DDF264F}" srcOrd="1" destOrd="0" presId="urn:microsoft.com/office/officeart/2008/layout/VerticalCurvedList"/>
    <dgm:cxn modelId="{6814D296-F8CB-41E4-A135-E1E05BFD04F5}" type="presParOf" srcId="{66FA759C-CE8C-46E8-8004-3E85D430C1B8}" destId="{35CA8E59-4F7B-42E7-A558-2C70646F48D3}" srcOrd="2" destOrd="0" presId="urn:microsoft.com/office/officeart/2008/layout/VerticalCurvedList"/>
    <dgm:cxn modelId="{0E98BD70-6E4A-4F35-AEAF-8777888D789B}" type="presParOf" srcId="{66FA759C-CE8C-46E8-8004-3E85D430C1B8}" destId="{CA0837C3-A8D4-4575-9E2A-CD6A7A51AC8E}" srcOrd="3" destOrd="0" presId="urn:microsoft.com/office/officeart/2008/layout/VerticalCurvedList"/>
    <dgm:cxn modelId="{BC0B71B0-9CB9-4F11-951D-7D0781891DA4}" type="presParOf" srcId="{A20222B3-C6E6-49BC-8B2D-16C067ADC7C1}" destId="{77B2378B-56B6-480E-93CF-0BB36AE6E665}" srcOrd="1" destOrd="0" presId="urn:microsoft.com/office/officeart/2008/layout/VerticalCurvedList"/>
    <dgm:cxn modelId="{1ED2F19F-086C-4228-B58B-A6EAA84E52B2}" type="presParOf" srcId="{A20222B3-C6E6-49BC-8B2D-16C067ADC7C1}" destId="{974B8761-2315-418D-8531-C59371C623FA}" srcOrd="2" destOrd="0" presId="urn:microsoft.com/office/officeart/2008/layout/VerticalCurvedList"/>
    <dgm:cxn modelId="{183A887C-3520-4E13-9030-4C42E871C5D6}" type="presParOf" srcId="{974B8761-2315-418D-8531-C59371C623FA}" destId="{CE08337F-2032-4A7D-AA86-05554ACAACD5}" srcOrd="0" destOrd="0" presId="urn:microsoft.com/office/officeart/2008/layout/VerticalCurvedList"/>
    <dgm:cxn modelId="{4B44C486-3374-460F-9AD3-400773023525}" type="presParOf" srcId="{A20222B3-C6E6-49BC-8B2D-16C067ADC7C1}" destId="{9908C5A8-936D-4193-8E25-17D660F48AD6}" srcOrd="3" destOrd="0" presId="urn:microsoft.com/office/officeart/2008/layout/VerticalCurvedList"/>
    <dgm:cxn modelId="{DD08890A-70B7-4748-B035-E6504599D1B3}" type="presParOf" srcId="{A20222B3-C6E6-49BC-8B2D-16C067ADC7C1}" destId="{134EC034-59A5-4D0F-8798-37BAF418F30E}" srcOrd="4" destOrd="0" presId="urn:microsoft.com/office/officeart/2008/layout/VerticalCurvedList"/>
    <dgm:cxn modelId="{066CE032-3D4D-4BD7-AEDF-F53F52D08A8C}" type="presParOf" srcId="{134EC034-59A5-4D0F-8798-37BAF418F30E}" destId="{F1B9F06D-DFE4-4FAE-852B-AAC2BF9C76CD}" srcOrd="0" destOrd="0" presId="urn:microsoft.com/office/officeart/2008/layout/VerticalCurvedList"/>
    <dgm:cxn modelId="{81F346D1-F15D-48D3-8C71-3A7BBE606028}" type="presParOf" srcId="{A20222B3-C6E6-49BC-8B2D-16C067ADC7C1}" destId="{9C2020CE-C05D-482D-8561-AEA41A503373}" srcOrd="5" destOrd="0" presId="urn:microsoft.com/office/officeart/2008/layout/VerticalCurvedList"/>
    <dgm:cxn modelId="{191AA5C5-A565-4034-B650-33FEA9418BA2}" type="presParOf" srcId="{A20222B3-C6E6-49BC-8B2D-16C067ADC7C1}" destId="{E805D549-C24F-4B36-9B65-018EDB5D5401}" srcOrd="6" destOrd="0" presId="urn:microsoft.com/office/officeart/2008/layout/VerticalCurvedList"/>
    <dgm:cxn modelId="{2061AFE6-E29A-4C17-9B06-9771D42D9F7B}" type="presParOf" srcId="{E805D549-C24F-4B36-9B65-018EDB5D5401}" destId="{2B89B395-C3F9-4A14-ABA3-0041BFCA5B70}" srcOrd="0" destOrd="0" presId="urn:microsoft.com/office/officeart/2008/layout/VerticalCurvedList"/>
    <dgm:cxn modelId="{45C1AF41-E2EC-4C13-AEAC-D50FCCC2C0AB}" type="presParOf" srcId="{A20222B3-C6E6-49BC-8B2D-16C067ADC7C1}" destId="{BD88FC14-6B4E-4DB3-8D06-31FA9ECD54D7}" srcOrd="7" destOrd="0" presId="urn:microsoft.com/office/officeart/2008/layout/VerticalCurvedList"/>
    <dgm:cxn modelId="{B24F1EB3-15CE-463C-90C8-0341963E6916}" type="presParOf" srcId="{A20222B3-C6E6-49BC-8B2D-16C067ADC7C1}" destId="{2011FF22-5D8B-42B6-89E3-83591BF7493F}" srcOrd="8" destOrd="0" presId="urn:microsoft.com/office/officeart/2008/layout/VerticalCurvedList"/>
    <dgm:cxn modelId="{01331019-5F08-4918-89C2-2F2AFD51E73C}" type="presParOf" srcId="{2011FF22-5D8B-42B6-89E3-83591BF7493F}" destId="{02C2C5B4-2918-4690-A0D4-542A37D97CC4}" srcOrd="0" destOrd="0" presId="urn:microsoft.com/office/officeart/2008/layout/VerticalCurvedList"/>
    <dgm:cxn modelId="{A96F3AC1-8E92-4AF3-902A-FAC97392B2D8}" type="presParOf" srcId="{A20222B3-C6E6-49BC-8B2D-16C067ADC7C1}" destId="{F0E84DBC-30AC-45AC-BC8B-428EE1CD5B3F}" srcOrd="9" destOrd="0" presId="urn:microsoft.com/office/officeart/2008/layout/VerticalCurvedList"/>
    <dgm:cxn modelId="{E2AD1120-C477-4CA0-8D27-EF056416E9F2}" type="presParOf" srcId="{A20222B3-C6E6-49BC-8B2D-16C067ADC7C1}" destId="{3762A040-3F97-4C1C-A139-C95FD5E48715}" srcOrd="10" destOrd="0" presId="urn:microsoft.com/office/officeart/2008/layout/VerticalCurvedList"/>
    <dgm:cxn modelId="{77272E9C-03A5-4F9C-BD2E-B4AE014ACB83}" type="presParOf" srcId="{3762A040-3F97-4C1C-A139-C95FD5E48715}" destId="{7EC528F6-68EA-4DB6-A01E-8FE0393C51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wonderland (n.)</a:t>
          </a: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r>
            <a:rPr lang="en-US" sz="1800" dirty="0"/>
            <a:t>strange (adj.) </a:t>
          </a:r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r>
            <a:rPr lang="en-US" sz="1800" dirty="0"/>
            <a:t>confusing (adj.) </a:t>
          </a:r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r>
            <a:rPr lang="en-US" sz="1800" dirty="0"/>
            <a:t>frustrated (adj.) </a:t>
          </a:r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r>
            <a:rPr lang="en-US" sz="1800" dirty="0"/>
            <a:t>Rabbit hole (n.) </a:t>
          </a:r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r>
            <a:rPr lang="en-US" sz="1800" dirty="0"/>
            <a:t>imagination (n.) </a:t>
          </a:r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r>
            <a:rPr lang="en-US" sz="1800" dirty="0"/>
            <a:t>curious (adj.) </a:t>
          </a:r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r>
            <a:rPr lang="en-US" sz="1800" dirty="0"/>
            <a:t>nonsense (n.) </a:t>
          </a:r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RadScaleRad="100224" custRadScaleInc="-29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0556" custRadScaleInc="-3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15660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02224" custScaleY="87826" custRadScaleRad="144363" custRadScaleInc="-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6125312" y="-937802"/>
          <a:ext cx="7296552" cy="7296552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80279" y="246436"/>
          <a:ext cx="5995154" cy="49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4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Vocabulary</a:t>
          </a:r>
          <a:r>
            <a:rPr lang="ka-GE" sz="1900" kern="1200" dirty="0"/>
            <a:t> - ლექსიკა</a:t>
          </a:r>
          <a:endParaRPr lang="en-US" sz="1900" kern="1200" dirty="0"/>
        </a:p>
      </dsp:txBody>
      <dsp:txXfrm>
        <a:off x="380279" y="246436"/>
        <a:ext cx="5995154" cy="492655"/>
      </dsp:txXfrm>
    </dsp:sp>
    <dsp:sp modelId="{377382CD-1E73-FA48-BC57-ACD20D62240A}">
      <dsp:nvSpPr>
        <dsp:cNvPr id="0" name=""/>
        <dsp:cNvSpPr/>
      </dsp:nvSpPr>
      <dsp:spPr>
        <a:xfrm>
          <a:off x="72369" y="184854"/>
          <a:ext cx="615819" cy="615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826423" y="985853"/>
          <a:ext cx="5549010" cy="49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4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About the Author</a:t>
          </a:r>
          <a:r>
            <a:rPr lang="ka-GE" sz="1900" kern="1200" dirty="0"/>
            <a:t>- ავტორის შესახებ</a:t>
          </a:r>
          <a:endParaRPr lang="en-US" sz="1900" kern="1200" dirty="0"/>
        </a:p>
      </dsp:txBody>
      <dsp:txXfrm>
        <a:off x="826423" y="985853"/>
        <a:ext cx="5549010" cy="492655"/>
      </dsp:txXfrm>
    </dsp:sp>
    <dsp:sp modelId="{411DA598-002A-FF47-9531-75928444A383}">
      <dsp:nvSpPr>
        <dsp:cNvPr id="0" name=""/>
        <dsp:cNvSpPr/>
      </dsp:nvSpPr>
      <dsp:spPr>
        <a:xfrm>
          <a:off x="518513" y="924271"/>
          <a:ext cx="615819" cy="615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1070908" y="1724728"/>
          <a:ext cx="5304526" cy="49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4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Summary</a:t>
          </a:r>
          <a:r>
            <a:rPr lang="ka-GE" sz="1900" kern="1200" dirty="0"/>
            <a:t> - შინაარსი</a:t>
          </a:r>
          <a:endParaRPr lang="en-US" sz="1900" kern="1200" dirty="0"/>
        </a:p>
      </dsp:txBody>
      <dsp:txXfrm>
        <a:off x="1070908" y="1724728"/>
        <a:ext cx="5304526" cy="492655"/>
      </dsp:txXfrm>
    </dsp:sp>
    <dsp:sp modelId="{5CEC9627-B2FE-2D42-9A6F-D0C848694378}">
      <dsp:nvSpPr>
        <dsp:cNvPr id="0" name=""/>
        <dsp:cNvSpPr/>
      </dsp:nvSpPr>
      <dsp:spPr>
        <a:xfrm>
          <a:off x="762998" y="1663146"/>
          <a:ext cx="615819" cy="615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1148969" y="2464145"/>
          <a:ext cx="5226464" cy="49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4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/>
            <a:t>Characters - გმირები</a:t>
          </a:r>
          <a:endParaRPr lang="en-US" sz="1900" kern="1200" dirty="0"/>
        </a:p>
      </dsp:txBody>
      <dsp:txXfrm>
        <a:off x="1148969" y="2464145"/>
        <a:ext cx="5226464" cy="492655"/>
      </dsp:txXfrm>
    </dsp:sp>
    <dsp:sp modelId="{3F768512-85FB-484A-9E22-7129A668D517}">
      <dsp:nvSpPr>
        <dsp:cNvPr id="0" name=""/>
        <dsp:cNvSpPr/>
      </dsp:nvSpPr>
      <dsp:spPr>
        <a:xfrm>
          <a:off x="841059" y="2402563"/>
          <a:ext cx="615819" cy="615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1070908" y="3203562"/>
          <a:ext cx="5304526" cy="49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4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Setting</a:t>
          </a:r>
          <a:r>
            <a:rPr lang="ka-GE" sz="1900" kern="1200" dirty="0"/>
            <a:t> - მოქმედების ადგილი და დრო</a:t>
          </a:r>
          <a:endParaRPr lang="en-US" sz="1900" kern="1200" dirty="0"/>
        </a:p>
      </dsp:txBody>
      <dsp:txXfrm>
        <a:off x="1070908" y="3203562"/>
        <a:ext cx="5304526" cy="492655"/>
      </dsp:txXfrm>
    </dsp:sp>
    <dsp:sp modelId="{2B510BF3-E86F-184A-A47F-3B6C283103CC}">
      <dsp:nvSpPr>
        <dsp:cNvPr id="0" name=""/>
        <dsp:cNvSpPr/>
      </dsp:nvSpPr>
      <dsp:spPr>
        <a:xfrm>
          <a:off x="762998" y="3141980"/>
          <a:ext cx="615819" cy="615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826423" y="3942437"/>
          <a:ext cx="5549010" cy="49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4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Main </a:t>
          </a:r>
          <a:r>
            <a:rPr lang="ka-GE" sz="1900" kern="1200" dirty="0"/>
            <a:t>themes - მთავარი თემები</a:t>
          </a:r>
          <a:endParaRPr lang="en-US" sz="1900" kern="1200" dirty="0"/>
        </a:p>
      </dsp:txBody>
      <dsp:txXfrm>
        <a:off x="826423" y="3942437"/>
        <a:ext cx="5549010" cy="492655"/>
      </dsp:txXfrm>
    </dsp:sp>
    <dsp:sp modelId="{8FDE6AB9-492F-D94A-B065-ABF11C83471E}">
      <dsp:nvSpPr>
        <dsp:cNvPr id="0" name=""/>
        <dsp:cNvSpPr/>
      </dsp:nvSpPr>
      <dsp:spPr>
        <a:xfrm>
          <a:off x="518513" y="3880855"/>
          <a:ext cx="615819" cy="615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80279" y="4681855"/>
          <a:ext cx="5995154" cy="49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4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Conclusion and Homework</a:t>
          </a:r>
          <a:r>
            <a:rPr lang="ka-GE" sz="1900" kern="1200" dirty="0"/>
            <a:t> - შეჯამება და დავალება</a:t>
          </a:r>
          <a:endParaRPr lang="en-US" sz="1900" kern="1200" dirty="0"/>
        </a:p>
      </dsp:txBody>
      <dsp:txXfrm>
        <a:off x="380279" y="4681855"/>
        <a:ext cx="5995154" cy="492655"/>
      </dsp:txXfrm>
    </dsp:sp>
    <dsp:sp modelId="{23647887-052A-044D-A3F1-E205E9BB6589}">
      <dsp:nvSpPr>
        <dsp:cNvPr id="0" name=""/>
        <dsp:cNvSpPr/>
      </dsp:nvSpPr>
      <dsp:spPr>
        <a:xfrm>
          <a:off x="72369" y="4620273"/>
          <a:ext cx="615819" cy="615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5151635" y="2463676"/>
          <a:ext cx="1905903" cy="19306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>
              <a:latin typeface="+mj-lt"/>
            </a:rPr>
            <a:t>Vocabulary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>
              <a:latin typeface="+mj-lt"/>
            </a:rPr>
            <a:t>ლექსიკა</a:t>
          </a:r>
        </a:p>
      </dsp:txBody>
      <dsp:txXfrm>
        <a:off x="5430748" y="2746413"/>
        <a:ext cx="1347677" cy="1365173"/>
      </dsp:txXfrm>
    </dsp:sp>
    <dsp:sp modelId="{31859BA0-25C8-8F45-AE82-C87ACF93937B}">
      <dsp:nvSpPr>
        <dsp:cNvPr id="0" name=""/>
        <dsp:cNvSpPr/>
      </dsp:nvSpPr>
      <dsp:spPr>
        <a:xfrm rot="15801413">
          <a:off x="5494387" y="2015070"/>
          <a:ext cx="893704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893704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5918896" y="2004130"/>
        <a:ext cx="44685" cy="44685"/>
      </dsp:txXfrm>
    </dsp:sp>
    <dsp:sp modelId="{D9452C52-11CD-A54D-8C9C-5C5EC1B3BD7A}">
      <dsp:nvSpPr>
        <dsp:cNvPr id="0" name=""/>
        <dsp:cNvSpPr/>
      </dsp:nvSpPr>
      <dsp:spPr>
        <a:xfrm>
          <a:off x="4891120" y="41794"/>
          <a:ext cx="1817831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j-lt"/>
            </a:rPr>
            <a:t>wonderland (n.)</a:t>
          </a:r>
        </a:p>
      </dsp:txBody>
      <dsp:txXfrm>
        <a:off x="5157335" y="267993"/>
        <a:ext cx="1285401" cy="1092182"/>
      </dsp:txXfrm>
    </dsp:sp>
    <dsp:sp modelId="{F60324CD-E719-804F-86C0-5CEEAC8F33F9}">
      <dsp:nvSpPr>
        <dsp:cNvPr id="0" name=""/>
        <dsp:cNvSpPr/>
      </dsp:nvSpPr>
      <dsp:spPr>
        <a:xfrm rot="19133131">
          <a:off x="6577885" y="2124494"/>
          <a:ext cx="2016517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2016517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7535731" y="2085483"/>
        <a:ext cx="100825" cy="100825"/>
      </dsp:txXfrm>
    </dsp:sp>
    <dsp:sp modelId="{284FCD0E-8FA0-0048-AA26-4AF176DAB0F9}">
      <dsp:nvSpPr>
        <dsp:cNvPr id="0" name=""/>
        <dsp:cNvSpPr/>
      </dsp:nvSpPr>
      <dsp:spPr>
        <a:xfrm>
          <a:off x="8155314" y="192778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strange (adj.) </a:t>
          </a:r>
          <a:endParaRPr lang="en-US" sz="1800" kern="1200" dirty="0">
            <a:latin typeface="+mj-lt"/>
          </a:endParaRPr>
        </a:p>
      </dsp:txBody>
      <dsp:txXfrm>
        <a:off x="8381513" y="418977"/>
        <a:ext cx="1092182" cy="1092182"/>
      </dsp:txXfrm>
    </dsp:sp>
    <dsp:sp modelId="{5E351320-61C0-0343-A238-EF15D707E023}">
      <dsp:nvSpPr>
        <dsp:cNvPr id="0" name=""/>
        <dsp:cNvSpPr/>
      </dsp:nvSpPr>
      <dsp:spPr>
        <a:xfrm rot="21556719">
          <a:off x="7057387" y="3393220"/>
          <a:ext cx="1966750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966750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7991594" y="3355453"/>
        <a:ext cx="98337" cy="98337"/>
      </dsp:txXfrm>
    </dsp:sp>
    <dsp:sp modelId="{1621F9DE-7A5E-C64F-8E27-E0DE09C0CBB0}">
      <dsp:nvSpPr>
        <dsp:cNvPr id="0" name=""/>
        <dsp:cNvSpPr/>
      </dsp:nvSpPr>
      <dsp:spPr>
        <a:xfrm>
          <a:off x="9023998" y="2610229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confusing (adj.) </a:t>
          </a:r>
          <a:endParaRPr lang="en-US" sz="1800" kern="1200" dirty="0">
            <a:latin typeface="+mj-lt"/>
          </a:endParaRPr>
        </a:p>
      </dsp:txBody>
      <dsp:txXfrm>
        <a:off x="9250197" y="2836428"/>
        <a:ext cx="1092182" cy="1092182"/>
      </dsp:txXfrm>
    </dsp:sp>
    <dsp:sp modelId="{58D4B0EA-0A6D-B849-B739-802CD875D605}">
      <dsp:nvSpPr>
        <dsp:cNvPr id="0" name=""/>
        <dsp:cNvSpPr/>
      </dsp:nvSpPr>
      <dsp:spPr>
        <a:xfrm rot="2111764">
          <a:off x="6705469" y="4540384"/>
          <a:ext cx="1982001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982001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7646920" y="4502236"/>
        <a:ext cx="99100" cy="99100"/>
      </dsp:txXfrm>
    </dsp:sp>
    <dsp:sp modelId="{617CC795-FB64-EB4C-89C2-679409D3E8AD}">
      <dsp:nvSpPr>
        <dsp:cNvPr id="0" name=""/>
        <dsp:cNvSpPr/>
      </dsp:nvSpPr>
      <dsp:spPr>
        <a:xfrm>
          <a:off x="8365113" y="4795815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nonsense (n.) </a:t>
          </a:r>
          <a:endParaRPr lang="en-US" sz="1800" kern="1200" dirty="0">
            <a:latin typeface="+mj-lt"/>
          </a:endParaRPr>
        </a:p>
      </dsp:txBody>
      <dsp:txXfrm>
        <a:off x="8591312" y="5022014"/>
        <a:ext cx="1092182" cy="1092182"/>
      </dsp:txXfrm>
    </dsp:sp>
    <dsp:sp modelId="{28E0CF07-6300-E346-9D10-EC360F58DBDB}">
      <dsp:nvSpPr>
        <dsp:cNvPr id="0" name=""/>
        <dsp:cNvSpPr/>
      </dsp:nvSpPr>
      <dsp:spPr>
        <a:xfrm rot="5188320">
          <a:off x="5998999" y="4556517"/>
          <a:ext cx="351611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351611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6166015" y="4559129"/>
        <a:ext cx="17580" cy="17580"/>
      </dsp:txXfrm>
    </dsp:sp>
    <dsp:sp modelId="{4A66B9EB-3782-3444-87D8-6A1CBF5B2192}">
      <dsp:nvSpPr>
        <dsp:cNvPr id="0" name=""/>
        <dsp:cNvSpPr/>
      </dsp:nvSpPr>
      <dsp:spPr>
        <a:xfrm>
          <a:off x="5460857" y="4741928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Rabbit hole (n.) </a:t>
          </a:r>
          <a:endParaRPr lang="en-US" sz="1800" kern="1200" dirty="0">
            <a:latin typeface="+mj-lt"/>
          </a:endParaRPr>
        </a:p>
      </dsp:txBody>
      <dsp:txXfrm>
        <a:off x="5687056" y="4968127"/>
        <a:ext cx="1092182" cy="1092182"/>
      </dsp:txXfrm>
    </dsp:sp>
    <dsp:sp modelId="{9E312CBF-181C-D340-A17D-9668C0C69B6D}">
      <dsp:nvSpPr>
        <dsp:cNvPr id="0" name=""/>
        <dsp:cNvSpPr/>
      </dsp:nvSpPr>
      <dsp:spPr>
        <a:xfrm rot="8790052">
          <a:off x="3305457" y="4547934"/>
          <a:ext cx="2182642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2182642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4342213" y="4504770"/>
        <a:ext cx="109132" cy="109132"/>
      </dsp:txXfrm>
    </dsp:sp>
    <dsp:sp modelId="{802288FD-110F-DE40-BB9E-65C57683AB96}">
      <dsp:nvSpPr>
        <dsp:cNvPr id="0" name=""/>
        <dsp:cNvSpPr/>
      </dsp:nvSpPr>
      <dsp:spPr>
        <a:xfrm>
          <a:off x="1911963" y="4914899"/>
          <a:ext cx="1786461" cy="1395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frustrated (adj.) </a:t>
          </a:r>
          <a:endParaRPr lang="en-US" sz="1800" kern="1200" dirty="0">
            <a:latin typeface="Sylfaen" panose="010A0502050306030303" pitchFamily="18" charset="0"/>
          </a:endParaRPr>
        </a:p>
      </dsp:txBody>
      <dsp:txXfrm>
        <a:off x="2173584" y="5119294"/>
        <a:ext cx="1263219" cy="986907"/>
      </dsp:txXfrm>
    </dsp:sp>
    <dsp:sp modelId="{7380A030-9D8F-6247-BEDB-ABF5D28DFEB2}">
      <dsp:nvSpPr>
        <dsp:cNvPr id="0" name=""/>
        <dsp:cNvSpPr/>
      </dsp:nvSpPr>
      <dsp:spPr>
        <a:xfrm rot="10788984">
          <a:off x="3102069" y="3423935"/>
          <a:ext cx="204957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2049576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4075617" y="3384098"/>
        <a:ext cx="102478" cy="102478"/>
      </dsp:txXfrm>
    </dsp:sp>
    <dsp:sp modelId="{1F7FE0F8-588C-9240-B456-18E1E7AFF056}">
      <dsp:nvSpPr>
        <dsp:cNvPr id="0" name=""/>
        <dsp:cNvSpPr/>
      </dsp:nvSpPr>
      <dsp:spPr>
        <a:xfrm>
          <a:off x="1523148" y="2762879"/>
          <a:ext cx="1578931" cy="1356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curious (adj.) </a:t>
          </a:r>
          <a:endParaRPr lang="en-US" sz="1800" kern="1200" dirty="0">
            <a:latin typeface="+mj-lt"/>
          </a:endParaRPr>
        </a:p>
      </dsp:txBody>
      <dsp:txXfrm>
        <a:off x="1754377" y="2961540"/>
        <a:ext cx="1116473" cy="959220"/>
      </dsp:txXfrm>
    </dsp:sp>
    <dsp:sp modelId="{F95F2827-1584-0741-8C1F-C4F9AD06B76F}">
      <dsp:nvSpPr>
        <dsp:cNvPr id="0" name=""/>
        <dsp:cNvSpPr/>
      </dsp:nvSpPr>
      <dsp:spPr>
        <a:xfrm rot="12881012">
          <a:off x="3078859" y="2173960"/>
          <a:ext cx="245716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2457166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+mj-lt"/>
          </a:endParaRPr>
        </a:p>
      </dsp:txBody>
      <dsp:txXfrm rot="10800000">
        <a:off x="4246013" y="2123933"/>
        <a:ext cx="122858" cy="122858"/>
      </dsp:txXfrm>
    </dsp:sp>
    <dsp:sp modelId="{FE85EBCA-2E18-DD40-AABC-3881CD1715E9}">
      <dsp:nvSpPr>
        <dsp:cNvPr id="0" name=""/>
        <dsp:cNvSpPr/>
      </dsp:nvSpPr>
      <dsp:spPr>
        <a:xfrm>
          <a:off x="1720813" y="234563"/>
          <a:ext cx="176720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imagination (n.) </a:t>
          </a:r>
          <a:endParaRPr lang="en-US" sz="1800" kern="1200" dirty="0">
            <a:latin typeface="+mj-lt"/>
          </a:endParaRPr>
        </a:p>
      </dsp:txBody>
      <dsp:txXfrm>
        <a:off x="1979613" y="460762"/>
        <a:ext cx="1249600" cy="1092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D417D-ABBE-4961-B9F4-BAD50DDF264F}">
      <dsp:nvSpPr>
        <dsp:cNvPr id="0" name=""/>
        <dsp:cNvSpPr/>
      </dsp:nvSpPr>
      <dsp:spPr>
        <a:xfrm>
          <a:off x="-6020801" y="-921268"/>
          <a:ext cx="7167354" cy="7167354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2378B-56B6-480E-93CF-0BB36AE6E665}">
      <dsp:nvSpPr>
        <dsp:cNvPr id="0" name=""/>
        <dsp:cNvSpPr/>
      </dsp:nvSpPr>
      <dsp:spPr>
        <a:xfrm>
          <a:off x="501045" y="332694"/>
          <a:ext cx="5499359" cy="665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4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Alice</a:t>
          </a:r>
        </a:p>
      </dsp:txBody>
      <dsp:txXfrm>
        <a:off x="501045" y="332694"/>
        <a:ext cx="5499359" cy="665815"/>
      </dsp:txXfrm>
    </dsp:sp>
    <dsp:sp modelId="{CE08337F-2032-4A7D-AA86-05554ACAACD5}">
      <dsp:nvSpPr>
        <dsp:cNvPr id="0" name=""/>
        <dsp:cNvSpPr/>
      </dsp:nvSpPr>
      <dsp:spPr>
        <a:xfrm>
          <a:off x="84910" y="249467"/>
          <a:ext cx="832268" cy="8322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8C5A8-936D-4193-8E25-17D660F48AD6}">
      <dsp:nvSpPr>
        <dsp:cNvPr id="0" name=""/>
        <dsp:cNvSpPr/>
      </dsp:nvSpPr>
      <dsp:spPr>
        <a:xfrm>
          <a:off x="978148" y="1331097"/>
          <a:ext cx="5022256" cy="665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4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The White Rabbit</a:t>
          </a:r>
        </a:p>
      </dsp:txBody>
      <dsp:txXfrm>
        <a:off x="978148" y="1331097"/>
        <a:ext cx="5022256" cy="665815"/>
      </dsp:txXfrm>
    </dsp:sp>
    <dsp:sp modelId="{F1B9F06D-DFE4-4FAE-852B-AAC2BF9C76CD}">
      <dsp:nvSpPr>
        <dsp:cNvPr id="0" name=""/>
        <dsp:cNvSpPr/>
      </dsp:nvSpPr>
      <dsp:spPr>
        <a:xfrm>
          <a:off x="562014" y="1247870"/>
          <a:ext cx="832268" cy="8322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020CE-C05D-482D-8561-AEA41A503373}">
      <dsp:nvSpPr>
        <dsp:cNvPr id="0" name=""/>
        <dsp:cNvSpPr/>
      </dsp:nvSpPr>
      <dsp:spPr>
        <a:xfrm>
          <a:off x="1124581" y="2329500"/>
          <a:ext cx="4875823" cy="665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4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The Queen and The King of Hearts</a:t>
          </a:r>
        </a:p>
      </dsp:txBody>
      <dsp:txXfrm>
        <a:off x="1124581" y="2329500"/>
        <a:ext cx="4875823" cy="665815"/>
      </dsp:txXfrm>
    </dsp:sp>
    <dsp:sp modelId="{2B89B395-C3F9-4A14-ABA3-0041BFCA5B70}">
      <dsp:nvSpPr>
        <dsp:cNvPr id="0" name=""/>
        <dsp:cNvSpPr/>
      </dsp:nvSpPr>
      <dsp:spPr>
        <a:xfrm>
          <a:off x="708446" y="2246274"/>
          <a:ext cx="832268" cy="8322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8FC14-6B4E-4DB3-8D06-31FA9ECD54D7}">
      <dsp:nvSpPr>
        <dsp:cNvPr id="0" name=""/>
        <dsp:cNvSpPr/>
      </dsp:nvSpPr>
      <dsp:spPr>
        <a:xfrm>
          <a:off x="978148" y="3327904"/>
          <a:ext cx="5022256" cy="665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4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The Cheshire Cat</a:t>
          </a:r>
        </a:p>
      </dsp:txBody>
      <dsp:txXfrm>
        <a:off x="978148" y="3327904"/>
        <a:ext cx="5022256" cy="665815"/>
      </dsp:txXfrm>
    </dsp:sp>
    <dsp:sp modelId="{02C2C5B4-2918-4690-A0D4-542A37D97CC4}">
      <dsp:nvSpPr>
        <dsp:cNvPr id="0" name=""/>
        <dsp:cNvSpPr/>
      </dsp:nvSpPr>
      <dsp:spPr>
        <a:xfrm>
          <a:off x="562014" y="3244677"/>
          <a:ext cx="832268" cy="8322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84DBC-30AC-45AC-BC8B-428EE1CD5B3F}">
      <dsp:nvSpPr>
        <dsp:cNvPr id="0" name=""/>
        <dsp:cNvSpPr/>
      </dsp:nvSpPr>
      <dsp:spPr>
        <a:xfrm>
          <a:off x="501045" y="4326307"/>
          <a:ext cx="5499359" cy="665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4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The Mad Hatter</a:t>
          </a:r>
        </a:p>
      </dsp:txBody>
      <dsp:txXfrm>
        <a:off x="501045" y="4326307"/>
        <a:ext cx="5499359" cy="665815"/>
      </dsp:txXfrm>
    </dsp:sp>
    <dsp:sp modelId="{7EC528F6-68EA-4DB6-A01E-8FE0393C51F6}">
      <dsp:nvSpPr>
        <dsp:cNvPr id="0" name=""/>
        <dsp:cNvSpPr/>
      </dsp:nvSpPr>
      <dsp:spPr>
        <a:xfrm>
          <a:off x="84910" y="4243080"/>
          <a:ext cx="832268" cy="8322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5194734" y="491"/>
          <a:ext cx="2119427" cy="2119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Author</a:t>
          </a:r>
        </a:p>
      </dsp:txBody>
      <dsp:txXfrm>
        <a:off x="5505117" y="310874"/>
        <a:ext cx="1498661" cy="1498661"/>
      </dsp:txXfrm>
    </dsp:sp>
    <dsp:sp modelId="{DB5CCCA1-D6B9-1948-9989-9FFA7D5C769F}">
      <dsp:nvSpPr>
        <dsp:cNvPr id="0" name=""/>
        <dsp:cNvSpPr/>
      </dsp:nvSpPr>
      <dsp:spPr>
        <a:xfrm rot="2160000">
          <a:off x="7247680" y="1629609"/>
          <a:ext cx="565507" cy="715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263880" y="1722811"/>
        <a:ext cx="395855" cy="429184"/>
      </dsp:txXfrm>
    </dsp:sp>
    <dsp:sp modelId="{230B3DC8-9107-5948-831C-6BADF7207648}">
      <dsp:nvSpPr>
        <dsp:cNvPr id="0" name=""/>
        <dsp:cNvSpPr/>
      </dsp:nvSpPr>
      <dsp:spPr>
        <a:xfrm>
          <a:off x="7772603" y="1873422"/>
          <a:ext cx="2119427" cy="2119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Summary</a:t>
          </a:r>
        </a:p>
      </dsp:txBody>
      <dsp:txXfrm>
        <a:off x="8082986" y="2183805"/>
        <a:ext cx="1498661" cy="1498661"/>
      </dsp:txXfrm>
    </dsp:sp>
    <dsp:sp modelId="{B551E777-6A35-164B-B066-DE336C9ABA09}">
      <dsp:nvSpPr>
        <dsp:cNvPr id="0" name=""/>
        <dsp:cNvSpPr/>
      </dsp:nvSpPr>
      <dsp:spPr>
        <a:xfrm rot="6480000">
          <a:off x="8062180" y="4075494"/>
          <a:ext cx="565507" cy="715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8173219" y="4137881"/>
        <a:ext cx="395855" cy="429184"/>
      </dsp:txXfrm>
    </dsp:sp>
    <dsp:sp modelId="{C9F5D55E-A854-074F-A14E-1E47DC7F6F27}">
      <dsp:nvSpPr>
        <dsp:cNvPr id="0" name=""/>
        <dsp:cNvSpPr/>
      </dsp:nvSpPr>
      <dsp:spPr>
        <a:xfrm>
          <a:off x="6787945" y="4903889"/>
          <a:ext cx="2119427" cy="2119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Characters</a:t>
          </a:r>
        </a:p>
      </dsp:txBody>
      <dsp:txXfrm>
        <a:off x="7098328" y="5214272"/>
        <a:ext cx="1498661" cy="1498661"/>
      </dsp:txXfrm>
    </dsp:sp>
    <dsp:sp modelId="{187CC380-E1DB-774C-8799-4A4F597A41AF}">
      <dsp:nvSpPr>
        <dsp:cNvPr id="0" name=""/>
        <dsp:cNvSpPr/>
      </dsp:nvSpPr>
      <dsp:spPr>
        <a:xfrm rot="10800000">
          <a:off x="5987699" y="5605950"/>
          <a:ext cx="565507" cy="715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6157351" y="5749011"/>
        <a:ext cx="395855" cy="429184"/>
      </dsp:txXfrm>
    </dsp:sp>
    <dsp:sp modelId="{A769E5A0-BAE1-1C4D-818A-6AD61DEAD5F7}">
      <dsp:nvSpPr>
        <dsp:cNvPr id="0" name=""/>
        <dsp:cNvSpPr/>
      </dsp:nvSpPr>
      <dsp:spPr>
        <a:xfrm>
          <a:off x="3601523" y="4903889"/>
          <a:ext cx="2119427" cy="2119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Setting</a:t>
          </a:r>
        </a:p>
      </dsp:txBody>
      <dsp:txXfrm>
        <a:off x="3911906" y="5214272"/>
        <a:ext cx="1498661" cy="1498661"/>
      </dsp:txXfrm>
    </dsp:sp>
    <dsp:sp modelId="{2C76AEB2-EFD1-4142-B9C3-F8FD63941A8C}">
      <dsp:nvSpPr>
        <dsp:cNvPr id="0" name=""/>
        <dsp:cNvSpPr/>
      </dsp:nvSpPr>
      <dsp:spPr>
        <a:xfrm rot="15120000">
          <a:off x="3891100" y="4105938"/>
          <a:ext cx="565507" cy="715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002139" y="4329673"/>
        <a:ext cx="395855" cy="429184"/>
      </dsp:txXfrm>
    </dsp:sp>
    <dsp:sp modelId="{D5FC3538-A7E0-AD49-ABDF-8BF1C1E4A455}">
      <dsp:nvSpPr>
        <dsp:cNvPr id="0" name=""/>
        <dsp:cNvSpPr/>
      </dsp:nvSpPr>
      <dsp:spPr>
        <a:xfrm>
          <a:off x="2616865" y="1873422"/>
          <a:ext cx="2119427" cy="2119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Themes</a:t>
          </a:r>
        </a:p>
      </dsp:txBody>
      <dsp:txXfrm>
        <a:off x="2927248" y="2183805"/>
        <a:ext cx="1498661" cy="1498661"/>
      </dsp:txXfrm>
    </dsp:sp>
    <dsp:sp modelId="{C25A9A42-2F58-5C48-A907-7B73106014B5}">
      <dsp:nvSpPr>
        <dsp:cNvPr id="0" name=""/>
        <dsp:cNvSpPr/>
      </dsp:nvSpPr>
      <dsp:spPr>
        <a:xfrm rot="19440000">
          <a:off x="4669811" y="1648424"/>
          <a:ext cx="565507" cy="715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686011" y="1841344"/>
        <a:ext cx="395855" cy="429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5151635" y="2463676"/>
          <a:ext cx="1905903" cy="19306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>
              <a:latin typeface="+mj-lt"/>
            </a:rPr>
            <a:t>Vocabulary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>
              <a:latin typeface="+mj-lt"/>
            </a:rPr>
            <a:t>ლექსიკა</a:t>
          </a:r>
        </a:p>
      </dsp:txBody>
      <dsp:txXfrm>
        <a:off x="5430748" y="2746413"/>
        <a:ext cx="1347677" cy="1365173"/>
      </dsp:txXfrm>
    </dsp:sp>
    <dsp:sp modelId="{31859BA0-25C8-8F45-AE82-C87ACF93937B}">
      <dsp:nvSpPr>
        <dsp:cNvPr id="0" name=""/>
        <dsp:cNvSpPr/>
      </dsp:nvSpPr>
      <dsp:spPr>
        <a:xfrm rot="15801413">
          <a:off x="5494387" y="2015070"/>
          <a:ext cx="893704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893704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5918896" y="2004130"/>
        <a:ext cx="44685" cy="44685"/>
      </dsp:txXfrm>
    </dsp:sp>
    <dsp:sp modelId="{D9452C52-11CD-A54D-8C9C-5C5EC1B3BD7A}">
      <dsp:nvSpPr>
        <dsp:cNvPr id="0" name=""/>
        <dsp:cNvSpPr/>
      </dsp:nvSpPr>
      <dsp:spPr>
        <a:xfrm>
          <a:off x="4891120" y="41794"/>
          <a:ext cx="1817831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j-lt"/>
            </a:rPr>
            <a:t>wonderland (n.)</a:t>
          </a:r>
        </a:p>
      </dsp:txBody>
      <dsp:txXfrm>
        <a:off x="5157335" y="267993"/>
        <a:ext cx="1285401" cy="1092182"/>
      </dsp:txXfrm>
    </dsp:sp>
    <dsp:sp modelId="{F60324CD-E719-804F-86C0-5CEEAC8F33F9}">
      <dsp:nvSpPr>
        <dsp:cNvPr id="0" name=""/>
        <dsp:cNvSpPr/>
      </dsp:nvSpPr>
      <dsp:spPr>
        <a:xfrm rot="19133131">
          <a:off x="6577885" y="2124494"/>
          <a:ext cx="2016517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2016517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7535731" y="2085483"/>
        <a:ext cx="100825" cy="100825"/>
      </dsp:txXfrm>
    </dsp:sp>
    <dsp:sp modelId="{284FCD0E-8FA0-0048-AA26-4AF176DAB0F9}">
      <dsp:nvSpPr>
        <dsp:cNvPr id="0" name=""/>
        <dsp:cNvSpPr/>
      </dsp:nvSpPr>
      <dsp:spPr>
        <a:xfrm>
          <a:off x="8155314" y="192778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strange (adj.) </a:t>
          </a:r>
          <a:endParaRPr lang="en-US" sz="1800" kern="1200" dirty="0">
            <a:latin typeface="+mj-lt"/>
          </a:endParaRPr>
        </a:p>
      </dsp:txBody>
      <dsp:txXfrm>
        <a:off x="8381513" y="418977"/>
        <a:ext cx="1092182" cy="1092182"/>
      </dsp:txXfrm>
    </dsp:sp>
    <dsp:sp modelId="{5E351320-61C0-0343-A238-EF15D707E023}">
      <dsp:nvSpPr>
        <dsp:cNvPr id="0" name=""/>
        <dsp:cNvSpPr/>
      </dsp:nvSpPr>
      <dsp:spPr>
        <a:xfrm rot="21556719">
          <a:off x="7057387" y="3393220"/>
          <a:ext cx="1966750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966750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7991594" y="3355453"/>
        <a:ext cx="98337" cy="98337"/>
      </dsp:txXfrm>
    </dsp:sp>
    <dsp:sp modelId="{1621F9DE-7A5E-C64F-8E27-E0DE09C0CBB0}">
      <dsp:nvSpPr>
        <dsp:cNvPr id="0" name=""/>
        <dsp:cNvSpPr/>
      </dsp:nvSpPr>
      <dsp:spPr>
        <a:xfrm>
          <a:off x="9023998" y="2610229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confusing (adj.) </a:t>
          </a:r>
          <a:endParaRPr lang="en-US" sz="1800" kern="1200" dirty="0">
            <a:latin typeface="+mj-lt"/>
          </a:endParaRPr>
        </a:p>
      </dsp:txBody>
      <dsp:txXfrm>
        <a:off x="9250197" y="2836428"/>
        <a:ext cx="1092182" cy="1092182"/>
      </dsp:txXfrm>
    </dsp:sp>
    <dsp:sp modelId="{58D4B0EA-0A6D-B849-B739-802CD875D605}">
      <dsp:nvSpPr>
        <dsp:cNvPr id="0" name=""/>
        <dsp:cNvSpPr/>
      </dsp:nvSpPr>
      <dsp:spPr>
        <a:xfrm rot="2111764">
          <a:off x="6705469" y="4540384"/>
          <a:ext cx="1982001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982001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7646920" y="4502236"/>
        <a:ext cx="99100" cy="99100"/>
      </dsp:txXfrm>
    </dsp:sp>
    <dsp:sp modelId="{617CC795-FB64-EB4C-89C2-679409D3E8AD}">
      <dsp:nvSpPr>
        <dsp:cNvPr id="0" name=""/>
        <dsp:cNvSpPr/>
      </dsp:nvSpPr>
      <dsp:spPr>
        <a:xfrm>
          <a:off x="8365113" y="4795815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nonsense (n.) </a:t>
          </a:r>
          <a:endParaRPr lang="en-US" sz="1800" kern="1200" dirty="0">
            <a:latin typeface="+mj-lt"/>
          </a:endParaRPr>
        </a:p>
      </dsp:txBody>
      <dsp:txXfrm>
        <a:off x="8591312" y="5022014"/>
        <a:ext cx="1092182" cy="1092182"/>
      </dsp:txXfrm>
    </dsp:sp>
    <dsp:sp modelId="{28E0CF07-6300-E346-9D10-EC360F58DBDB}">
      <dsp:nvSpPr>
        <dsp:cNvPr id="0" name=""/>
        <dsp:cNvSpPr/>
      </dsp:nvSpPr>
      <dsp:spPr>
        <a:xfrm rot="5188320">
          <a:off x="5998999" y="4556517"/>
          <a:ext cx="351611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351611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6166015" y="4559129"/>
        <a:ext cx="17580" cy="17580"/>
      </dsp:txXfrm>
    </dsp:sp>
    <dsp:sp modelId="{4A66B9EB-3782-3444-87D8-6A1CBF5B2192}">
      <dsp:nvSpPr>
        <dsp:cNvPr id="0" name=""/>
        <dsp:cNvSpPr/>
      </dsp:nvSpPr>
      <dsp:spPr>
        <a:xfrm>
          <a:off x="5460857" y="4741928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Rabbit hole (n.) </a:t>
          </a:r>
          <a:endParaRPr lang="en-US" sz="1800" kern="1200" dirty="0">
            <a:latin typeface="+mj-lt"/>
          </a:endParaRPr>
        </a:p>
      </dsp:txBody>
      <dsp:txXfrm>
        <a:off x="5687056" y="4968127"/>
        <a:ext cx="1092182" cy="1092182"/>
      </dsp:txXfrm>
    </dsp:sp>
    <dsp:sp modelId="{9E312CBF-181C-D340-A17D-9668C0C69B6D}">
      <dsp:nvSpPr>
        <dsp:cNvPr id="0" name=""/>
        <dsp:cNvSpPr/>
      </dsp:nvSpPr>
      <dsp:spPr>
        <a:xfrm rot="8790052">
          <a:off x="3305457" y="4547934"/>
          <a:ext cx="2182642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2182642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4342213" y="4504770"/>
        <a:ext cx="109132" cy="109132"/>
      </dsp:txXfrm>
    </dsp:sp>
    <dsp:sp modelId="{802288FD-110F-DE40-BB9E-65C57683AB96}">
      <dsp:nvSpPr>
        <dsp:cNvPr id="0" name=""/>
        <dsp:cNvSpPr/>
      </dsp:nvSpPr>
      <dsp:spPr>
        <a:xfrm>
          <a:off x="1911963" y="4914899"/>
          <a:ext cx="1786461" cy="1395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frustrated (adj.) </a:t>
          </a:r>
          <a:endParaRPr lang="en-US" sz="1800" kern="1200" dirty="0">
            <a:latin typeface="Sylfaen" panose="010A0502050306030303" pitchFamily="18" charset="0"/>
          </a:endParaRPr>
        </a:p>
      </dsp:txBody>
      <dsp:txXfrm>
        <a:off x="2173584" y="5119294"/>
        <a:ext cx="1263219" cy="986907"/>
      </dsp:txXfrm>
    </dsp:sp>
    <dsp:sp modelId="{7380A030-9D8F-6247-BEDB-ABF5D28DFEB2}">
      <dsp:nvSpPr>
        <dsp:cNvPr id="0" name=""/>
        <dsp:cNvSpPr/>
      </dsp:nvSpPr>
      <dsp:spPr>
        <a:xfrm rot="10788984">
          <a:off x="3102069" y="3423935"/>
          <a:ext cx="204957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2049576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4075617" y="3384098"/>
        <a:ext cx="102478" cy="102478"/>
      </dsp:txXfrm>
    </dsp:sp>
    <dsp:sp modelId="{1F7FE0F8-588C-9240-B456-18E1E7AFF056}">
      <dsp:nvSpPr>
        <dsp:cNvPr id="0" name=""/>
        <dsp:cNvSpPr/>
      </dsp:nvSpPr>
      <dsp:spPr>
        <a:xfrm>
          <a:off x="1523148" y="2762879"/>
          <a:ext cx="1578931" cy="1356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curious (adj.) </a:t>
          </a:r>
          <a:endParaRPr lang="en-US" sz="1800" kern="1200" dirty="0">
            <a:latin typeface="+mj-lt"/>
          </a:endParaRPr>
        </a:p>
      </dsp:txBody>
      <dsp:txXfrm>
        <a:off x="1754377" y="2961540"/>
        <a:ext cx="1116473" cy="959220"/>
      </dsp:txXfrm>
    </dsp:sp>
    <dsp:sp modelId="{F95F2827-1584-0741-8C1F-C4F9AD06B76F}">
      <dsp:nvSpPr>
        <dsp:cNvPr id="0" name=""/>
        <dsp:cNvSpPr/>
      </dsp:nvSpPr>
      <dsp:spPr>
        <a:xfrm rot="12881012">
          <a:off x="3078859" y="2173960"/>
          <a:ext cx="245716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2457166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+mj-lt"/>
          </a:endParaRPr>
        </a:p>
      </dsp:txBody>
      <dsp:txXfrm rot="10800000">
        <a:off x="4246013" y="2123933"/>
        <a:ext cx="122858" cy="122858"/>
      </dsp:txXfrm>
    </dsp:sp>
    <dsp:sp modelId="{FE85EBCA-2E18-DD40-AABC-3881CD1715E9}">
      <dsp:nvSpPr>
        <dsp:cNvPr id="0" name=""/>
        <dsp:cNvSpPr/>
      </dsp:nvSpPr>
      <dsp:spPr>
        <a:xfrm>
          <a:off x="1720813" y="234563"/>
          <a:ext cx="176720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imagination (n.) </a:t>
          </a:r>
          <a:endParaRPr lang="en-US" sz="1800" kern="1200" dirty="0">
            <a:latin typeface="+mj-lt"/>
          </a:endParaRPr>
        </a:p>
      </dsp:txBody>
      <dsp:txXfrm>
        <a:off x="1979613" y="460762"/>
        <a:ext cx="1249600" cy="1092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7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5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3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1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98F3C-9BE3-674E-91B1-98E70D4D6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20"/>
            <a:ext cx="12277216" cy="6893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8362"/>
            <a:ext cx="12277215" cy="2387600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chemeClr val="bg1"/>
                </a:solidFill>
              </a:rPr>
              <a:t>Alice’s Adventures in Wonderland </a:t>
            </a:r>
            <a:r>
              <a:rPr lang="ka-GE" sz="6600" b="1" i="1" dirty="0">
                <a:solidFill>
                  <a:schemeClr val="bg1"/>
                </a:solidFill>
              </a:rPr>
              <a:t/>
            </a:r>
            <a:br>
              <a:rPr lang="ka-GE" sz="6600" b="1" i="1" dirty="0">
                <a:solidFill>
                  <a:schemeClr val="bg1"/>
                </a:solidFill>
              </a:rPr>
            </a:br>
            <a:r>
              <a:rPr lang="ka-GE" sz="4000" b="1" i="1" dirty="0">
                <a:solidFill>
                  <a:schemeClr val="bg1"/>
                </a:solidFill>
              </a:rPr>
              <a:t>ე</a:t>
            </a:r>
            <a:r>
              <a:rPr lang="ka-GE" sz="4000" b="1" i="1" dirty="0" smtClean="0">
                <a:solidFill>
                  <a:schemeClr val="bg1"/>
                </a:solidFill>
              </a:rPr>
              <a:t>ლისის  თავგადასავალი საოცრებათა </a:t>
            </a:r>
            <a:r>
              <a:rPr lang="ka-GE" sz="4000" b="1" i="1" dirty="0">
                <a:solidFill>
                  <a:schemeClr val="bg1"/>
                </a:solidFill>
              </a:rPr>
              <a:t>ქვეყანაში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84570"/>
            <a:ext cx="9144000" cy="1655762"/>
          </a:xfrm>
        </p:spPr>
        <p:txBody>
          <a:bodyPr>
            <a:normAutofit/>
          </a:bodyPr>
          <a:lstStyle/>
          <a:p>
            <a:endParaRPr lang="ka-GE" sz="4400" dirty="0"/>
          </a:p>
          <a:p>
            <a:r>
              <a:rPr lang="en-US" sz="4000" dirty="0">
                <a:solidFill>
                  <a:schemeClr val="bg1"/>
                </a:solidFill>
              </a:rPr>
              <a:t>By Lewis Carroll </a:t>
            </a:r>
            <a:r>
              <a:rPr lang="ka-GE" sz="4000" dirty="0">
                <a:solidFill>
                  <a:schemeClr val="bg1"/>
                </a:solidFill>
              </a:rPr>
              <a:t>ლუის კეროლი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85A34-5974-6642-A3F9-8547F097079E}"/>
              </a:ext>
            </a:extLst>
          </p:cNvPr>
          <p:cNvSpPr txBox="1"/>
          <p:nvPr/>
        </p:nvSpPr>
        <p:spPr>
          <a:xfrm>
            <a:off x="0" y="4968940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Grades 7 – 9</a:t>
            </a:r>
            <a:endParaRPr lang="ka-GE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VII-IX </a:t>
            </a:r>
            <a:r>
              <a:rPr lang="ka-GE" sz="3600" dirty="0">
                <a:solidFill>
                  <a:schemeClr val="bg1"/>
                </a:solidFill>
              </a:rPr>
              <a:t>კლასი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9443D9-F32F-BD40-B2D0-7C48FCD39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784C42-A665-D540-89A0-E2D1316A19A2}"/>
              </a:ext>
            </a:extLst>
          </p:cNvPr>
          <p:cNvSpPr txBox="1"/>
          <p:nvPr/>
        </p:nvSpPr>
        <p:spPr>
          <a:xfrm>
            <a:off x="685800" y="391784"/>
            <a:ext cx="576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Victorian era</a:t>
            </a:r>
          </a:p>
          <a:p>
            <a:endParaRPr lang="ka-GE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Real world - England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Imaginary world - Wonderland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0" y="3403600"/>
            <a:ext cx="12508896" cy="0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22" y="3972057"/>
            <a:ext cx="5105046" cy="2665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" b="7084"/>
          <a:stretch/>
        </p:blipFill>
        <p:spPr>
          <a:xfrm>
            <a:off x="6930522" y="272716"/>
            <a:ext cx="5105046" cy="29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4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F09FAB-3E6E-3D4A-A242-95ED9190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DCD5-2D08-C94B-A3CC-F767F238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475298"/>
            <a:ext cx="5762625" cy="1907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Main </a:t>
            </a:r>
            <a:r>
              <a:rPr lang="ka-GE" sz="6500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Themes</a:t>
            </a:r>
            <a:r>
              <a:rPr lang="ka-GE" sz="6500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sz="6500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sz="4800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sz="48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sz="48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sz="4800" kern="12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96D1A-B1C4-2844-84FE-3E42B9F0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r="7010"/>
          <a:stretch/>
        </p:blipFill>
        <p:spPr>
          <a:xfrm>
            <a:off x="6254447" y="1821134"/>
            <a:ext cx="5687122" cy="36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3996CF-6B3A-2843-8D7A-5B9CBA639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246" y="2790485"/>
            <a:ext cx="6082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theme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of a story is what the author is trying to communicate through the characters and events — in other words, the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main idea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 the story.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FED751-7A99-7247-A58F-5632707F7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51" y="880945"/>
            <a:ext cx="3965221" cy="56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8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447" y="95247"/>
            <a:ext cx="5969340" cy="1280161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Conclusion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შეჯამება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477243"/>
              </p:ext>
            </p:extLst>
          </p:nvPr>
        </p:nvGraphicFramePr>
        <p:xfrm>
          <a:off x="0" y="0"/>
          <a:ext cx="12508896" cy="702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114B5D7-3592-0E4F-8FBD-8C4DC1C6A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326380" y="1554480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Lewis Carroll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8884920" y="3285208"/>
            <a:ext cx="2075180" cy="1032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girl travels in the imaginary </a:t>
            </a:r>
            <a:r>
              <a:rPr lang="en-US"/>
              <a:t>world of </a:t>
            </a:r>
            <a:r>
              <a:rPr lang="en-US" dirty="0"/>
              <a:t>Wonderland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8773408" y="5441796"/>
            <a:ext cx="2366661" cy="1124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Alice, The White Rabbit, The Queen of Hearts, The Cheshire Cat, etc.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1320800" y="5378296"/>
            <a:ext cx="2432938" cy="1334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When: Victorian era</a:t>
            </a:r>
          </a:p>
          <a:p>
            <a:pPr algn="just"/>
            <a:r>
              <a:rPr lang="en-US" dirty="0"/>
              <a:t>Where: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Real world – England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Wonderland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894522" y="3280564"/>
            <a:ext cx="2733261" cy="1376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child’s struggle to survive in the confusing world of adults</a:t>
            </a:r>
            <a:r>
              <a:rPr lang="ka-GE" dirty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power of imagination and dreams</a:t>
            </a:r>
          </a:p>
        </p:txBody>
      </p:sp>
    </p:spTree>
    <p:extLst>
      <p:ext uri="{BB962C8B-B14F-4D97-AF65-F5344CB8AC3E}">
        <p14:creationId xmlns:p14="http://schemas.microsoft.com/office/powerpoint/2010/main" val="97500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/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4677335" y="1184776"/>
            <a:ext cx="2426644" cy="584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საოცრებათა ქვეყანა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861066" y="1451610"/>
            <a:ext cx="215795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უცნაური</a:t>
            </a:r>
            <a:r>
              <a:rPr lang="en-US" dirty="0"/>
              <a:t>, </a:t>
            </a:r>
            <a:r>
              <a:rPr lang="ka-GE" dirty="0"/>
              <a:t>უცნობი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940041" y="3892580"/>
            <a:ext cx="186661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დამაბნეველი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084520" y="5967874"/>
            <a:ext cx="2341628" cy="542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აბსურდი, უაზრობა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4677336" y="5889392"/>
            <a:ext cx="3090288" cy="1105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კურდღლის სორო;</a:t>
            </a:r>
          </a:p>
          <a:p>
            <a:pPr algn="ctr"/>
            <a:r>
              <a:rPr lang="ka-GE" dirty="0"/>
              <a:t>(ამ შემთხვევაში, აბსურდული, დამაბნეველი სიტუაცია)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1599717" y="6013217"/>
            <a:ext cx="2425878" cy="52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იმედგაცრუებული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1338820" y="3892580"/>
            <a:ext cx="2014996" cy="583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ცნობისმოყვარე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418333" y="1476970"/>
            <a:ext cx="26072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წარმოსახვა, ფანტაზია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1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530" y="-267907"/>
            <a:ext cx="5969340" cy="229906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Homework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დავალება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246114" y="4057212"/>
            <a:ext cx="7183386" cy="2175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დავალება შეგიძლიათ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ატვირთოთ შემდეგ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მისამართზე: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a-GE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ka-GE" b="1" dirty="0">
                <a:solidFill>
                  <a:schemeClr val="bg1"/>
                </a:solidFill>
              </a:rPr>
              <a:t>www.englishbookeducation.co.uk/homework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B13EF-6747-D743-8D06-7F7D9B4B5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7816" r="15354" b="11361"/>
          <a:stretch/>
        </p:blipFill>
        <p:spPr>
          <a:xfrm>
            <a:off x="7994512" y="1977599"/>
            <a:ext cx="3204265" cy="461486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629092-22FE-0248-8939-C6C410F675D5}"/>
              </a:ext>
            </a:extLst>
          </p:cNvPr>
          <p:cNvSpPr/>
          <p:nvPr/>
        </p:nvSpPr>
        <p:spPr>
          <a:xfrm>
            <a:off x="453890" y="1470658"/>
            <a:ext cx="697561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Create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your own wonderland! Use your imagination to think of a strange setting, confusing characters, and a silly summary for your own short story.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3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6524E1-A32C-0848-A894-7AAB783C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202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11307-417D-F94F-8CD7-C7DDDB24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406" y="1"/>
            <a:ext cx="6586491" cy="1234438"/>
          </a:xfrm>
        </p:spPr>
        <p:txBody>
          <a:bodyPr>
            <a:normAutofit/>
          </a:bodyPr>
          <a:lstStyle/>
          <a:p>
            <a:pPr algn="ctr"/>
            <a:r>
              <a:rPr lang="ka-GE" sz="3500" dirty="0">
                <a:solidFill>
                  <a:schemeClr val="bg1"/>
                </a:solidFill>
              </a:rPr>
              <a:t>Agenda                        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675766"/>
              </p:ext>
            </p:extLst>
          </p:nvPr>
        </p:nvGraphicFramePr>
        <p:xfrm>
          <a:off x="231291" y="1470660"/>
          <a:ext cx="6447804" cy="5420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94" y="1734558"/>
            <a:ext cx="3363604" cy="50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83318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4677335" y="1184776"/>
            <a:ext cx="2426644" cy="584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საოცრებათა ქვეყანა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861066" y="1451610"/>
            <a:ext cx="215795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უცნაური</a:t>
            </a:r>
            <a:r>
              <a:rPr lang="en-US" dirty="0"/>
              <a:t>, </a:t>
            </a:r>
            <a:r>
              <a:rPr lang="ka-GE" dirty="0"/>
              <a:t>უცნობი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940041" y="3892580"/>
            <a:ext cx="186661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დამაბნეველი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084520" y="5967874"/>
            <a:ext cx="2341628" cy="542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აბსურდი, უაზრობა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4677336" y="5889392"/>
            <a:ext cx="3090288" cy="1105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კურდღლის სორო;</a:t>
            </a:r>
          </a:p>
          <a:p>
            <a:pPr algn="ctr"/>
            <a:r>
              <a:rPr lang="ka-GE" dirty="0"/>
              <a:t>(ამ შემთხვევაში, აბსურდული, დამაბნეველი სიტუაცია)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1599717" y="6013217"/>
            <a:ext cx="2425878" cy="52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იმედგაცრუებული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1338820" y="3892580"/>
            <a:ext cx="2014996" cy="583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ცნობისმოყვარე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418333" y="1476970"/>
            <a:ext cx="26072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წარმოსახვა, ფანტაზია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2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F791FD-09ED-F44B-A978-85E1D1E10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1" y="2286206"/>
            <a:ext cx="6240779" cy="2366647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About the </a:t>
            </a:r>
            <a:r>
              <a:rPr lang="en-US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  ავტორის შესახებ</a:t>
            </a:r>
            <a:endParaRPr lang="en-US" sz="4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53372-CD3E-7144-865F-96E4DA21D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12" y="526773"/>
            <a:ext cx="4276708" cy="60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874304-7870-8543-A20B-AC56EAF39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1" y="10324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Lewis Carroll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Real Name: Charles </a:t>
            </a:r>
            <a:r>
              <a:rPr lang="en-US" dirty="0" err="1">
                <a:solidFill>
                  <a:schemeClr val="bg1"/>
                </a:solidFill>
              </a:rPr>
              <a:t>Lutwidge</a:t>
            </a:r>
            <a:r>
              <a:rPr lang="en-US" dirty="0">
                <a:solidFill>
                  <a:schemeClr val="bg1"/>
                </a:solidFill>
              </a:rPr>
              <a:t> Dodgson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1832 – 1898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Daresbury, Cheshire, England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72" y="1002679"/>
            <a:ext cx="5012083" cy="5886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9341"/>
          <a:stretch/>
        </p:blipFill>
        <p:spPr>
          <a:xfrm>
            <a:off x="685801" y="3726019"/>
            <a:ext cx="5059018" cy="31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1C39F-4D85-FD43-AB95-BFCF8492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6A60B-CA22-DC48-A2DE-3BAA8C5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72" y="2849120"/>
            <a:ext cx="3967431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Summary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ka-GE" sz="6000" dirty="0">
                <a:solidFill>
                  <a:schemeClr val="bg1"/>
                </a:solidFill>
              </a:rPr>
              <a:t>შინაარსი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4493" r="8466" b="3333"/>
          <a:stretch/>
        </p:blipFill>
        <p:spPr>
          <a:xfrm>
            <a:off x="6504892" y="109331"/>
            <a:ext cx="2639106" cy="3323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1883" r="4100" b="2029"/>
          <a:stretch/>
        </p:blipFill>
        <p:spPr>
          <a:xfrm>
            <a:off x="9291431" y="116524"/>
            <a:ext cx="2782956" cy="3316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2807" r="2262" b="2319"/>
          <a:stretch/>
        </p:blipFill>
        <p:spPr>
          <a:xfrm>
            <a:off x="9291431" y="3564991"/>
            <a:ext cx="2782956" cy="3323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5"/>
          <a:stretch/>
        </p:blipFill>
        <p:spPr>
          <a:xfrm>
            <a:off x="6504892" y="3564991"/>
            <a:ext cx="2639106" cy="33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0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44F452-B1A3-0E4E-AA5A-2B53F93B2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4F21B-A116-9A49-B6D7-3EEE2C9E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1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500" dirty="0">
                <a:solidFill>
                  <a:schemeClr val="bg1"/>
                </a:solidFill>
              </a:rPr>
              <a:t>Characters</a:t>
            </a:r>
            <a:r>
              <a:rPr lang="ka-GE" sz="5500" dirty="0">
                <a:solidFill>
                  <a:schemeClr val="bg1"/>
                </a:solidFill>
              </a:rPr>
              <a:t> - გმირები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A8D17E-F658-0B4F-BE39-44986D738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158" t="16511" r="43421" b="14874"/>
          <a:stretch/>
        </p:blipFill>
        <p:spPr>
          <a:xfrm>
            <a:off x="6736919" y="1348700"/>
            <a:ext cx="5484258" cy="55093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25907880"/>
              </p:ext>
            </p:extLst>
          </p:nvPr>
        </p:nvGraphicFramePr>
        <p:xfrm>
          <a:off x="245084" y="1533183"/>
          <a:ext cx="6075505" cy="532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2654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C83F9-A4C8-8B4C-B603-B3728D860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1" y="2286206"/>
            <a:ext cx="6469379" cy="2697274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</a:rPr>
              <a:t>Setting</a:t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/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4F0BB-CAC1-E148-AEEE-2E72FB2ED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61" y="1234438"/>
            <a:ext cx="3761091" cy="54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91C505-E71D-0A4E-8E89-B9CE99D3C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20" y="1769970"/>
            <a:ext cx="5254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Setting </a:t>
            </a:r>
            <a:r>
              <a:rPr lang="en-US" sz="3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ka-GE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s...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ka-GE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…t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 time and place (or when and where) of the story</a:t>
            </a:r>
            <a:endParaRPr lang="ka-GE" sz="3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3D0884-DD51-494F-B09D-3DE88DCCB214}"/>
              </a:ext>
            </a:extLst>
          </p:cNvPr>
          <p:cNvSpPr/>
          <p:nvPr/>
        </p:nvSpPr>
        <p:spPr>
          <a:xfrm>
            <a:off x="617220" y="4160520"/>
            <a:ext cx="4846320" cy="2217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500" b="1" dirty="0">
                <a:solidFill>
                  <a:schemeClr val="bg1"/>
                </a:solidFill>
              </a:rPr>
              <a:t>When? | Where? 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E8D240-EB59-6849-90F5-0B14C61DD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918" y="1348741"/>
            <a:ext cx="3784988" cy="52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4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389</Words>
  <Application>Microsoft Office PowerPoint</Application>
  <PresentationFormat>Widescreen</PresentationFormat>
  <Paragraphs>109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Sylfaen</vt:lpstr>
      <vt:lpstr>Office Theme</vt:lpstr>
      <vt:lpstr>Alice’s Adventures in Wonderland  ელისის  თავგადასავალი საოცრებათა ქვეყანაში</vt:lpstr>
      <vt:lpstr>Agenda                        გაკვეთილის განრიგი</vt:lpstr>
      <vt:lpstr>PowerPoint Presentation</vt:lpstr>
      <vt:lpstr>About the Author  ავტორის შესახებ</vt:lpstr>
      <vt:lpstr>PowerPoint Presentation</vt:lpstr>
      <vt:lpstr>Summary შინაარსი</vt:lpstr>
      <vt:lpstr>Characters - გმირები</vt:lpstr>
      <vt:lpstr>Setting  მოქმედების ადგილი და დრო</vt:lpstr>
      <vt:lpstr>PowerPoint Presentation</vt:lpstr>
      <vt:lpstr>PowerPoint Presentation</vt:lpstr>
      <vt:lpstr>Main Themes მთავარი თემები  </vt:lpstr>
      <vt:lpstr>PowerPoint Presentation</vt:lpstr>
      <vt:lpstr>Conclusion შეჯამება</vt:lpstr>
      <vt:lpstr>PowerPoint Presentation</vt:lpstr>
      <vt:lpstr>Homework დავალება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72</cp:revision>
  <dcterms:created xsi:type="dcterms:W3CDTF">2020-04-09T12:21:27Z</dcterms:created>
  <dcterms:modified xsi:type="dcterms:W3CDTF">2020-04-25T06:42:38Z</dcterms:modified>
</cp:coreProperties>
</file>