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4" r:id="rId3"/>
    <p:sldId id="285" r:id="rId4"/>
    <p:sldId id="287" r:id="rId5"/>
    <p:sldId id="321" r:id="rId6"/>
    <p:sldId id="313" r:id="rId7"/>
    <p:sldId id="288" r:id="rId8"/>
    <p:sldId id="322" r:id="rId9"/>
    <p:sldId id="323" r:id="rId10"/>
    <p:sldId id="324" r:id="rId11"/>
    <p:sldId id="325" r:id="rId12"/>
    <p:sldId id="339" r:id="rId13"/>
    <p:sldId id="327" r:id="rId14"/>
    <p:sldId id="340" r:id="rId15"/>
    <p:sldId id="330" r:id="rId16"/>
    <p:sldId id="334" r:id="rId17"/>
    <p:sldId id="331" r:id="rId18"/>
    <p:sldId id="300" r:id="rId19"/>
    <p:sldId id="318" r:id="rId20"/>
    <p:sldId id="302" r:id="rId21"/>
    <p:sldId id="335" r:id="rId22"/>
    <p:sldId id="337" r:id="rId23"/>
    <p:sldId id="338" r:id="rId24"/>
    <p:sldId id="309" r:id="rId25"/>
    <p:sldId id="333" r:id="rId26"/>
    <p:sldId id="303" r:id="rId27"/>
    <p:sldId id="336" r:id="rId28"/>
    <p:sldId id="332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038" autoAdjust="0"/>
  </p:normalViewPr>
  <p:slideViewPr>
    <p:cSldViewPr snapToGrid="0">
      <p:cViewPr varScale="1">
        <p:scale>
          <a:sx n="105" d="100"/>
          <a:sy n="105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Vocabulary</a:t>
          </a:r>
          <a:r>
            <a:rPr lang="ka-GE" sz="1800" dirty="0"/>
            <a:t> - ლექსიკა</a:t>
          </a:r>
          <a:endParaRPr lang="en-US" sz="1800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Summing up - </a:t>
          </a:r>
          <a:r>
            <a:rPr lang="ka-GE" sz="1800" dirty="0"/>
            <a:t>შეჯამება</a:t>
          </a:r>
          <a:endParaRPr lang="en-US" sz="1800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Homework</a:t>
          </a:r>
          <a:r>
            <a:rPr lang="ka-GE" sz="1800" dirty="0"/>
            <a:t> - დავალება</a:t>
          </a:r>
          <a:endParaRPr lang="en-US" sz="1800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cs typeface="Calibri" panose="020F0502020204030204" pitchFamily="34" charset="0"/>
            </a:rPr>
            <a:t>Grammar</a:t>
          </a:r>
          <a:r>
            <a:rPr lang="ka-GE" sz="1800" dirty="0">
              <a:cs typeface="Calibri" panose="020F0502020204030204" pitchFamily="34" charset="0"/>
            </a:rPr>
            <a:t> - გრამატიკა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 custT="1"/>
      <dgm:spPr/>
      <dgm:t>
        <a:bodyPr/>
        <a:lstStyle/>
        <a:p>
          <a:r>
            <a:rPr lang="en-US" sz="1800" dirty="0"/>
            <a:t>Reading Comprehension - </a:t>
          </a:r>
          <a:r>
            <a:rPr lang="ka-GE" sz="1800" dirty="0"/>
            <a:t>წაკითხულის გააზრება</a:t>
          </a:r>
          <a:endParaRPr lang="en-US" sz="1800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F6A2E0C2-6D0E-462B-8A04-9A48ED71041D}">
      <dgm:prSet phldrT="[Text]" custT="1"/>
      <dgm:spPr/>
      <dgm:t>
        <a:bodyPr/>
        <a:lstStyle/>
        <a:p>
          <a:r>
            <a:rPr lang="en-US" sz="2000" dirty="0"/>
            <a:t>grandfather</a:t>
          </a:r>
        </a:p>
      </dgm:t>
    </dgm:pt>
    <dgm:pt modelId="{FC5D2B07-7BAE-47B6-B3CD-51883442AD10}" type="parTrans" cxnId="{52F7B2F1-4DDE-4567-BBE8-A6A9B799CD7C}">
      <dgm:prSet/>
      <dgm:spPr/>
      <dgm:t>
        <a:bodyPr/>
        <a:lstStyle/>
        <a:p>
          <a:endParaRPr lang="en-US"/>
        </a:p>
      </dgm:t>
    </dgm:pt>
    <dgm:pt modelId="{960C4B43-BDE8-42B1-8A34-4571C1DED475}" type="sibTrans" cxnId="{52F7B2F1-4DDE-4567-BBE8-A6A9B799CD7C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grandmother</a:t>
          </a:r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mother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father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uncle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/>
            <a:t>aunt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/>
            <a:t>sister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000" dirty="0"/>
            <a:t>brother</a:t>
          </a:r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cousin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70876" custScaleY="120289" custLinFactNeighborX="-823" custLinFactNeighborY="284"/>
      <dgm:spPr/>
      <dgm:t>
        <a:bodyPr/>
        <a:lstStyle/>
        <a:p>
          <a:endParaRPr lang="en-US"/>
        </a:p>
      </dgm:t>
    </dgm:pt>
    <dgm:pt modelId="{76BC84D4-D291-40B7-9696-27C84E3ADD45}" type="pres">
      <dgm:prSet presAssocID="{FC5D2B07-7BAE-47B6-B3CD-51883442AD10}" presName="Name9" presStyleLbl="parChTrans1D2" presStyleIdx="0" presStyleCnt="9"/>
      <dgm:spPr/>
      <dgm:t>
        <a:bodyPr/>
        <a:lstStyle/>
        <a:p>
          <a:endParaRPr lang="en-US"/>
        </a:p>
      </dgm:t>
    </dgm:pt>
    <dgm:pt modelId="{2F0C1022-89F3-4FB6-B405-F25B3D706C90}" type="pres">
      <dgm:prSet presAssocID="{FC5D2B07-7BAE-47B6-B3CD-51883442AD10}" presName="connTx" presStyleLbl="parChTrans1D2" presStyleIdx="0" presStyleCnt="9"/>
      <dgm:spPr/>
      <dgm:t>
        <a:bodyPr/>
        <a:lstStyle/>
        <a:p>
          <a:endParaRPr lang="en-US"/>
        </a:p>
      </dgm:t>
    </dgm:pt>
    <dgm:pt modelId="{DB106DD9-1BB7-4E0B-87BC-A3A1A701D069}" type="pres">
      <dgm:prSet presAssocID="{F6A2E0C2-6D0E-462B-8A04-9A48ED71041D}" presName="node" presStyleLbl="node1" presStyleIdx="0" presStyleCnt="9" custScaleX="191489" custScaleY="104187" custRadScaleRad="107585" custRadScaleInc="-8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1" presStyleCnt="9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1" presStyleCnt="9" custScaleX="234192" custScaleY="90900" custRadScaleRad="128367" custRadScaleInc="-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9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9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9" custScaleX="133113" custRadScaleRad="153593" custRadScaleInc="-26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9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9" custScaleX="177623" custRadScaleRad="183365" custRadScaleInc="-108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4" presStyleCnt="9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4" presStyleCnt="9" custRadScaleRad="138508" custRadScaleInc="-219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5" presStyleCnt="9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5" presStyleCnt="9" custScaleX="97649" custScaleY="99452" custRadScaleRad="76808" custRadScaleInc="-133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6" presStyleCnt="9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6" presStyleCnt="9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6" presStyleCnt="9" custScaleX="122250" custRadScaleRad="135966" custRadScaleInc="-4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7" presStyleCnt="9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7" presStyleCnt="9" custScaleX="116055" custRadScaleRad="171506" custRadScaleInc="-100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8" presStyleCnt="9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8" presStyleCnt="9" custScaleX="119512" custRadScaleRad="147918" custRadScaleInc="-107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BB5C8-C5A2-46BF-BB64-E4FCF1E60A40}" type="presOf" srcId="{67EE00F5-495C-4F93-8BE0-04188A81347C}" destId="{4E97889A-0A91-45FB-A058-A03CA17BB4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BDC0357E-8A52-40DA-96D1-4164DBA01056}" srcId="{F7F0C35C-C7D8-468A-A557-2214C1F14812}" destId="{9FE6C59A-5157-4713-A1F0-C98BD785088C}" srcOrd="7" destOrd="0" parTransId="{47D8DDB2-7E3F-406B-BDB7-54BD9E7626B1}" sibTransId="{25644F8B-8B11-443D-A311-941DCF9482E2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02733DB0-A08A-4ED6-B3C0-414D67F66B02}" type="presOf" srcId="{67EE00F5-495C-4F93-8BE0-04188A81347C}" destId="{328591B2-3C43-447B-ABD8-F849CAB7DEF5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9EC74390-B86A-4F44-8A61-29D1C055A038}" type="presOf" srcId="{FC5D2B07-7BAE-47B6-B3CD-51883442AD10}" destId="{76BC84D4-D291-40B7-9696-27C84E3ADD45}" srcOrd="0" destOrd="0" presId="urn:microsoft.com/office/officeart/2005/8/layout/radial1"/>
    <dgm:cxn modelId="{B8870147-2154-4322-811B-EAA9A826C3CB}" srcId="{F7F0C35C-C7D8-468A-A557-2214C1F14812}" destId="{B2104859-D8E7-41DE-8DC9-BD893938B4F5}" srcOrd="1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8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6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5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4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2E7C0F2F-FA14-489E-B0E3-BBA7E44732FB}" type="presOf" srcId="{FC5D2B07-7BAE-47B6-B3CD-51883442AD10}" destId="{2F0C1022-89F3-4FB6-B405-F25B3D706C90}" srcOrd="1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FDF43889-2BC9-45FC-B0E3-2AAA6FFC6F43}" type="presOf" srcId="{E7F3BA06-436E-477E-8005-93644E824245}" destId="{144F6B4C-EC73-4CA9-9AF8-05F02CBDFBE3}" srcOrd="0" destOrd="0" presId="urn:microsoft.com/office/officeart/2005/8/layout/radial1"/>
    <dgm:cxn modelId="{52F7B2F1-4DDE-4567-BBE8-A6A9B799CD7C}" srcId="{F7F0C35C-C7D8-468A-A557-2214C1F14812}" destId="{F6A2E0C2-6D0E-462B-8A04-9A48ED71041D}" srcOrd="0" destOrd="0" parTransId="{FC5D2B07-7BAE-47B6-B3CD-51883442AD10}" sibTransId="{960C4B43-BDE8-42B1-8A34-4571C1DED475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66E49624-647A-4649-A4E0-B4307139367B}" type="presOf" srcId="{F6A2E0C2-6D0E-462B-8A04-9A48ED71041D}" destId="{DB106DD9-1BB7-4E0B-87BC-A3A1A701D069}" srcOrd="0" destOrd="0" presId="urn:microsoft.com/office/officeart/2005/8/layout/radial1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D0DB5B2A-DCF4-4662-B194-83CF118E67D2}" type="presParOf" srcId="{FB151A69-068C-4834-B6A7-57760C7C67A9}" destId="{76BC84D4-D291-40B7-9696-27C84E3ADD45}" srcOrd="1" destOrd="0" presId="urn:microsoft.com/office/officeart/2005/8/layout/radial1"/>
    <dgm:cxn modelId="{2223D4C6-15A1-4F73-9C02-8E7A22AC4BAF}" type="presParOf" srcId="{76BC84D4-D291-40B7-9696-27C84E3ADD45}" destId="{2F0C1022-89F3-4FB6-B405-F25B3D706C90}" srcOrd="0" destOrd="0" presId="urn:microsoft.com/office/officeart/2005/8/layout/radial1"/>
    <dgm:cxn modelId="{03F0C257-31EA-438F-B213-CD67A3D1739B}" type="presParOf" srcId="{FB151A69-068C-4834-B6A7-57760C7C67A9}" destId="{DB106DD9-1BB7-4E0B-87BC-A3A1A701D069}" srcOrd="2" destOrd="0" presId="urn:microsoft.com/office/officeart/2005/8/layout/radial1"/>
    <dgm:cxn modelId="{518C822B-1096-43C4-9F75-491E45288D07}" type="presParOf" srcId="{FB151A69-068C-4834-B6A7-57760C7C67A9}" destId="{10AEF670-5D14-4356-9567-E36E6B4E1C43}" srcOrd="3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4" destOrd="0" presId="urn:microsoft.com/office/officeart/2005/8/layout/radial1"/>
    <dgm:cxn modelId="{48310096-6F5D-4282-85D6-9750FD646ED3}" type="presParOf" srcId="{FB151A69-068C-4834-B6A7-57760C7C67A9}" destId="{F7956D89-C625-44FD-919E-833C2148F4B6}" srcOrd="5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6" destOrd="0" presId="urn:microsoft.com/office/officeart/2005/8/layout/radial1"/>
    <dgm:cxn modelId="{719CC777-65E1-4C6E-A497-D99105058A29}" type="presParOf" srcId="{FB151A69-068C-4834-B6A7-57760C7C67A9}" destId="{8ADCA6E1-BC1B-4191-8E83-4251D3746691}" srcOrd="7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8" destOrd="0" presId="urn:microsoft.com/office/officeart/2005/8/layout/radial1"/>
    <dgm:cxn modelId="{CA20AE13-C43D-4DDD-8187-13215810E053}" type="presParOf" srcId="{FB151A69-068C-4834-B6A7-57760C7C67A9}" destId="{7E8C5CB4-FC2D-4878-A005-272B7526565C}" srcOrd="9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10" destOrd="0" presId="urn:microsoft.com/office/officeart/2005/8/layout/radial1"/>
    <dgm:cxn modelId="{2434A331-BFB8-46D9-99FD-1E51BE762B0D}" type="presParOf" srcId="{FB151A69-068C-4834-B6A7-57760C7C67A9}" destId="{D76DEC0A-28B7-4FF2-8286-FD8BBD46A6F2}" srcOrd="11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2" destOrd="0" presId="urn:microsoft.com/office/officeart/2005/8/layout/radial1"/>
    <dgm:cxn modelId="{E4634ECD-E1E8-4582-8295-5B56D088B16D}" type="presParOf" srcId="{FB151A69-068C-4834-B6A7-57760C7C67A9}" destId="{6E1D54AD-B3B8-448C-9BAC-125A3462F662}" srcOrd="13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4" destOrd="0" presId="urn:microsoft.com/office/officeart/2005/8/layout/radial1"/>
    <dgm:cxn modelId="{C171D9CB-A77F-466D-B606-4E02D6D32BDB}" type="presParOf" srcId="{FB151A69-068C-4834-B6A7-57760C7C67A9}" destId="{FF436A8E-30E0-497C-8A7B-67EC2EDAD068}" srcOrd="15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6" destOrd="0" presId="urn:microsoft.com/office/officeart/2005/8/layout/radial1"/>
    <dgm:cxn modelId="{CAEA4581-C3A1-4DE8-BD5D-81D2F3D41CF9}" type="presParOf" srcId="{FB151A69-068C-4834-B6A7-57760C7C67A9}" destId="{4E97889A-0A91-45FB-A058-A03CA17BB456}" srcOrd="17" destOrd="0" presId="urn:microsoft.com/office/officeart/2005/8/layout/radial1"/>
    <dgm:cxn modelId="{E2F1320E-59B9-4E74-8082-73A9280AF9FA}" type="presParOf" srcId="{4E97889A-0A91-45FB-A058-A03CA17BB456}" destId="{328591B2-3C43-447B-ABD8-F849CAB7DEF5}" srcOrd="0" destOrd="0" presId="urn:microsoft.com/office/officeart/2005/8/layout/radial1"/>
    <dgm:cxn modelId="{9B05146A-61A7-4DC3-8189-253BFC66A0B0}" type="presParOf" srcId="{FB151A69-068C-4834-B6A7-57760C7C67A9}" destId="{144F6B4C-EC73-4CA9-9AF8-05F02CBDFBE3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 custT="1"/>
      <dgm:spPr/>
      <dgm:t>
        <a:bodyPr/>
        <a:lstStyle/>
        <a:p>
          <a:r>
            <a:rPr lang="en-US" sz="1700" dirty="0"/>
            <a:t>Vocabulary </a:t>
          </a:r>
          <a:r>
            <a:rPr lang="ka-GE" sz="1700" dirty="0"/>
            <a:t> ლექსიკა</a:t>
          </a:r>
          <a:endParaRPr lang="en-US" sz="1700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F6A2E0C2-6D0E-462B-8A04-9A48ED71041D}">
      <dgm:prSet phldrT="[Text]" custT="1"/>
      <dgm:spPr/>
      <dgm:t>
        <a:bodyPr/>
        <a:lstStyle/>
        <a:p>
          <a:r>
            <a:rPr lang="en-US" sz="2000" dirty="0"/>
            <a:t>grandfather</a:t>
          </a:r>
        </a:p>
      </dgm:t>
    </dgm:pt>
    <dgm:pt modelId="{FC5D2B07-7BAE-47B6-B3CD-51883442AD10}" type="parTrans" cxnId="{52F7B2F1-4DDE-4567-BBE8-A6A9B799CD7C}">
      <dgm:prSet/>
      <dgm:spPr/>
      <dgm:t>
        <a:bodyPr/>
        <a:lstStyle/>
        <a:p>
          <a:endParaRPr lang="en-US"/>
        </a:p>
      </dgm:t>
    </dgm:pt>
    <dgm:pt modelId="{960C4B43-BDE8-42B1-8A34-4571C1DED475}" type="sibTrans" cxnId="{52F7B2F1-4DDE-4567-BBE8-A6A9B799CD7C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grandmother</a:t>
          </a:r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mother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father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uncle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/>
            <a:t>aunt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/>
            <a:t>sister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000" dirty="0"/>
            <a:t>brother</a:t>
          </a:r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cousin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61773" custScaleY="106231" custLinFactNeighborX="-823" custLinFactNeighborY="284"/>
      <dgm:spPr/>
      <dgm:t>
        <a:bodyPr/>
        <a:lstStyle/>
        <a:p>
          <a:endParaRPr lang="en-US"/>
        </a:p>
      </dgm:t>
    </dgm:pt>
    <dgm:pt modelId="{76BC84D4-D291-40B7-9696-27C84E3ADD45}" type="pres">
      <dgm:prSet presAssocID="{FC5D2B07-7BAE-47B6-B3CD-51883442AD10}" presName="Name9" presStyleLbl="parChTrans1D2" presStyleIdx="0" presStyleCnt="9"/>
      <dgm:spPr/>
      <dgm:t>
        <a:bodyPr/>
        <a:lstStyle/>
        <a:p>
          <a:endParaRPr lang="en-US"/>
        </a:p>
      </dgm:t>
    </dgm:pt>
    <dgm:pt modelId="{2F0C1022-89F3-4FB6-B405-F25B3D706C90}" type="pres">
      <dgm:prSet presAssocID="{FC5D2B07-7BAE-47B6-B3CD-51883442AD10}" presName="connTx" presStyleLbl="parChTrans1D2" presStyleIdx="0" presStyleCnt="9"/>
      <dgm:spPr/>
      <dgm:t>
        <a:bodyPr/>
        <a:lstStyle/>
        <a:p>
          <a:endParaRPr lang="en-US"/>
        </a:p>
      </dgm:t>
    </dgm:pt>
    <dgm:pt modelId="{DB106DD9-1BB7-4E0B-87BC-A3A1A701D069}" type="pres">
      <dgm:prSet presAssocID="{F6A2E0C2-6D0E-462B-8A04-9A48ED71041D}" presName="node" presStyleLbl="node1" presStyleIdx="0" presStyleCnt="9" custScaleX="194157" custScaleY="104187" custRadScaleRad="107585" custRadScaleInc="-8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1" presStyleCnt="9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1" presStyleCnt="9" custScaleX="185387" custScaleY="90900" custRadScaleRad="120896" custRadScaleInc="-2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9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9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9" custScaleX="133113" custRadScaleRad="157797" custRadScaleInc="-5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9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9" custRadScaleRad="167389" custRadScaleInc="-131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4" presStyleCnt="9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4" presStyleCnt="9" custRadScaleRad="120651" custRadScaleInc="-185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5" presStyleCnt="9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5" presStyleCnt="9" custScaleX="97649" custScaleY="99452" custRadScaleRad="82101" custRadScaleInc="-107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6" presStyleCnt="9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6" presStyleCnt="9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6" presStyleCnt="9" custScaleX="122250" custRadScaleRad="128394" custRadScaleInc="-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7" presStyleCnt="9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7" presStyleCnt="9" custScaleX="116055" custRadScaleRad="138889" custRadScaleInc="-6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8" presStyleCnt="9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8" presStyleCnt="9" custScaleX="119512" custRadScaleRad="134373" custRadScaleInc="-110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0357E-8A52-40DA-96D1-4164DBA01056}" srcId="{F7F0C35C-C7D8-468A-A557-2214C1F14812}" destId="{9FE6C59A-5157-4713-A1F0-C98BD785088C}" srcOrd="7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53AC6DA3-A87F-41F6-90AB-D8C1C2860C7A}" type="presOf" srcId="{F6A2E0C2-6D0E-462B-8A04-9A48ED71041D}" destId="{DB106DD9-1BB7-4E0B-87BC-A3A1A701D069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FC4F3BC9-C3CA-4B6C-BAA0-FDB48F2CD429}" type="presOf" srcId="{891C491F-8E9A-4195-8266-A566794F604D}" destId="{0424369A-E705-4004-A022-67201976BBE1}" srcOrd="1" destOrd="0" presId="urn:microsoft.com/office/officeart/2005/8/layout/radial1"/>
    <dgm:cxn modelId="{53CA4A4E-5411-4C15-8300-D9539DE2DE87}" type="presOf" srcId="{CF1C5E70-D7C5-4A72-9C6F-69F2E936248C}" destId="{D76DEC0A-28B7-4FF2-8286-FD8BBD46A6F2}" srcOrd="0" destOrd="0" presId="urn:microsoft.com/office/officeart/2005/8/layout/radial1"/>
    <dgm:cxn modelId="{1A3BC817-8CF2-4D3E-9C18-9617182F63CF}" type="presOf" srcId="{FC5D2B07-7BAE-47B6-B3CD-51883442AD10}" destId="{76BC84D4-D291-40B7-9696-27C84E3ADD45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7E3A7C3D-9CB2-48AD-A5F6-FCEEEF1AFF4A}" type="presOf" srcId="{FC35A329-00E5-4537-A18B-DEADFA6E42FA}" destId="{B5ACCDAD-F75E-45E4-8892-E7A11F85FB3C}" srcOrd="0" destOrd="0" presId="urn:microsoft.com/office/officeart/2005/8/layout/radial1"/>
    <dgm:cxn modelId="{4FF723D5-8921-4FEB-BBDA-FE7A3E3E54CC}" type="presOf" srcId="{FC5D2B07-7BAE-47B6-B3CD-51883442AD10}" destId="{2F0C1022-89F3-4FB6-B405-F25B3D706C90}" srcOrd="1" destOrd="0" presId="urn:microsoft.com/office/officeart/2005/8/layout/radial1"/>
    <dgm:cxn modelId="{6EEF14D9-FBE7-46DF-9A2C-E0BAE2B945E8}" type="presOf" srcId="{9B372BD6-FE79-4769-AAA9-B84C2E13E8EC}" destId="{E2E65272-6CE1-4FEE-9511-2F358199072A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C428878A-7744-4142-8962-297FD274CE39}" type="presOf" srcId="{891C491F-8E9A-4195-8266-A566794F604D}" destId="{6E1D54AD-B3B8-448C-9BAC-125A3462F662}" srcOrd="0" destOrd="0" presId="urn:microsoft.com/office/officeart/2005/8/layout/radial1"/>
    <dgm:cxn modelId="{B8870147-2154-4322-811B-EAA9A826C3CB}" srcId="{F7F0C35C-C7D8-468A-A557-2214C1F14812}" destId="{B2104859-D8E7-41DE-8DC9-BD893938B4F5}" srcOrd="1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8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A8A76CB7-E9C1-44B7-BC2A-4D3E12E97FA2}" type="presOf" srcId="{F2BB8BAE-DAB4-4B98-816D-DB487942119C}" destId="{3FA89C93-D942-4B07-A057-B5A70186894F}" srcOrd="1" destOrd="0" presId="urn:microsoft.com/office/officeart/2005/8/layout/radial1"/>
    <dgm:cxn modelId="{2BFE493E-39B0-4B5B-BF2F-038E58A38C02}" srcId="{F7F0C35C-C7D8-468A-A557-2214C1F14812}" destId="{7B0763B6-23F5-4594-9147-C79BD1C090E9}" srcOrd="6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5" destOrd="0" parTransId="{CF1C5E70-D7C5-4A72-9C6F-69F2E936248C}" sibTransId="{8D10C821-D418-413D-B189-20E08308D8FE}"/>
    <dgm:cxn modelId="{EDB73293-DE30-4A6D-BC74-6824E3A7B168}" type="presOf" srcId="{E7F3BA06-436E-477E-8005-93644E824245}" destId="{144F6B4C-EC73-4CA9-9AF8-05F02CBDFBE3}" srcOrd="0" destOrd="0" presId="urn:microsoft.com/office/officeart/2005/8/layout/radial1"/>
    <dgm:cxn modelId="{09EB9642-6DD4-4D90-88BD-07C17FB2AABC}" srcId="{F7F0C35C-C7D8-468A-A557-2214C1F14812}" destId="{A2E5F48A-55E3-4FF8-9633-1C669D2F9C08}" srcOrd="4" destOrd="0" parTransId="{9B372BD6-FE79-4769-AAA9-B84C2E13E8EC}" sibTransId="{E08AE13C-908F-4378-96FC-081C6BE7ACCB}"/>
    <dgm:cxn modelId="{4E9E7BF2-53F2-4833-89F3-A538D78F3708}" type="presOf" srcId="{B2104859-D8E7-41DE-8DC9-BD893938B4F5}" destId="{DC97B75A-3B39-404A-89D7-1BBCFDBA119C}" srcOrd="0" destOrd="0" presId="urn:microsoft.com/office/officeart/2005/8/layout/radial1"/>
    <dgm:cxn modelId="{1171C00E-FE1E-45EB-875C-FB618286EF1F}" type="presOf" srcId="{1B5F954E-B42D-4D3C-80B9-DCFDA5316E38}" destId="{046D36D8-556B-418D-AE6C-DA055F2683A5}" srcOrd="1" destOrd="0" presId="urn:microsoft.com/office/officeart/2005/8/layout/radial1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346D05E2-656A-4C9C-A835-B64EA469DA4F}" type="presOf" srcId="{67EE00F5-495C-4F93-8BE0-04188A81347C}" destId="{328591B2-3C43-447B-ABD8-F849CAB7DEF5}" srcOrd="1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D9974418-A1E7-4A7D-949B-83D80848C654}" type="presOf" srcId="{F7F0C35C-C7D8-468A-A557-2214C1F14812}" destId="{AA4BEADE-365D-46E3-89CB-1A4EF2D0A85F}" srcOrd="0" destOrd="0" presId="urn:microsoft.com/office/officeart/2005/8/layout/radial1"/>
    <dgm:cxn modelId="{08EC5F87-87A2-45A6-BC9A-4513565EC023}" type="presOf" srcId="{7B0763B6-23F5-4594-9147-C79BD1C090E9}" destId="{34E433DA-37DE-4897-B8D6-C03070654B1D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25EA881A-5ABD-44B8-9059-3934B42D03AF}" type="presOf" srcId="{376B5DE4-1C3F-4A76-9B4A-98D21A4AF5F1}" destId="{13FC3DFA-EC65-4A8E-AF70-4B93C9A027EC}" srcOrd="0" destOrd="0" presId="urn:microsoft.com/office/officeart/2005/8/layout/radial1"/>
    <dgm:cxn modelId="{BEEA21BD-D651-4645-94B7-B81A9F94D1AD}" type="presOf" srcId="{47D8DDB2-7E3F-406B-BDB7-54BD9E7626B1}" destId="{F99740B2-1AA3-45F3-B8D4-A46649BB7495}" srcOrd="1" destOrd="0" presId="urn:microsoft.com/office/officeart/2005/8/layout/radial1"/>
    <dgm:cxn modelId="{8478EFE8-E785-49CE-9CDE-45BA489A6ED4}" type="presOf" srcId="{A2E5F48A-55E3-4FF8-9633-1C669D2F9C08}" destId="{80CEAC33-D935-4F10-834E-4F64B8ED3B48}" srcOrd="0" destOrd="0" presId="urn:microsoft.com/office/officeart/2005/8/layout/radial1"/>
    <dgm:cxn modelId="{FB2E3CA2-752E-4EC9-B27E-F992EE3C2FC6}" type="presOf" srcId="{9FE6C59A-5157-4713-A1F0-C98BD785088C}" destId="{CF2FFE85-CEE5-4E04-B716-25AFEFB8E404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9055F000-4F96-41C2-86B9-A62DE9F071BB}" type="presOf" srcId="{564B5AE9-0D9D-41E1-85EF-4E23387872DA}" destId="{6CD2F0FC-8650-4840-826A-24AB96447FF8}" srcOrd="0" destOrd="0" presId="urn:microsoft.com/office/officeart/2005/8/layout/radial1"/>
    <dgm:cxn modelId="{393CDB14-4AFE-4A65-B221-8024C3692D91}" type="presOf" srcId="{1F9360AC-45E0-44A5-8C41-F6C19EE3193A}" destId="{8ADCA6E1-BC1B-4191-8E83-4251D3746691}" srcOrd="0" destOrd="0" presId="urn:microsoft.com/office/officeart/2005/8/layout/radial1"/>
    <dgm:cxn modelId="{7809420E-5D5B-4A2B-B0AF-D3AC65429FE9}" type="presOf" srcId="{F2BB8BAE-DAB4-4B98-816D-DB487942119C}" destId="{F7956D89-C625-44FD-919E-833C2148F4B6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9665D52D-12BC-42A3-B2AE-A0321F64FCCA}" type="presOf" srcId="{1B5F954E-B42D-4D3C-80B9-DCFDA5316E38}" destId="{10AEF670-5D14-4356-9567-E36E6B4E1C43}" srcOrd="0" destOrd="0" presId="urn:microsoft.com/office/officeart/2005/8/layout/radial1"/>
    <dgm:cxn modelId="{7062D610-0445-4839-914C-BBC7C708E460}" type="presOf" srcId="{67EE00F5-495C-4F93-8BE0-04188A81347C}" destId="{4E97889A-0A91-45FB-A058-A03CA17BB456}" srcOrd="0" destOrd="0" presId="urn:microsoft.com/office/officeart/2005/8/layout/radial1"/>
    <dgm:cxn modelId="{935CCD82-DE53-4DAE-9723-1A8A992966A4}" type="presOf" srcId="{0C376AC0-E8C9-4036-A55E-A59B4A11057E}" destId="{FB151A69-068C-4834-B6A7-57760C7C67A9}" srcOrd="0" destOrd="0" presId="urn:microsoft.com/office/officeart/2005/8/layout/radial1"/>
    <dgm:cxn modelId="{B73F9109-9B2D-4E56-86C7-A6383FF77E07}" type="presOf" srcId="{1F9360AC-45E0-44A5-8C41-F6C19EE3193A}" destId="{A51102EC-9D4E-485F-A497-84E1A3EC595C}" srcOrd="1" destOrd="0" presId="urn:microsoft.com/office/officeart/2005/8/layout/radial1"/>
    <dgm:cxn modelId="{C1364F86-9889-477F-91CE-67EA04D987E1}" type="presOf" srcId="{47D8DDB2-7E3F-406B-BDB7-54BD9E7626B1}" destId="{FF436A8E-30E0-497C-8A7B-67EC2EDAD068}" srcOrd="0" destOrd="0" presId="urn:microsoft.com/office/officeart/2005/8/layout/radial1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52F7B2F1-4DDE-4567-BBE8-A6A9B799CD7C}" srcId="{F7F0C35C-C7D8-468A-A557-2214C1F14812}" destId="{F6A2E0C2-6D0E-462B-8A04-9A48ED71041D}" srcOrd="0" destOrd="0" parTransId="{FC5D2B07-7BAE-47B6-B3CD-51883442AD10}" sibTransId="{960C4B43-BDE8-42B1-8A34-4571C1DED475}"/>
    <dgm:cxn modelId="{5BF920CD-B20A-41E5-B28C-9A1C4D2DA78A}" type="presOf" srcId="{9B372BD6-FE79-4769-AAA9-B84C2E13E8EC}" destId="{7E8C5CB4-FC2D-4878-A005-272B7526565C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E0291BF6-7C50-47DD-8267-42FECF5629BD}" type="presOf" srcId="{CF1C5E70-D7C5-4A72-9C6F-69F2E936248C}" destId="{138EB416-5C58-4661-B261-A2D1432E339A}" srcOrd="1" destOrd="0" presId="urn:microsoft.com/office/officeart/2005/8/layout/radial1"/>
    <dgm:cxn modelId="{6C5979B4-E574-4A55-BDA0-63687BE630A7}" type="presParOf" srcId="{FB151A69-068C-4834-B6A7-57760C7C67A9}" destId="{AA4BEADE-365D-46E3-89CB-1A4EF2D0A85F}" srcOrd="0" destOrd="0" presId="urn:microsoft.com/office/officeart/2005/8/layout/radial1"/>
    <dgm:cxn modelId="{77FCD328-8627-469C-8E85-9081D2953E95}" type="presParOf" srcId="{FB151A69-068C-4834-B6A7-57760C7C67A9}" destId="{76BC84D4-D291-40B7-9696-27C84E3ADD45}" srcOrd="1" destOrd="0" presId="urn:microsoft.com/office/officeart/2005/8/layout/radial1"/>
    <dgm:cxn modelId="{BF24DF27-4110-40D2-AB0E-72A3E1930856}" type="presParOf" srcId="{76BC84D4-D291-40B7-9696-27C84E3ADD45}" destId="{2F0C1022-89F3-4FB6-B405-F25B3D706C90}" srcOrd="0" destOrd="0" presId="urn:microsoft.com/office/officeart/2005/8/layout/radial1"/>
    <dgm:cxn modelId="{383D2056-F684-4881-AFBF-148984948244}" type="presParOf" srcId="{FB151A69-068C-4834-B6A7-57760C7C67A9}" destId="{DB106DD9-1BB7-4E0B-87BC-A3A1A701D069}" srcOrd="2" destOrd="0" presId="urn:microsoft.com/office/officeart/2005/8/layout/radial1"/>
    <dgm:cxn modelId="{2960E2C3-0D2A-4F63-8A60-75E6E7B1B526}" type="presParOf" srcId="{FB151A69-068C-4834-B6A7-57760C7C67A9}" destId="{10AEF670-5D14-4356-9567-E36E6B4E1C43}" srcOrd="3" destOrd="0" presId="urn:microsoft.com/office/officeart/2005/8/layout/radial1"/>
    <dgm:cxn modelId="{3BD99DFE-C139-4744-815B-240C2C287F56}" type="presParOf" srcId="{10AEF670-5D14-4356-9567-E36E6B4E1C43}" destId="{046D36D8-556B-418D-AE6C-DA055F2683A5}" srcOrd="0" destOrd="0" presId="urn:microsoft.com/office/officeart/2005/8/layout/radial1"/>
    <dgm:cxn modelId="{1A387249-CE17-4E9A-A0D7-2D07FE3FA4D1}" type="presParOf" srcId="{FB151A69-068C-4834-B6A7-57760C7C67A9}" destId="{DC97B75A-3B39-404A-89D7-1BBCFDBA119C}" srcOrd="4" destOrd="0" presId="urn:microsoft.com/office/officeart/2005/8/layout/radial1"/>
    <dgm:cxn modelId="{942C90C8-E02B-4FA4-A79E-262C9A63B554}" type="presParOf" srcId="{FB151A69-068C-4834-B6A7-57760C7C67A9}" destId="{F7956D89-C625-44FD-919E-833C2148F4B6}" srcOrd="5" destOrd="0" presId="urn:microsoft.com/office/officeart/2005/8/layout/radial1"/>
    <dgm:cxn modelId="{69A53F59-C923-45F8-A03F-7AE279BC151C}" type="presParOf" srcId="{F7956D89-C625-44FD-919E-833C2148F4B6}" destId="{3FA89C93-D942-4B07-A057-B5A70186894F}" srcOrd="0" destOrd="0" presId="urn:microsoft.com/office/officeart/2005/8/layout/radial1"/>
    <dgm:cxn modelId="{2C030AC9-F2F5-4382-A113-6C4CCD8BD370}" type="presParOf" srcId="{FB151A69-068C-4834-B6A7-57760C7C67A9}" destId="{13FC3DFA-EC65-4A8E-AF70-4B93C9A027EC}" srcOrd="6" destOrd="0" presId="urn:microsoft.com/office/officeart/2005/8/layout/radial1"/>
    <dgm:cxn modelId="{1E58C3EE-4A91-49FF-B106-E052F7DF4CC6}" type="presParOf" srcId="{FB151A69-068C-4834-B6A7-57760C7C67A9}" destId="{8ADCA6E1-BC1B-4191-8E83-4251D3746691}" srcOrd="7" destOrd="0" presId="urn:microsoft.com/office/officeart/2005/8/layout/radial1"/>
    <dgm:cxn modelId="{F3C4ADD6-4D49-4D51-9A2E-5E2948AA133B}" type="presParOf" srcId="{8ADCA6E1-BC1B-4191-8E83-4251D3746691}" destId="{A51102EC-9D4E-485F-A497-84E1A3EC595C}" srcOrd="0" destOrd="0" presId="urn:microsoft.com/office/officeart/2005/8/layout/radial1"/>
    <dgm:cxn modelId="{E089C26F-9C4C-4976-AD86-7B36589D00FE}" type="presParOf" srcId="{FB151A69-068C-4834-B6A7-57760C7C67A9}" destId="{6CD2F0FC-8650-4840-826A-24AB96447FF8}" srcOrd="8" destOrd="0" presId="urn:microsoft.com/office/officeart/2005/8/layout/radial1"/>
    <dgm:cxn modelId="{FC3BDAA0-E7F5-4CEC-83F2-01BE7266C90E}" type="presParOf" srcId="{FB151A69-068C-4834-B6A7-57760C7C67A9}" destId="{7E8C5CB4-FC2D-4878-A005-272B7526565C}" srcOrd="9" destOrd="0" presId="urn:microsoft.com/office/officeart/2005/8/layout/radial1"/>
    <dgm:cxn modelId="{7A2C0D74-546A-4BA3-9274-86BD4172C1E7}" type="presParOf" srcId="{7E8C5CB4-FC2D-4878-A005-272B7526565C}" destId="{E2E65272-6CE1-4FEE-9511-2F358199072A}" srcOrd="0" destOrd="0" presId="urn:microsoft.com/office/officeart/2005/8/layout/radial1"/>
    <dgm:cxn modelId="{F0268EEC-05E8-4962-B9A0-67F717522CC6}" type="presParOf" srcId="{FB151A69-068C-4834-B6A7-57760C7C67A9}" destId="{80CEAC33-D935-4F10-834E-4F64B8ED3B48}" srcOrd="10" destOrd="0" presId="urn:microsoft.com/office/officeart/2005/8/layout/radial1"/>
    <dgm:cxn modelId="{34B7C55E-33CF-4245-A298-03BF1F404F93}" type="presParOf" srcId="{FB151A69-068C-4834-B6A7-57760C7C67A9}" destId="{D76DEC0A-28B7-4FF2-8286-FD8BBD46A6F2}" srcOrd="11" destOrd="0" presId="urn:microsoft.com/office/officeart/2005/8/layout/radial1"/>
    <dgm:cxn modelId="{EE6DFFD8-18DD-4716-A880-B2FD165CF6AB}" type="presParOf" srcId="{D76DEC0A-28B7-4FF2-8286-FD8BBD46A6F2}" destId="{138EB416-5C58-4661-B261-A2D1432E339A}" srcOrd="0" destOrd="0" presId="urn:microsoft.com/office/officeart/2005/8/layout/radial1"/>
    <dgm:cxn modelId="{D5C60099-B948-49AB-86EC-8E4E5D9D8064}" type="presParOf" srcId="{FB151A69-068C-4834-B6A7-57760C7C67A9}" destId="{B5ACCDAD-F75E-45E4-8892-E7A11F85FB3C}" srcOrd="12" destOrd="0" presId="urn:microsoft.com/office/officeart/2005/8/layout/radial1"/>
    <dgm:cxn modelId="{24E22AA1-77F7-4A39-AC80-EF54C5944F6B}" type="presParOf" srcId="{FB151A69-068C-4834-B6A7-57760C7C67A9}" destId="{6E1D54AD-B3B8-448C-9BAC-125A3462F662}" srcOrd="13" destOrd="0" presId="urn:microsoft.com/office/officeart/2005/8/layout/radial1"/>
    <dgm:cxn modelId="{16C5FF0A-90BD-4CCE-9090-92110D91231F}" type="presParOf" srcId="{6E1D54AD-B3B8-448C-9BAC-125A3462F662}" destId="{0424369A-E705-4004-A022-67201976BBE1}" srcOrd="0" destOrd="0" presId="urn:microsoft.com/office/officeart/2005/8/layout/radial1"/>
    <dgm:cxn modelId="{331634F5-8A65-4F85-8F95-3017A079F202}" type="presParOf" srcId="{FB151A69-068C-4834-B6A7-57760C7C67A9}" destId="{34E433DA-37DE-4897-B8D6-C03070654B1D}" srcOrd="14" destOrd="0" presId="urn:microsoft.com/office/officeart/2005/8/layout/radial1"/>
    <dgm:cxn modelId="{450DC892-8696-48AB-B8FF-58DFA296A157}" type="presParOf" srcId="{FB151A69-068C-4834-B6A7-57760C7C67A9}" destId="{FF436A8E-30E0-497C-8A7B-67EC2EDAD068}" srcOrd="15" destOrd="0" presId="urn:microsoft.com/office/officeart/2005/8/layout/radial1"/>
    <dgm:cxn modelId="{76DB5AE8-A84D-4052-9D82-69EB18BBDDF0}" type="presParOf" srcId="{FF436A8E-30E0-497C-8A7B-67EC2EDAD068}" destId="{F99740B2-1AA3-45F3-B8D4-A46649BB7495}" srcOrd="0" destOrd="0" presId="urn:microsoft.com/office/officeart/2005/8/layout/radial1"/>
    <dgm:cxn modelId="{662E2C35-3D45-43B8-89BA-10996E9881E4}" type="presParOf" srcId="{FB151A69-068C-4834-B6A7-57760C7C67A9}" destId="{CF2FFE85-CEE5-4E04-B716-25AFEFB8E404}" srcOrd="16" destOrd="0" presId="urn:microsoft.com/office/officeart/2005/8/layout/radial1"/>
    <dgm:cxn modelId="{8FA733FA-4867-4AE3-B496-31EB98161CC0}" type="presParOf" srcId="{FB151A69-068C-4834-B6A7-57760C7C67A9}" destId="{4E97889A-0A91-45FB-A058-A03CA17BB456}" srcOrd="17" destOrd="0" presId="urn:microsoft.com/office/officeart/2005/8/layout/radial1"/>
    <dgm:cxn modelId="{D109B14D-59E3-40E1-9C0E-61DA0F1237A5}" type="presParOf" srcId="{4E97889A-0A91-45FB-A058-A03CA17BB456}" destId="{328591B2-3C43-447B-ABD8-F849CAB7DEF5}" srcOrd="0" destOrd="0" presId="urn:microsoft.com/office/officeart/2005/8/layout/radial1"/>
    <dgm:cxn modelId="{66913B2B-CF3B-4750-AE95-B2F1796658B2}" type="presParOf" srcId="{FB151A69-068C-4834-B6A7-57760C7C67A9}" destId="{144F6B4C-EC73-4CA9-9AF8-05F02CBDFBE3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Vocabulary</a:t>
          </a:r>
          <a:r>
            <a:rPr lang="ka-GE" sz="1800" kern="1200" dirty="0"/>
            <a:t> - ლექსიკა</a:t>
          </a:r>
          <a:endParaRPr lang="en-US" sz="18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Reading Comprehension - </a:t>
          </a:r>
          <a:r>
            <a:rPr lang="ka-GE" sz="1800" kern="1200" dirty="0"/>
            <a:t>წაკითხულის გააზრება</a:t>
          </a:r>
          <a:endParaRPr lang="en-US" sz="18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Calibri" panose="020F0502020204030204" pitchFamily="34" charset="0"/>
            </a:rPr>
            <a:t>Grammar</a:t>
          </a:r>
          <a:r>
            <a:rPr lang="ka-GE" sz="1800" kern="1200" dirty="0">
              <a:cs typeface="Calibri" panose="020F0502020204030204" pitchFamily="34" charset="0"/>
            </a:rPr>
            <a:t> - გრამატიკა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Summing up - </a:t>
          </a:r>
          <a:r>
            <a:rPr lang="ka-GE" sz="1800" kern="1200" dirty="0"/>
            <a:t>შეჯამება</a:t>
          </a:r>
          <a:endParaRPr lang="en-US" sz="18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Homework</a:t>
          </a:r>
          <a:r>
            <a:rPr lang="ka-GE" sz="1800" kern="1200" dirty="0"/>
            <a:t> - დავალება</a:t>
          </a:r>
          <a:endParaRPr lang="en-US" sz="18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695879" y="1925088"/>
          <a:ext cx="1802027" cy="126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 </a:t>
          </a:r>
          <a:r>
            <a:rPr lang="ka-GE" sz="1900" kern="1200" dirty="0"/>
            <a:t> ლექსიკა</a:t>
          </a:r>
          <a:endParaRPr lang="en-US" sz="1900" kern="1200" dirty="0"/>
        </a:p>
      </dsp:txBody>
      <dsp:txXfrm>
        <a:off x="3959780" y="2110862"/>
        <a:ext cx="1274225" cy="896998"/>
      </dsp:txXfrm>
    </dsp:sp>
    <dsp:sp modelId="{76BC84D4-D291-40B7-9696-27C84E3ADD45}">
      <dsp:nvSpPr>
        <dsp:cNvPr id="0" name=""/>
        <dsp:cNvSpPr/>
      </dsp:nvSpPr>
      <dsp:spPr>
        <a:xfrm rot="15158205">
          <a:off x="3821824" y="1502410"/>
          <a:ext cx="895517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895517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47195" y="1490173"/>
        <a:ext cx="44775" cy="44775"/>
      </dsp:txXfrm>
    </dsp:sp>
    <dsp:sp modelId="{DB106DD9-1BB7-4E0B-87BC-A3A1A701D069}">
      <dsp:nvSpPr>
        <dsp:cNvPr id="0" name=""/>
        <dsp:cNvSpPr/>
      </dsp:nvSpPr>
      <dsp:spPr>
        <a:xfrm>
          <a:off x="2956913" y="-5750"/>
          <a:ext cx="2019408" cy="1098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grandfather</a:t>
          </a:r>
        </a:p>
      </dsp:txBody>
      <dsp:txXfrm>
        <a:off x="3252648" y="155156"/>
        <a:ext cx="1427938" cy="776925"/>
      </dsp:txXfrm>
    </dsp:sp>
    <dsp:sp modelId="{10AEF670-5D14-4356-9567-E36E6B4E1C43}">
      <dsp:nvSpPr>
        <dsp:cNvPr id="0" name=""/>
        <dsp:cNvSpPr/>
      </dsp:nvSpPr>
      <dsp:spPr>
        <a:xfrm rot="18518065">
          <a:off x="4792916" y="1485301"/>
          <a:ext cx="1308662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308662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14531" y="1462736"/>
        <a:ext cx="65433" cy="65433"/>
      </dsp:txXfrm>
    </dsp:sp>
    <dsp:sp modelId="{DC97B75A-3B39-404A-89D7-1BBCFDBA119C}">
      <dsp:nvSpPr>
        <dsp:cNvPr id="0" name=""/>
        <dsp:cNvSpPr/>
      </dsp:nvSpPr>
      <dsp:spPr>
        <a:xfrm>
          <a:off x="4986799" y="47233"/>
          <a:ext cx="2469747" cy="958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grandmother</a:t>
          </a:r>
        </a:p>
      </dsp:txBody>
      <dsp:txXfrm>
        <a:off x="5348485" y="187619"/>
        <a:ext cx="1746375" cy="677843"/>
      </dsp:txXfrm>
    </dsp:sp>
    <dsp:sp modelId="{F7956D89-C625-44FD-919E-833C2148F4B6}">
      <dsp:nvSpPr>
        <dsp:cNvPr id="0" name=""/>
        <dsp:cNvSpPr/>
      </dsp:nvSpPr>
      <dsp:spPr>
        <a:xfrm rot="20675583">
          <a:off x="5407886" y="2110829"/>
          <a:ext cx="1559573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559573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48683" y="2081991"/>
        <a:ext cx="77978" cy="77978"/>
      </dsp:txXfrm>
    </dsp:sp>
    <dsp:sp modelId="{13FC3DFA-EC65-4A8E-AF70-4B93C9A027EC}">
      <dsp:nvSpPr>
        <dsp:cNvPr id="0" name=""/>
        <dsp:cNvSpPr/>
      </dsp:nvSpPr>
      <dsp:spPr>
        <a:xfrm>
          <a:off x="6896499" y="1204928"/>
          <a:ext cx="1403786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mother</a:t>
          </a:r>
        </a:p>
      </dsp:txBody>
      <dsp:txXfrm>
        <a:off x="7102079" y="1359368"/>
        <a:ext cx="992626" cy="745702"/>
      </dsp:txXfrm>
    </dsp:sp>
    <dsp:sp modelId="{8ADCA6E1-BC1B-4191-8E83-4251D3746691}">
      <dsp:nvSpPr>
        <dsp:cNvPr id="0" name=""/>
        <dsp:cNvSpPr/>
      </dsp:nvSpPr>
      <dsp:spPr>
        <a:xfrm rot="486608">
          <a:off x="5470508" y="2808876"/>
          <a:ext cx="1897161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897161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371659" y="2771598"/>
        <a:ext cx="94858" cy="94858"/>
      </dsp:txXfrm>
    </dsp:sp>
    <dsp:sp modelId="{6CD2F0FC-8650-4840-826A-24AB96447FF8}">
      <dsp:nvSpPr>
        <dsp:cNvPr id="0" name=""/>
        <dsp:cNvSpPr/>
      </dsp:nvSpPr>
      <dsp:spPr>
        <a:xfrm>
          <a:off x="7329548" y="2554943"/>
          <a:ext cx="1873180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father</a:t>
          </a:r>
        </a:p>
      </dsp:txBody>
      <dsp:txXfrm>
        <a:off x="7603869" y="2709383"/>
        <a:ext cx="1324538" cy="745702"/>
      </dsp:txXfrm>
    </dsp:sp>
    <dsp:sp modelId="{7E8C5CB4-FC2D-4878-A005-272B7526565C}">
      <dsp:nvSpPr>
        <dsp:cNvPr id="0" name=""/>
        <dsp:cNvSpPr/>
      </dsp:nvSpPr>
      <dsp:spPr>
        <a:xfrm rot="1537671">
          <a:off x="5270243" y="3219498"/>
          <a:ext cx="1447812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447812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57954" y="3193454"/>
        <a:ext cx="72390" cy="72390"/>
      </dsp:txXfrm>
    </dsp:sp>
    <dsp:sp modelId="{80CEAC33-D935-4F10-834E-4F64B8ED3B48}">
      <dsp:nvSpPr>
        <dsp:cNvPr id="0" name=""/>
        <dsp:cNvSpPr/>
      </dsp:nvSpPr>
      <dsp:spPr>
        <a:xfrm>
          <a:off x="6594966" y="3243531"/>
          <a:ext cx="1054582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uncle</a:t>
          </a:r>
        </a:p>
      </dsp:txBody>
      <dsp:txXfrm>
        <a:off x="6749406" y="3397971"/>
        <a:ext cx="745702" cy="745702"/>
      </dsp:txXfrm>
    </dsp:sp>
    <dsp:sp modelId="{D76DEC0A-28B7-4FF2-8286-FD8BBD46A6F2}">
      <dsp:nvSpPr>
        <dsp:cNvPr id="0" name=""/>
        <dsp:cNvSpPr/>
      </dsp:nvSpPr>
      <dsp:spPr>
        <a:xfrm rot="4916434">
          <a:off x="4526843" y="3363938"/>
          <a:ext cx="370828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370828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2987" y="3364819"/>
        <a:ext cx="18541" cy="18541"/>
      </dsp:txXfrm>
    </dsp:sp>
    <dsp:sp modelId="{B5ACCDAD-F75E-45E4-8892-E7A11F85FB3C}">
      <dsp:nvSpPr>
        <dsp:cNvPr id="0" name=""/>
        <dsp:cNvSpPr/>
      </dsp:nvSpPr>
      <dsp:spPr>
        <a:xfrm>
          <a:off x="4296853" y="3552303"/>
          <a:ext cx="1029788" cy="1048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aunt</a:t>
          </a:r>
        </a:p>
      </dsp:txBody>
      <dsp:txXfrm>
        <a:off x="4447662" y="3705897"/>
        <a:ext cx="728170" cy="741615"/>
      </dsp:txXfrm>
    </dsp:sp>
    <dsp:sp modelId="{6E1D54AD-B3B8-448C-9BAC-125A3462F662}">
      <dsp:nvSpPr>
        <dsp:cNvPr id="0" name=""/>
        <dsp:cNvSpPr/>
      </dsp:nvSpPr>
      <dsp:spPr>
        <a:xfrm rot="8441362">
          <a:off x="2817134" y="3456048"/>
          <a:ext cx="1344477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344477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55761" y="3432588"/>
        <a:ext cx="67223" cy="67223"/>
      </dsp:txXfrm>
    </dsp:sp>
    <dsp:sp modelId="{34E433DA-37DE-4897-B8D6-C03070654B1D}">
      <dsp:nvSpPr>
        <dsp:cNvPr id="0" name=""/>
        <dsp:cNvSpPr/>
      </dsp:nvSpPr>
      <dsp:spPr>
        <a:xfrm>
          <a:off x="1869047" y="3737822"/>
          <a:ext cx="1289226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sister</a:t>
          </a:r>
        </a:p>
      </dsp:txBody>
      <dsp:txXfrm>
        <a:off x="2057850" y="3892262"/>
        <a:ext cx="911620" cy="745702"/>
      </dsp:txXfrm>
    </dsp:sp>
    <dsp:sp modelId="{FF436A8E-30E0-497C-8A7B-67EC2EDAD068}">
      <dsp:nvSpPr>
        <dsp:cNvPr id="0" name=""/>
        <dsp:cNvSpPr/>
      </dsp:nvSpPr>
      <dsp:spPr>
        <a:xfrm rot="10195732">
          <a:off x="1830869" y="2871120"/>
          <a:ext cx="1907079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907079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736732" y="2833595"/>
        <a:ext cx="95353" cy="95353"/>
      </dsp:txXfrm>
    </dsp:sp>
    <dsp:sp modelId="{CF2FFE85-CEE5-4E04-B716-25AFEFB8E404}">
      <dsp:nvSpPr>
        <dsp:cNvPr id="0" name=""/>
        <dsp:cNvSpPr/>
      </dsp:nvSpPr>
      <dsp:spPr>
        <a:xfrm>
          <a:off x="634266" y="2627175"/>
          <a:ext cx="1223895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brother</a:t>
          </a:r>
        </a:p>
      </dsp:txBody>
      <dsp:txXfrm>
        <a:off x="813501" y="2781615"/>
        <a:ext cx="865425" cy="745702"/>
      </dsp:txXfrm>
    </dsp:sp>
    <dsp:sp modelId="{4E97889A-0A91-45FB-A058-A03CA17BB456}">
      <dsp:nvSpPr>
        <dsp:cNvPr id="0" name=""/>
        <dsp:cNvSpPr/>
      </dsp:nvSpPr>
      <dsp:spPr>
        <a:xfrm rot="12536174">
          <a:off x="2452981" y="1787110"/>
          <a:ext cx="1530862" cy="20302"/>
        </a:xfrm>
        <a:custGeom>
          <a:avLst/>
          <a:gdLst/>
          <a:ahLst/>
          <a:cxnLst/>
          <a:rect l="0" t="0" r="0" b="0"/>
          <a:pathLst>
            <a:path>
              <a:moveTo>
                <a:pt x="0" y="10151"/>
              </a:moveTo>
              <a:lnTo>
                <a:pt x="1530862" y="1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0140" y="1758990"/>
        <a:ext cx="76543" cy="76543"/>
      </dsp:txXfrm>
    </dsp:sp>
    <dsp:sp modelId="{144F6B4C-EC73-4CA9-9AF8-05F02CBDFBE3}">
      <dsp:nvSpPr>
        <dsp:cNvPr id="0" name=""/>
        <dsp:cNvSpPr/>
      </dsp:nvSpPr>
      <dsp:spPr>
        <a:xfrm>
          <a:off x="1392587" y="608950"/>
          <a:ext cx="1260352" cy="1054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cousin</a:t>
          </a:r>
        </a:p>
      </dsp:txBody>
      <dsp:txXfrm>
        <a:off x="1577161" y="763390"/>
        <a:ext cx="891204" cy="745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918181" y="2124249"/>
          <a:ext cx="1796803" cy="1179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Vocabulary </a:t>
          </a:r>
          <a:r>
            <a:rPr lang="ka-GE" sz="1700" kern="1200" dirty="0"/>
            <a:t> ლექსიკა</a:t>
          </a:r>
          <a:endParaRPr lang="en-US" sz="1700" kern="1200" dirty="0"/>
        </a:p>
      </dsp:txBody>
      <dsp:txXfrm>
        <a:off x="4181317" y="2297042"/>
        <a:ext cx="1270531" cy="834315"/>
      </dsp:txXfrm>
    </dsp:sp>
    <dsp:sp modelId="{76BC84D4-D291-40B7-9696-27C84E3ADD45}">
      <dsp:nvSpPr>
        <dsp:cNvPr id="0" name=""/>
        <dsp:cNvSpPr/>
      </dsp:nvSpPr>
      <dsp:spPr>
        <a:xfrm rot="15162595">
          <a:off x="3966258" y="1632543"/>
          <a:ext cx="1033614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033614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57225" y="1616906"/>
        <a:ext cx="51680" cy="51680"/>
      </dsp:txXfrm>
    </dsp:sp>
    <dsp:sp modelId="{DB106DD9-1BB7-4E0B-87BC-A3A1A701D069}">
      <dsp:nvSpPr>
        <dsp:cNvPr id="0" name=""/>
        <dsp:cNvSpPr/>
      </dsp:nvSpPr>
      <dsp:spPr>
        <a:xfrm>
          <a:off x="3073578" y="0"/>
          <a:ext cx="2156490" cy="115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grandfather</a:t>
          </a:r>
        </a:p>
      </dsp:txBody>
      <dsp:txXfrm>
        <a:off x="3389389" y="169468"/>
        <a:ext cx="1524868" cy="818263"/>
      </dsp:txXfrm>
    </dsp:sp>
    <dsp:sp modelId="{10AEF670-5D14-4356-9567-E36E6B4E1C43}">
      <dsp:nvSpPr>
        <dsp:cNvPr id="0" name=""/>
        <dsp:cNvSpPr/>
      </dsp:nvSpPr>
      <dsp:spPr>
        <a:xfrm rot="18271081">
          <a:off x="4893382" y="1609267"/>
          <a:ext cx="1352191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352191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5673" y="1585665"/>
        <a:ext cx="67609" cy="67609"/>
      </dsp:txXfrm>
    </dsp:sp>
    <dsp:sp modelId="{DC97B75A-3B39-404A-89D7-1BBCFDBA119C}">
      <dsp:nvSpPr>
        <dsp:cNvPr id="0" name=""/>
        <dsp:cNvSpPr/>
      </dsp:nvSpPr>
      <dsp:spPr>
        <a:xfrm>
          <a:off x="5252035" y="79246"/>
          <a:ext cx="2059082" cy="1009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grandmother</a:t>
          </a:r>
        </a:p>
      </dsp:txBody>
      <dsp:txXfrm>
        <a:off x="5553581" y="227102"/>
        <a:ext cx="1455990" cy="713909"/>
      </dsp:txXfrm>
    </dsp:sp>
    <dsp:sp modelId="{F7956D89-C625-44FD-919E-833C2148F4B6}">
      <dsp:nvSpPr>
        <dsp:cNvPr id="0" name=""/>
        <dsp:cNvSpPr/>
      </dsp:nvSpPr>
      <dsp:spPr>
        <a:xfrm rot="20286247">
          <a:off x="5516332" y="2052135"/>
          <a:ext cx="1844292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844292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392370" y="2016231"/>
        <a:ext cx="92214" cy="92214"/>
      </dsp:txXfrm>
    </dsp:sp>
    <dsp:sp modelId="{13FC3DFA-EC65-4A8E-AF70-4B93C9A027EC}">
      <dsp:nvSpPr>
        <dsp:cNvPr id="0" name=""/>
        <dsp:cNvSpPr/>
      </dsp:nvSpPr>
      <dsp:spPr>
        <a:xfrm>
          <a:off x="7206682" y="901128"/>
          <a:ext cx="1478478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mother</a:t>
          </a:r>
        </a:p>
      </dsp:txBody>
      <dsp:txXfrm>
        <a:off x="7423200" y="1063785"/>
        <a:ext cx="1045442" cy="785380"/>
      </dsp:txXfrm>
    </dsp:sp>
    <dsp:sp modelId="{8ADCA6E1-BC1B-4191-8E83-4251D3746691}">
      <dsp:nvSpPr>
        <dsp:cNvPr id="0" name=""/>
        <dsp:cNvSpPr/>
      </dsp:nvSpPr>
      <dsp:spPr>
        <a:xfrm rot="209545">
          <a:off x="5709160" y="2823195"/>
          <a:ext cx="2121056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2121056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716662" y="2780371"/>
        <a:ext cx="106052" cy="106052"/>
      </dsp:txXfrm>
    </dsp:sp>
    <dsp:sp modelId="{6CD2F0FC-8650-4840-826A-24AB96447FF8}">
      <dsp:nvSpPr>
        <dsp:cNvPr id="0" name=""/>
        <dsp:cNvSpPr/>
      </dsp:nvSpPr>
      <dsp:spPr>
        <a:xfrm>
          <a:off x="7827216" y="2376484"/>
          <a:ext cx="1110694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father</a:t>
          </a:r>
        </a:p>
      </dsp:txBody>
      <dsp:txXfrm>
        <a:off x="7989873" y="2539141"/>
        <a:ext cx="785380" cy="785380"/>
      </dsp:txXfrm>
    </dsp:sp>
    <dsp:sp modelId="{7E8C5CB4-FC2D-4878-A005-272B7526565C}">
      <dsp:nvSpPr>
        <dsp:cNvPr id="0" name=""/>
        <dsp:cNvSpPr/>
      </dsp:nvSpPr>
      <dsp:spPr>
        <a:xfrm rot="1940385">
          <a:off x="5366183" y="3448507"/>
          <a:ext cx="1252581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252581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1159" y="3427395"/>
        <a:ext cx="62629" cy="62629"/>
      </dsp:txXfrm>
    </dsp:sp>
    <dsp:sp modelId="{80CEAC33-D935-4F10-834E-4F64B8ED3B48}">
      <dsp:nvSpPr>
        <dsp:cNvPr id="0" name=""/>
        <dsp:cNvSpPr/>
      </dsp:nvSpPr>
      <dsp:spPr>
        <a:xfrm>
          <a:off x="6435482" y="3535466"/>
          <a:ext cx="1110694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uncle</a:t>
          </a:r>
        </a:p>
      </dsp:txBody>
      <dsp:txXfrm>
        <a:off x="6598139" y="3698123"/>
        <a:ext cx="785380" cy="785380"/>
      </dsp:txXfrm>
    </dsp:sp>
    <dsp:sp modelId="{D76DEC0A-28B7-4FF2-8286-FD8BBD46A6F2}">
      <dsp:nvSpPr>
        <dsp:cNvPr id="0" name=""/>
        <dsp:cNvSpPr/>
      </dsp:nvSpPr>
      <dsp:spPr>
        <a:xfrm rot="5244231">
          <a:off x="4565370" y="3584527"/>
          <a:ext cx="582277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582277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1951" y="3580173"/>
        <a:ext cx="29113" cy="29113"/>
      </dsp:txXfrm>
    </dsp:sp>
    <dsp:sp modelId="{B5ACCDAD-F75E-45E4-8892-E7A11F85FB3C}">
      <dsp:nvSpPr>
        <dsp:cNvPr id="0" name=""/>
        <dsp:cNvSpPr/>
      </dsp:nvSpPr>
      <dsp:spPr>
        <a:xfrm>
          <a:off x="4352421" y="3884982"/>
          <a:ext cx="1084581" cy="1104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aunt</a:t>
          </a:r>
        </a:p>
      </dsp:txBody>
      <dsp:txXfrm>
        <a:off x="4511254" y="4046748"/>
        <a:ext cx="766915" cy="781075"/>
      </dsp:txXfrm>
    </dsp:sp>
    <dsp:sp modelId="{6E1D54AD-B3B8-448C-9BAC-125A3462F662}">
      <dsp:nvSpPr>
        <dsp:cNvPr id="0" name=""/>
        <dsp:cNvSpPr/>
      </dsp:nvSpPr>
      <dsp:spPr>
        <a:xfrm rot="8887316">
          <a:off x="2986564" y="3446019"/>
          <a:ext cx="1273787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273787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1613" y="3424377"/>
        <a:ext cx="63689" cy="63689"/>
      </dsp:txXfrm>
    </dsp:sp>
    <dsp:sp modelId="{34E433DA-37DE-4897-B8D6-C03070654B1D}">
      <dsp:nvSpPr>
        <dsp:cNvPr id="0" name=""/>
        <dsp:cNvSpPr/>
      </dsp:nvSpPr>
      <dsp:spPr>
        <a:xfrm>
          <a:off x="1863264" y="3573339"/>
          <a:ext cx="1357823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sister</a:t>
          </a:r>
        </a:p>
      </dsp:txBody>
      <dsp:txXfrm>
        <a:off x="2062113" y="3735996"/>
        <a:ext cx="960125" cy="785380"/>
      </dsp:txXfrm>
    </dsp:sp>
    <dsp:sp modelId="{FF436A8E-30E0-497C-8A7B-67EC2EDAD068}">
      <dsp:nvSpPr>
        <dsp:cNvPr id="0" name=""/>
        <dsp:cNvSpPr/>
      </dsp:nvSpPr>
      <dsp:spPr>
        <a:xfrm rot="10672899">
          <a:off x="2561107" y="2762291"/>
          <a:ext cx="1358960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358960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6613" y="2738520"/>
        <a:ext cx="67948" cy="67948"/>
      </dsp:txXfrm>
    </dsp:sp>
    <dsp:sp modelId="{CF2FFE85-CEE5-4E04-B716-25AFEFB8E404}">
      <dsp:nvSpPr>
        <dsp:cNvPr id="0" name=""/>
        <dsp:cNvSpPr/>
      </dsp:nvSpPr>
      <dsp:spPr>
        <a:xfrm>
          <a:off x="1273148" y="2266081"/>
          <a:ext cx="1289016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brother</a:t>
          </a:r>
        </a:p>
      </dsp:txBody>
      <dsp:txXfrm>
        <a:off x="1461920" y="2428738"/>
        <a:ext cx="911472" cy="785380"/>
      </dsp:txXfrm>
    </dsp:sp>
    <dsp:sp modelId="{4E97889A-0A91-45FB-A058-A03CA17BB456}">
      <dsp:nvSpPr>
        <dsp:cNvPr id="0" name=""/>
        <dsp:cNvSpPr/>
      </dsp:nvSpPr>
      <dsp:spPr>
        <a:xfrm rot="12506474">
          <a:off x="2813799" y="1996702"/>
          <a:ext cx="1393830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393830" y="1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75869" y="1972059"/>
        <a:ext cx="69691" cy="69691"/>
      </dsp:txXfrm>
    </dsp:sp>
    <dsp:sp modelId="{144F6B4C-EC73-4CA9-9AF8-05F02CBDFBE3}">
      <dsp:nvSpPr>
        <dsp:cNvPr id="0" name=""/>
        <dsp:cNvSpPr/>
      </dsp:nvSpPr>
      <dsp:spPr>
        <a:xfrm>
          <a:off x="1677042" y="817871"/>
          <a:ext cx="1327413" cy="111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cousin</a:t>
          </a:r>
        </a:p>
      </dsp:txBody>
      <dsp:txXfrm>
        <a:off x="1871437" y="980528"/>
        <a:ext cx="938623" cy="78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83F78F06-5C9F-254B-9134-1A65291D46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7398" y="10476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1180BB7-8A09-7F4E-AB58-D403BAFD21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1479" y="1047610"/>
            <a:ext cx="1671113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F3D76-B309-0146-860A-25D9564D7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92" y="10476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f</a:t>
              </a:r>
              <a:r>
                <a:rPr lang="en-US" sz="2800" kern="1200" dirty="0"/>
                <a:t>ather(n)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მამა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u</a:t>
              </a:r>
              <a:r>
                <a:rPr lang="en-US" sz="2800" kern="1200" dirty="0"/>
                <a:t>ncle(n)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ბიძა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aunt</a:t>
              </a:r>
              <a:r>
                <a:rPr lang="en-US" sz="2800" kern="1200" dirty="0"/>
                <a:t>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89745" y="4888390"/>
            <a:ext cx="4097435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დეიდა/მამიდა/ბიცოლა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4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sister(n)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brother(n)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ძმა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4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cousin(n)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829580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ბიძაშვილი</a:t>
            </a:r>
            <a:r>
              <a:rPr lang="en-US" sz="2400" dirty="0"/>
              <a:t>/</a:t>
            </a:r>
            <a:r>
              <a:rPr lang="ka-GE" sz="2400" dirty="0"/>
              <a:t>მამიდაშვილი</a:t>
            </a:r>
            <a:r>
              <a:rPr lang="en-US" sz="2400" dirty="0"/>
              <a:t>/</a:t>
            </a:r>
            <a:r>
              <a:rPr lang="ka-GE" sz="2400" dirty="0"/>
              <a:t>დეიდაშვილი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6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487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4701" y="2183329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0141" y="2816562"/>
            <a:ext cx="216135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    </a:t>
            </a:r>
            <a:r>
              <a:rPr lang="en-US" sz="2400" dirty="0">
                <a:solidFill>
                  <a:schemeClr val="bg1"/>
                </a:solidFill>
              </a:rPr>
              <a:t>grandfather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7332" y="2772258"/>
            <a:ext cx="1922318" cy="4779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05474" y="4327494"/>
            <a:ext cx="11839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aunt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3153" y="4300683"/>
            <a:ext cx="120329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father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0737" y="5838192"/>
            <a:ext cx="1415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me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60141" y="3216672"/>
            <a:ext cx="2685824" cy="93987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61092" y="3055553"/>
            <a:ext cx="106663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923375" y="4828656"/>
            <a:ext cx="851048" cy="101894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45965" y="3176812"/>
            <a:ext cx="0" cy="9161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45965" y="3216672"/>
            <a:ext cx="2978214" cy="89142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33927" y="4797020"/>
            <a:ext cx="937154" cy="105057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512070" y="4782236"/>
            <a:ext cx="20782" cy="99563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8881" y="1683009"/>
            <a:ext cx="825042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Fill in the family tree with the words: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შეავსეთ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a-GE" sz="2400" dirty="0">
                <a:solidFill>
                  <a:schemeClr val="bg1"/>
                </a:solidFill>
              </a:rPr>
              <a:t>„</a:t>
            </a:r>
            <a:r>
              <a:rPr lang="ka-GE" sz="2400" dirty="0" smtClean="0">
                <a:solidFill>
                  <a:schemeClr val="bg1"/>
                </a:solidFill>
              </a:rPr>
              <a:t>გენეალოგიური </a:t>
            </a:r>
            <a:r>
              <a:rPr lang="ka-GE" sz="2400" dirty="0">
                <a:solidFill>
                  <a:schemeClr val="bg1"/>
                </a:solidFill>
              </a:rPr>
              <a:t>ხე“ მოცემული სიტყვებით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56001" y="5321303"/>
            <a:ext cx="12864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uncle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92244" y="5343526"/>
            <a:ext cx="12686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aunt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766328" y="4712257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brother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56001" y="4108094"/>
            <a:ext cx="1286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sister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87130" y="4108093"/>
            <a:ext cx="12737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father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47888" y="3536717"/>
            <a:ext cx="1286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mother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70760" y="2974686"/>
            <a:ext cx="19223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grandfather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81279" y="2343417"/>
            <a:ext cx="19223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grandmother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56002" y="4712257"/>
            <a:ext cx="1286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cousin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730041" y="4809559"/>
            <a:ext cx="2003886" cy="8921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2018" y="5795176"/>
            <a:ext cx="1164104" cy="4779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100831" y="4325627"/>
            <a:ext cx="11843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mother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556082" y="4528499"/>
            <a:ext cx="4648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57236" y="4548817"/>
            <a:ext cx="4648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71189" y="2773941"/>
            <a:ext cx="19223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grandmother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882" y="4312106"/>
            <a:ext cx="12864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uncle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11208" y="5845493"/>
            <a:ext cx="1286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cousin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739" y="5803334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brother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7225" y="5881912"/>
            <a:ext cx="1286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sister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4335" y="1917699"/>
            <a:ext cx="10094665" cy="132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54334" y="1978365"/>
            <a:ext cx="916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Look at the definitions of the family members and guess the answer: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წაიკითხეთ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ოჯახის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წევრების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განმარტებები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და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გამოიცანით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itchFamily="18" charset="0"/>
              </a:rPr>
              <a:t>პასუხი</a:t>
            </a:r>
            <a:r>
              <a:rPr lang="en-US" sz="2400" dirty="0" smtClean="0">
                <a:solidFill>
                  <a:schemeClr val="bg1"/>
                </a:solidFill>
                <a:latin typeface="Sylfaen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984" y="3330195"/>
            <a:ext cx="7878767" cy="55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Your mother’s or father’s father is your  ……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0984" y="3989303"/>
            <a:ext cx="7878767" cy="5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Your f</a:t>
            </a:r>
            <a:r>
              <a:rPr lang="en-US" sz="2800" dirty="0" smtClean="0"/>
              <a:t>ather’s </a:t>
            </a:r>
            <a:r>
              <a:rPr lang="en-US" sz="2800" dirty="0"/>
              <a:t>or </a:t>
            </a:r>
            <a:r>
              <a:rPr lang="en-US" sz="2800" dirty="0" smtClean="0"/>
              <a:t>mother’s </a:t>
            </a:r>
            <a:r>
              <a:rPr lang="en-US" sz="2800" dirty="0"/>
              <a:t>sister is your  ….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4334" y="4626442"/>
            <a:ext cx="7878767" cy="53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Your aunt’s or uncle’s child is your  …..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4335" y="5946185"/>
            <a:ext cx="7878767" cy="54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Your mother’s and father’s daughter is your  .….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0984" y="5302564"/>
            <a:ext cx="7878767" cy="53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Your mother’s and father’s son is your  ….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2426" y="3357572"/>
            <a:ext cx="197162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grandfather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78647" y="4026791"/>
            <a:ext cx="121844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5370" y="4629852"/>
            <a:ext cx="141411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78647" y="5318784"/>
            <a:ext cx="14576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9612" y="5966480"/>
            <a:ext cx="106384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sister</a:t>
            </a:r>
          </a:p>
        </p:txBody>
      </p: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63812" y="2454402"/>
            <a:ext cx="5055207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What do you see in the picture?</a:t>
            </a:r>
            <a:endParaRPr lang="ka-GE" sz="4400" dirty="0"/>
          </a:p>
          <a:p>
            <a:endParaRPr lang="en-US" sz="2800" dirty="0"/>
          </a:p>
        </p:txBody>
      </p:sp>
      <p:pic>
        <p:nvPicPr>
          <p:cNvPr id="14" name="Picture 2" descr="What is Wealth - How do you define w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80" y="2201843"/>
            <a:ext cx="5673738" cy="33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5931719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216658" y="2061028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2" descr="Vector big happy family - great-grandfather, great-grandmoth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2" y="2341374"/>
            <a:ext cx="4304918" cy="35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640273" y="1740805"/>
            <a:ext cx="6277024" cy="461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This is Lisa </a:t>
            </a:r>
            <a:r>
              <a:rPr lang="en-US" sz="2000" b="1" dirty="0" smtClean="0"/>
              <a:t>and </a:t>
            </a:r>
            <a:r>
              <a:rPr lang="en-US" sz="2000" b="1" dirty="0"/>
              <a:t>she is 8 years old. She knows Italian very well , she is very smart </a:t>
            </a:r>
            <a:r>
              <a:rPr lang="en-US" sz="2000" b="1" dirty="0" smtClean="0"/>
              <a:t>and loves </a:t>
            </a:r>
            <a:r>
              <a:rPr lang="en-US" sz="2000" b="1" dirty="0"/>
              <a:t>to </a:t>
            </a:r>
            <a:r>
              <a:rPr lang="en-US" sz="2000" b="1" dirty="0" smtClean="0"/>
              <a:t>go to school. She has </a:t>
            </a:r>
            <a:r>
              <a:rPr lang="en-US" sz="2000" b="1" dirty="0"/>
              <a:t>a big family. She has a </a:t>
            </a:r>
            <a:r>
              <a:rPr lang="en-US" sz="2000" b="1" dirty="0" smtClean="0"/>
              <a:t>brother, named </a:t>
            </a:r>
            <a:r>
              <a:rPr lang="en-US" sz="2000" b="1" dirty="0"/>
              <a:t>Nick . </a:t>
            </a:r>
            <a:r>
              <a:rPr lang="en-US" sz="2000" b="1" dirty="0" smtClean="0"/>
              <a:t>Nick </a:t>
            </a:r>
            <a:r>
              <a:rPr lang="en-US" sz="2000" b="1" dirty="0"/>
              <a:t>does not like school </a:t>
            </a:r>
            <a:r>
              <a:rPr lang="en-US" sz="2000" b="1" dirty="0" smtClean="0"/>
              <a:t>very much and he likes to ride </a:t>
            </a:r>
            <a:r>
              <a:rPr lang="en-US" sz="2000" b="1" dirty="0"/>
              <a:t>a skateboard. </a:t>
            </a:r>
            <a:r>
              <a:rPr lang="en-US" sz="2000" b="1" dirty="0" smtClean="0"/>
              <a:t>Nick and Lisa also </a:t>
            </a:r>
            <a:r>
              <a:rPr lang="en-US" sz="2000" b="1" dirty="0"/>
              <a:t>have a sister Ann. They love her very much because she is a baby and she can’t talk. Lisa has a father and a </a:t>
            </a:r>
            <a:r>
              <a:rPr lang="en-US" sz="2000" b="1" dirty="0" smtClean="0"/>
              <a:t>mother, </a:t>
            </a:r>
            <a:r>
              <a:rPr lang="en-US" sz="2000" b="1" dirty="0"/>
              <a:t>Mr. John and Mrs. Mary . </a:t>
            </a:r>
            <a:r>
              <a:rPr lang="en-US" sz="2000" b="1" dirty="0" smtClean="0"/>
              <a:t>Those </a:t>
            </a:r>
            <a:r>
              <a:rPr lang="en-US" sz="2000" b="1" dirty="0"/>
              <a:t>are her parents. Lisa also has an uncle Josh and two aunts Leila and Katy. </a:t>
            </a:r>
            <a:r>
              <a:rPr lang="en-US" sz="2000" b="1" dirty="0" smtClean="0"/>
              <a:t>Aunt Katy </a:t>
            </a:r>
            <a:r>
              <a:rPr lang="en-US" sz="2000" b="1" dirty="0"/>
              <a:t>has a </a:t>
            </a:r>
            <a:r>
              <a:rPr lang="en-US" sz="2000" b="1" dirty="0" smtClean="0"/>
              <a:t>child. His </a:t>
            </a:r>
            <a:r>
              <a:rPr lang="ka-GE" sz="2000" b="1" dirty="0" smtClean="0"/>
              <a:t> </a:t>
            </a:r>
            <a:r>
              <a:rPr lang="en-US" sz="2000" b="1" dirty="0" smtClean="0"/>
              <a:t>name is </a:t>
            </a:r>
            <a:r>
              <a:rPr lang="en-US" sz="2000" b="1" dirty="0"/>
              <a:t>Bob. </a:t>
            </a:r>
            <a:r>
              <a:rPr lang="en-US" sz="2000" b="1" dirty="0" smtClean="0"/>
              <a:t>He </a:t>
            </a:r>
            <a:r>
              <a:rPr lang="en-US" sz="2000" b="1" dirty="0"/>
              <a:t>is Lisa’s cousin. </a:t>
            </a:r>
          </a:p>
          <a:p>
            <a:pPr algn="ctr"/>
            <a:r>
              <a:rPr lang="en-US" sz="2000" b="1" dirty="0" smtClean="0"/>
              <a:t>Lisa </a:t>
            </a:r>
            <a:r>
              <a:rPr lang="en-US" sz="2000" b="1" dirty="0"/>
              <a:t>has two grandmothers and two grandfathers. Billy and Mona are Mr. John’s parents and Rick and Jackie are </a:t>
            </a:r>
            <a:r>
              <a:rPr lang="en-US" sz="2000" b="1" dirty="0" smtClean="0"/>
              <a:t>Mrs. Mary’s parents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9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7968" y="2018820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Family Members</a:t>
            </a:r>
          </a:p>
          <a:p>
            <a:pPr algn="ctr"/>
            <a:r>
              <a:rPr lang="ka-GE" sz="6000" b="1" i="1" dirty="0">
                <a:solidFill>
                  <a:schemeClr val="bg1"/>
                </a:solidFill>
                <a:cs typeface="Calibri" pitchFamily="34" charset="0"/>
              </a:rPr>
              <a:t>ოჯახის წევრები</a:t>
            </a: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  <a:latin typeface="+mj-lt"/>
                <a:cs typeface="Calibri" pitchFamily="34" charset="0"/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  <a:latin typeface="+mj-lt"/>
                <a:cs typeface="Calibri" pitchFamily="34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Calibri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879906" y="1832400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51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5100" dirty="0"/>
              <a:t> </a:t>
            </a:r>
          </a:p>
          <a:p>
            <a:pPr marL="514350" indent="-514350">
              <a:buAutoNum type="arabicPeriod"/>
            </a:pPr>
            <a:endParaRPr lang="en-US" sz="51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68882" y="1832400"/>
            <a:ext cx="678761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Are the sentences true or false: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გადაწყვიტეთ სწორია თუ არა წინადადებები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2" y="3106882"/>
            <a:ext cx="9777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</a:rPr>
              <a:t>1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Lisa </a:t>
            </a:r>
            <a:r>
              <a:rPr lang="en-US" sz="2800" dirty="0">
                <a:solidFill>
                  <a:schemeClr val="bg1"/>
                </a:solidFill>
              </a:rPr>
              <a:t>has a big family. True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John and Mary have four children.  False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Lisa has four grandparents. True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Nick and Lisa have an uncle.  True</a:t>
            </a:r>
          </a:p>
          <a:p>
            <a:r>
              <a:rPr lang="en-US" sz="2800" dirty="0">
                <a:solidFill>
                  <a:schemeClr val="bg1"/>
                </a:solidFill>
              </a:rPr>
              <a:t>5. Lisa has two brothers.  False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6. Lisa has a cousin.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 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9308" y="3106882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5256" y="3532909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9086" y="4000500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42840" y="4499614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05398" y="4892519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31627" y="5285424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879906" y="1832400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51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5100" dirty="0"/>
              <a:t> </a:t>
            </a:r>
          </a:p>
          <a:p>
            <a:pPr marL="514350" indent="-514350">
              <a:buAutoNum type="arabicPeriod"/>
            </a:pPr>
            <a:endParaRPr lang="en-US" sz="51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79906" y="1832400"/>
            <a:ext cx="855503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Fill the gaps with the correct words: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გამოტოვებული ადგილები შეავსეთ სწორი სიტყვებით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136" y="3200400"/>
            <a:ext cx="9590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Lisa’s  …………… </a:t>
            </a:r>
            <a:r>
              <a:rPr lang="en-US" sz="2800" dirty="0" smtClean="0">
                <a:solidFill>
                  <a:schemeClr val="bg1"/>
                </a:solidFill>
              </a:rPr>
              <a:t> likes </a:t>
            </a:r>
            <a:r>
              <a:rPr lang="en-US" sz="2800" dirty="0">
                <a:solidFill>
                  <a:schemeClr val="bg1"/>
                </a:solidFill>
              </a:rPr>
              <a:t>to ride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skateboard.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Lisa and her brother Nick love their  …………… </a:t>
            </a:r>
            <a:r>
              <a:rPr lang="en-US" sz="2800" dirty="0" smtClean="0">
                <a:solidFill>
                  <a:schemeClr val="bg1"/>
                </a:solidFill>
              </a:rPr>
              <a:t>  very </a:t>
            </a:r>
            <a:r>
              <a:rPr lang="en-US" sz="2800" dirty="0">
                <a:solidFill>
                  <a:schemeClr val="bg1"/>
                </a:solidFill>
              </a:rPr>
              <a:t>much.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……….. </a:t>
            </a:r>
            <a:r>
              <a:rPr lang="en-US" sz="2800" dirty="0" smtClean="0">
                <a:solidFill>
                  <a:schemeClr val="bg1"/>
                </a:solidFill>
              </a:rPr>
              <a:t> Katy </a:t>
            </a:r>
            <a:r>
              <a:rPr lang="en-US" sz="2800" dirty="0">
                <a:solidFill>
                  <a:schemeClr val="bg1"/>
                </a:solidFill>
              </a:rPr>
              <a:t>has a child </a:t>
            </a:r>
            <a:r>
              <a:rPr lang="en-US" sz="2800" dirty="0" smtClean="0">
                <a:solidFill>
                  <a:schemeClr val="bg1"/>
                </a:solidFill>
              </a:rPr>
              <a:t>Bob.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Bob is Lisa’s ……………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……………  Josh doesn’t have children.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Lisa has two  …………………… </a:t>
            </a:r>
            <a:r>
              <a:rPr lang="en-US" sz="2800" dirty="0" smtClean="0">
                <a:solidFill>
                  <a:schemeClr val="bg1"/>
                </a:solidFill>
              </a:rPr>
              <a:t>   and  </a:t>
            </a:r>
            <a:r>
              <a:rPr lang="en-US" sz="2800" dirty="0">
                <a:solidFill>
                  <a:schemeClr val="bg1"/>
                </a:solidFill>
              </a:rPr>
              <a:t>two  ………………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106" y="4475672"/>
            <a:ext cx="141411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cousin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2279" y="5296534"/>
            <a:ext cx="20870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grandfathers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6899" y="5296534"/>
            <a:ext cx="238535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sz="2800" dirty="0" smtClean="0">
                <a:solidFill>
                  <a:schemeClr val="bg1"/>
                </a:solidFill>
              </a:rPr>
              <a:t>randmothers.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0640" y="4934250"/>
            <a:ext cx="134407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0589" y="4046333"/>
            <a:ext cx="94066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Aunt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1138" y="3200742"/>
            <a:ext cx="144365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brother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1136" y="3691236"/>
            <a:ext cx="141331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48386" y="3262297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brother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48386" y="4995805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uncle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5840" y="5588922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cousin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4329" y="2707190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aunt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4329" y="3846278"/>
            <a:ext cx="12945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sister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4091" y="4440698"/>
            <a:ext cx="2074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grandmothers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4091" y="2098588"/>
            <a:ext cx="208706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grandfathers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37323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200" y="2065633"/>
            <a:ext cx="7086600" cy="76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Pronouns</a:t>
            </a:r>
            <a:r>
              <a:rPr lang="ka-GE" sz="2800" u="sng" dirty="0"/>
              <a:t> </a:t>
            </a:r>
            <a:r>
              <a:rPr lang="en-US" sz="2800" u="sng" dirty="0"/>
              <a:t>-</a:t>
            </a:r>
            <a:r>
              <a:rPr lang="ka-GE" sz="2800" u="sng" dirty="0"/>
              <a:t> ნაცვალსახელები</a:t>
            </a:r>
            <a:endParaRPr lang="en-US" sz="28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771783" y="3358963"/>
            <a:ext cx="4538152" cy="175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Subject </a:t>
            </a:r>
            <a:r>
              <a:rPr lang="en-US" sz="2800" dirty="0" smtClean="0"/>
              <a:t>pronouns:</a:t>
            </a:r>
            <a:endParaRPr lang="en-US" sz="2800" dirty="0"/>
          </a:p>
          <a:p>
            <a:r>
              <a:rPr lang="ka-GE" sz="2800" dirty="0"/>
              <a:t>სუბიექტური პირის   ნაცვალსახელები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5653410" y="3378395"/>
            <a:ext cx="4611465" cy="1765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just"/>
            <a:endParaRPr lang="ka-GE" sz="2800" dirty="0"/>
          </a:p>
          <a:p>
            <a:pPr algn="just"/>
            <a:endParaRPr lang="ka-GE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Object pronouns:</a:t>
            </a:r>
            <a:endParaRPr lang="ka-GE" sz="2800" dirty="0"/>
          </a:p>
          <a:p>
            <a:pPr algn="just"/>
            <a:r>
              <a:rPr lang="ka-GE" sz="2800" dirty="0"/>
              <a:t> ობიექტური</a:t>
            </a:r>
            <a:r>
              <a:rPr lang="en-US" sz="2800" dirty="0"/>
              <a:t> </a:t>
            </a:r>
            <a:r>
              <a:rPr lang="ka-GE" sz="2800" dirty="0"/>
              <a:t>პირის</a:t>
            </a:r>
            <a:endParaRPr lang="en-US" sz="2800" dirty="0"/>
          </a:p>
          <a:p>
            <a:pPr algn="just"/>
            <a:r>
              <a:rPr lang="ka-GE" sz="2800" dirty="0"/>
              <a:t> ნაცვალსახელები</a:t>
            </a:r>
            <a:endParaRPr lang="en-US" sz="2800" dirty="0"/>
          </a:p>
          <a:p>
            <a:pPr algn="just"/>
            <a:endParaRPr lang="en-US" sz="5100" dirty="0"/>
          </a:p>
          <a:p>
            <a:pPr algn="ctr"/>
            <a:endParaRPr lang="ka-GE" sz="2800" dirty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55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37323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200" y="2065633"/>
            <a:ext cx="7086600" cy="76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Pronouns</a:t>
            </a:r>
            <a:r>
              <a:rPr lang="ka-GE" sz="2800" u="sng" dirty="0"/>
              <a:t> </a:t>
            </a:r>
            <a:r>
              <a:rPr lang="en-US" sz="2800" u="sng" dirty="0"/>
              <a:t>-</a:t>
            </a:r>
            <a:r>
              <a:rPr lang="ka-GE" sz="2800" u="sng" dirty="0"/>
              <a:t> ნაცვალსახელები</a:t>
            </a:r>
            <a:endParaRPr lang="en-US" sz="28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771783" y="3358963"/>
            <a:ext cx="5094143" cy="175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Subject pronouns:</a:t>
            </a:r>
          </a:p>
          <a:p>
            <a:r>
              <a:rPr lang="ka-GE" sz="2800" dirty="0"/>
              <a:t>სუბიექტური პირის ნაცვალსახელები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6490855" y="3370703"/>
            <a:ext cx="4745182" cy="175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Lisa </a:t>
            </a:r>
            <a:r>
              <a:rPr lang="en-US" sz="2800" dirty="0">
                <a:solidFill>
                  <a:schemeClr val="bg1"/>
                </a:solidFill>
              </a:rPr>
              <a:t>has a big family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She </a:t>
            </a:r>
            <a:r>
              <a:rPr lang="en-US" sz="2800" dirty="0">
                <a:solidFill>
                  <a:schemeClr val="bg1"/>
                </a:solidFill>
              </a:rPr>
              <a:t>has a big family</a:t>
            </a:r>
            <a:endParaRPr lang="ka-GE" sz="2800" dirty="0">
              <a:solidFill>
                <a:schemeClr val="bg1"/>
              </a:solidFill>
            </a:endParaRPr>
          </a:p>
          <a:p>
            <a:pPr algn="just"/>
            <a:endParaRPr lang="en-US" sz="2800" dirty="0"/>
          </a:p>
        </p:txBody>
      </p:sp>
      <p:sp>
        <p:nvSpPr>
          <p:cNvPr id="3" name="Down Arrow 2"/>
          <p:cNvSpPr/>
          <p:nvPr/>
        </p:nvSpPr>
        <p:spPr>
          <a:xfrm>
            <a:off x="8652431" y="4052985"/>
            <a:ext cx="422030" cy="3948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37323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200" y="2065633"/>
            <a:ext cx="7086600" cy="76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Pronouns</a:t>
            </a:r>
            <a:r>
              <a:rPr lang="ka-GE" sz="2800" u="sng" dirty="0"/>
              <a:t> </a:t>
            </a:r>
            <a:r>
              <a:rPr lang="en-US" sz="2800" u="sng" dirty="0"/>
              <a:t>-</a:t>
            </a:r>
            <a:r>
              <a:rPr lang="ka-GE" sz="2800" u="sng" dirty="0"/>
              <a:t> ნაცვალსახელები</a:t>
            </a:r>
            <a:endParaRPr lang="en-US" sz="2800" u="sng" dirty="0"/>
          </a:p>
        </p:txBody>
      </p:sp>
      <p:sp>
        <p:nvSpPr>
          <p:cNvPr id="18" name="Rounded Rectangle 17"/>
          <p:cNvSpPr/>
          <p:nvPr/>
        </p:nvSpPr>
        <p:spPr>
          <a:xfrm>
            <a:off x="6577445" y="3378395"/>
            <a:ext cx="4823980" cy="1765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ctr"/>
            <a:endParaRPr lang="ka-GE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Lisa and Nick love </a:t>
            </a:r>
            <a:r>
              <a:rPr lang="en-US" sz="2800" dirty="0" smtClean="0">
                <a:solidFill>
                  <a:srgbClr val="FF0000"/>
                </a:solidFill>
              </a:rPr>
              <a:t>Ann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ka-GE" sz="2800" dirty="0"/>
          </a:p>
          <a:p>
            <a:pPr algn="ctr"/>
            <a:r>
              <a:rPr lang="en-US" sz="2800" dirty="0"/>
              <a:t>Lisa and Nick love  </a:t>
            </a:r>
            <a:r>
              <a:rPr lang="en-US" sz="2800" dirty="0">
                <a:solidFill>
                  <a:srgbClr val="FF0000"/>
                </a:solidFill>
              </a:rPr>
              <a:t>her</a:t>
            </a:r>
            <a:endParaRPr lang="ka-GE" sz="2800" dirty="0">
              <a:solidFill>
                <a:srgbClr val="FF0000"/>
              </a:solidFill>
            </a:endParaRPr>
          </a:p>
          <a:p>
            <a:pPr algn="just"/>
            <a:endParaRPr lang="en-US" sz="5100" dirty="0"/>
          </a:p>
          <a:p>
            <a:pPr algn="ctr"/>
            <a:endParaRPr lang="ka-GE" sz="2800" dirty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183741" y="3378394"/>
            <a:ext cx="4823980" cy="1765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just"/>
            <a:endParaRPr lang="ka-GE" sz="2800" dirty="0"/>
          </a:p>
          <a:p>
            <a:pPr algn="just"/>
            <a:endParaRPr lang="ka-GE" sz="2800" dirty="0"/>
          </a:p>
          <a:p>
            <a:pPr algn="just"/>
            <a:endParaRPr lang="en-US" sz="2800" dirty="0"/>
          </a:p>
          <a:p>
            <a:r>
              <a:rPr lang="en-US" sz="2800" dirty="0"/>
              <a:t>Object pronouns:</a:t>
            </a:r>
          </a:p>
          <a:p>
            <a:r>
              <a:rPr lang="ka-GE" sz="2800" dirty="0"/>
              <a:t>ობიექტური პირის ნაცვალსახელები</a:t>
            </a:r>
            <a:endParaRPr lang="en-US" sz="2800" dirty="0"/>
          </a:p>
          <a:p>
            <a:pPr algn="just"/>
            <a:endParaRPr lang="en-US" sz="5100" dirty="0"/>
          </a:p>
          <a:p>
            <a:pPr algn="ctr"/>
            <a:endParaRPr lang="ka-GE" sz="2800" dirty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17" name="Down Arrow 16"/>
          <p:cNvSpPr/>
          <p:nvPr/>
        </p:nvSpPr>
        <p:spPr>
          <a:xfrm>
            <a:off x="8652431" y="4140200"/>
            <a:ext cx="422030" cy="3948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37323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200" y="1638301"/>
            <a:ext cx="7086600" cy="665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Pronouns</a:t>
            </a:r>
            <a:r>
              <a:rPr lang="ka-GE" sz="2800" u="sng" dirty="0"/>
              <a:t> </a:t>
            </a:r>
            <a:r>
              <a:rPr lang="en-US" sz="2800" u="sng" dirty="0"/>
              <a:t>-</a:t>
            </a:r>
            <a:r>
              <a:rPr lang="ka-GE" sz="2800" u="sng" dirty="0"/>
              <a:t> ნაცვალსახელები</a:t>
            </a:r>
            <a:endParaRPr lang="en-US" sz="28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1343891" y="2778838"/>
            <a:ext cx="4516582" cy="348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Subject pronouns</a:t>
            </a:r>
            <a:r>
              <a:rPr lang="ka-GE" sz="2800" dirty="0"/>
              <a:t>:</a:t>
            </a:r>
          </a:p>
          <a:p>
            <a:pPr algn="ctr"/>
            <a:r>
              <a:rPr lang="ka-GE" sz="2800" dirty="0"/>
              <a:t>სუბიექტური პირის </a:t>
            </a:r>
            <a:r>
              <a:rPr lang="en-US" sz="2800" dirty="0"/>
              <a:t> </a:t>
            </a:r>
            <a:r>
              <a:rPr lang="ka-GE" sz="2800" dirty="0"/>
              <a:t>ნაცვალსახელები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 have a big family</a:t>
            </a:r>
            <a:endParaRPr lang="ka-GE" sz="2800" dirty="0"/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You</a:t>
            </a:r>
            <a:r>
              <a:rPr lang="en-US" sz="2800" dirty="0"/>
              <a:t> have a</a:t>
            </a:r>
            <a:r>
              <a:rPr lang="ka-GE" sz="2800" dirty="0"/>
              <a:t> </a:t>
            </a:r>
            <a:r>
              <a:rPr lang="en-US" sz="2800" dirty="0"/>
              <a:t>big family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He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It</a:t>
            </a:r>
            <a:r>
              <a:rPr lang="en-US" sz="2800" dirty="0"/>
              <a:t> has a big family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We</a:t>
            </a:r>
            <a:r>
              <a:rPr lang="en-US" sz="2800" dirty="0"/>
              <a:t> have a big family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They</a:t>
            </a:r>
            <a:r>
              <a:rPr lang="en-US" sz="2800" dirty="0"/>
              <a:t> have a big family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48401" y="2778838"/>
            <a:ext cx="4138512" cy="348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ctr"/>
            <a:r>
              <a:rPr lang="en-US" sz="2800" dirty="0"/>
              <a:t>Object Pronouns</a:t>
            </a:r>
            <a:r>
              <a:rPr lang="ka-GE" sz="2800" dirty="0"/>
              <a:t>:</a:t>
            </a:r>
          </a:p>
          <a:p>
            <a:pPr algn="ctr"/>
            <a:r>
              <a:rPr lang="ka-GE" sz="2800" dirty="0"/>
              <a:t>ობიექტური პირის ნაცვალსახელები</a:t>
            </a:r>
          </a:p>
          <a:p>
            <a:pPr algn="just"/>
            <a:r>
              <a:rPr lang="en-US" sz="2800" dirty="0"/>
              <a:t>Lisa loves </a:t>
            </a:r>
            <a:r>
              <a:rPr lang="en-US" sz="2800" dirty="0">
                <a:solidFill>
                  <a:srgbClr val="FF0000"/>
                </a:solidFill>
              </a:rPr>
              <a:t>me</a:t>
            </a:r>
            <a:endParaRPr lang="ka-GE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Lisa loves </a:t>
            </a:r>
            <a:r>
              <a:rPr lang="en-US" sz="2800" dirty="0">
                <a:solidFill>
                  <a:srgbClr val="FF0000"/>
                </a:solidFill>
              </a:rPr>
              <a:t>you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Lisa loves </a:t>
            </a:r>
            <a:r>
              <a:rPr lang="en-US" sz="2800" dirty="0" smtClean="0">
                <a:solidFill>
                  <a:srgbClr val="FF0000"/>
                </a:solidFill>
              </a:rPr>
              <a:t>him/it/her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Lisa loves </a:t>
            </a:r>
            <a:r>
              <a:rPr lang="en-US" sz="2800" dirty="0">
                <a:solidFill>
                  <a:srgbClr val="FF0000"/>
                </a:solidFill>
              </a:rPr>
              <a:t>us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Lisa loves </a:t>
            </a:r>
            <a:r>
              <a:rPr lang="en-US" sz="2800" dirty="0">
                <a:solidFill>
                  <a:srgbClr val="FF0000"/>
                </a:solidFill>
              </a:rPr>
              <a:t>them</a:t>
            </a:r>
            <a:endParaRPr lang="ka-GE" sz="2800" dirty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5865927" y="561380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Grammar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881" y="1859973"/>
            <a:ext cx="1072346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Fill the gaps with the correct pronoun: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შეავსეთ გამოტოვებული ადგილები პირის ნაცვალსახელებით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445" y="3148445"/>
            <a:ext cx="101830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a-GE" sz="2800" dirty="0">
                <a:solidFill>
                  <a:schemeClr val="bg1"/>
                </a:solidFill>
              </a:rPr>
              <a:t>......... </a:t>
            </a:r>
            <a:r>
              <a:rPr lang="en-US" sz="2800" dirty="0" smtClean="0">
                <a:solidFill>
                  <a:schemeClr val="bg1"/>
                </a:solidFill>
              </a:rPr>
              <a:t> is </a:t>
            </a:r>
            <a:r>
              <a:rPr lang="en-US" sz="2800" dirty="0">
                <a:solidFill>
                  <a:schemeClr val="bg1"/>
                </a:solidFill>
              </a:rPr>
              <a:t>Lisa’s dad. ……… </a:t>
            </a:r>
            <a:r>
              <a:rPr lang="en-US" sz="2800" dirty="0" smtClean="0">
                <a:solidFill>
                  <a:schemeClr val="bg1"/>
                </a:solidFill>
              </a:rPr>
              <a:t>has </a:t>
            </a:r>
            <a:r>
              <a:rPr lang="en-US" sz="2800" dirty="0">
                <a:solidFill>
                  <a:schemeClr val="bg1"/>
                </a:solidFill>
              </a:rPr>
              <a:t>a wife named Mary.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……… 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a skateboard.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- Lisa:  ……… have a big family.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Nick and Lisa have a little sister. They love ………     very much.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“Our grandparents often </a:t>
            </a:r>
            <a:r>
              <a:rPr lang="en-US" sz="2800" dirty="0" smtClean="0">
                <a:solidFill>
                  <a:schemeClr val="bg1"/>
                </a:solidFill>
              </a:rPr>
              <a:t>take ……….. </a:t>
            </a:r>
            <a:r>
              <a:rPr lang="en-US" sz="2800" dirty="0">
                <a:solidFill>
                  <a:schemeClr val="bg1"/>
                </a:solidFill>
              </a:rPr>
              <a:t>to the park.”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-Lisa :”Cousin Bob loves …………….”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300" y="3123383"/>
            <a:ext cx="89361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sz="2400" dirty="0">
                <a:solidFill>
                  <a:schemeClr val="bg1"/>
                </a:solidFill>
              </a:rPr>
              <a:t>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574" y="3212068"/>
            <a:ext cx="87647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2719" y="3610110"/>
            <a:ext cx="7827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4582" y="5339833"/>
            <a:ext cx="122594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0350" y="4364162"/>
            <a:ext cx="10773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754" y="4816613"/>
            <a:ext cx="83371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720" y="4007947"/>
            <a:ext cx="80547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716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941947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6941947" y="561380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Grammar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016" y="3018717"/>
            <a:ext cx="10151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Lisa is younger than </a:t>
            </a:r>
            <a:r>
              <a:rPr lang="en-US" sz="2800" dirty="0" smtClean="0">
                <a:solidFill>
                  <a:schemeClr val="bg1"/>
                </a:solidFill>
              </a:rPr>
              <a:t>he/him.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Lisa </a:t>
            </a:r>
            <a:r>
              <a:rPr lang="en-US" sz="2800" dirty="0">
                <a:solidFill>
                  <a:schemeClr val="bg1"/>
                </a:solidFill>
              </a:rPr>
              <a:t>knows Italian, she knows it/them very well.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Mary </a:t>
            </a:r>
            <a:r>
              <a:rPr lang="en-US" sz="2800" dirty="0">
                <a:solidFill>
                  <a:schemeClr val="bg1"/>
                </a:solidFill>
              </a:rPr>
              <a:t>loves us/we very much.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They/them have a big family.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Grandparents </a:t>
            </a:r>
            <a:r>
              <a:rPr lang="en-US" sz="2800" dirty="0">
                <a:solidFill>
                  <a:schemeClr val="bg1"/>
                </a:solidFill>
              </a:rPr>
              <a:t>often take them/they to the cinema.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She/Her likes to go to school.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38411" y="2992096"/>
            <a:ext cx="695405" cy="5224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17173" y="4713958"/>
            <a:ext cx="858392" cy="5010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0191" y="4300439"/>
            <a:ext cx="789707" cy="5698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88474" y="5110621"/>
            <a:ext cx="665018" cy="5922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963" y="3915373"/>
            <a:ext cx="468168" cy="4630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2543" y="3517618"/>
            <a:ext cx="447432" cy="397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8882" y="1734721"/>
            <a:ext cx="785903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Circle the correct pronouns: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შემოხაზეთ სწორი პირის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a-GE" sz="2400" dirty="0">
                <a:solidFill>
                  <a:schemeClr val="bg1"/>
                </a:solidFill>
              </a:rPr>
              <a:t>ნაცვალსახელები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Summing-up-</a:t>
            </a:r>
            <a:r>
              <a:rPr lang="ka-GE" sz="2800" dirty="0">
                <a:solidFill>
                  <a:schemeClr val="bg1"/>
                </a:solidFill>
              </a:rPr>
              <a:t>შეჯამება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43826474"/>
              </p:ext>
            </p:extLst>
          </p:nvPr>
        </p:nvGraphicFramePr>
        <p:xfrm>
          <a:off x="768882" y="1324958"/>
          <a:ext cx="9797492" cy="525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244651" y="2465783"/>
            <a:ext cx="1554480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ბაბუა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483869" y="2412972"/>
            <a:ext cx="1316160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ბებია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8113157" y="3193869"/>
            <a:ext cx="1387566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დედა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8679433" y="4784517"/>
            <a:ext cx="1078951" cy="52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მამა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7141949" y="5932467"/>
            <a:ext cx="1449976" cy="52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ბიძა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968928" y="6076776"/>
            <a:ext cx="1660405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დეიდა/მამიდა/ბიცოლა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578832" y="5932467"/>
            <a:ext cx="1388127" cy="40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და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05488" y="4629110"/>
            <a:ext cx="1432192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ძმა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03919" y="3082365"/>
            <a:ext cx="2337955" cy="56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ბ</a:t>
            </a:r>
            <a:r>
              <a:rPr lang="ka-GE" sz="1600" dirty="0" smtClean="0"/>
              <a:t>იძაშვილი/მამიდაშვილი/დეიდაშვილი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82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739127" y="463831"/>
            <a:ext cx="3968201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122145" y="470462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1521756" y="2248193"/>
            <a:ext cx="9185573" cy="979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745997" y="2357834"/>
            <a:ext cx="9043628" cy="11481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>
                <a:solidFill>
                  <a:schemeClr val="bg1"/>
                </a:solidFill>
              </a:rPr>
              <a:t>Write about your family </a:t>
            </a:r>
            <a:r>
              <a:rPr lang="en-US" sz="7000" dirty="0" smtClean="0">
                <a:solidFill>
                  <a:schemeClr val="bg1"/>
                </a:solidFill>
              </a:rPr>
              <a:t>members:</a:t>
            </a:r>
            <a:endParaRPr lang="en-US" sz="7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7000" dirty="0">
                <a:solidFill>
                  <a:schemeClr val="bg1"/>
                </a:solidFill>
              </a:rPr>
              <a:t>დაწერეთ თქვენი ოჯახის წევრების შესახებ</a:t>
            </a:r>
          </a:p>
          <a:p>
            <a:pPr marL="0" indent="0">
              <a:buNone/>
            </a:pPr>
            <a:r>
              <a:rPr lang="ka-GE" sz="2600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1756" y="3508750"/>
            <a:ext cx="9059157" cy="1903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 !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name is Helen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I have a big family. I have a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mother, 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 and also I have 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sister and a brother. They are very smart and I love them very much. I also have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lot of uncles and a lot of aunts. And I also have 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lot of cousins. 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13920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55800" y="2070100"/>
            <a:ext cx="81915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Do you have a big family?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2233706"/>
            <a:ext cx="7899400" cy="354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do you like to do with your family members? </a:t>
            </a:r>
          </a:p>
        </p:txBody>
      </p:sp>
    </p:spTree>
    <p:extLst>
      <p:ext uri="{BB962C8B-B14F-4D97-AF65-F5344CB8AC3E}">
        <p14:creationId xmlns:p14="http://schemas.microsoft.com/office/powerpoint/2010/main" val="9655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667808031"/>
              </p:ext>
            </p:extLst>
          </p:nvPr>
        </p:nvGraphicFramePr>
        <p:xfrm>
          <a:off x="1216658" y="1548697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373697" y="2478846"/>
            <a:ext cx="1622657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ბაბუა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760003" y="2465783"/>
            <a:ext cx="1455804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ბებია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8215807" y="3640564"/>
            <a:ext cx="1387566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დედა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8992760" y="5130584"/>
            <a:ext cx="1078951" cy="52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მამა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7650361" y="5796501"/>
            <a:ext cx="1449976" cy="52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ბიძა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5185025" y="6100233"/>
            <a:ext cx="1955037" cy="75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დეიდა/მამიდა/ბიცოლა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037703" y="6319257"/>
            <a:ext cx="1388127" cy="40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და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748175" y="5191098"/>
            <a:ext cx="1432192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ძმა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748175" y="3128396"/>
            <a:ext cx="2968058" cy="865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ბიძაშვილი/</a:t>
            </a:r>
          </a:p>
          <a:p>
            <a:pPr algn="ctr"/>
            <a:r>
              <a:rPr lang="ka-GE" dirty="0"/>
              <a:t>მამიდაშვილი/</a:t>
            </a:r>
          </a:p>
          <a:p>
            <a:pPr algn="ctr"/>
            <a:r>
              <a:rPr lang="ka-GE" dirty="0"/>
              <a:t>დეიდაშვილი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g</a:t>
              </a:r>
              <a:r>
                <a:rPr lang="en-US" sz="2800" kern="1200" dirty="0"/>
                <a:t>randfather(n)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ბაბუა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g</a:t>
              </a:r>
              <a:r>
                <a:rPr lang="en-US" sz="2800" kern="1200" dirty="0"/>
                <a:t>randmother(n)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ბებია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m</a:t>
              </a:r>
              <a:r>
                <a:rPr lang="en-US" sz="2800" kern="1200" dirty="0"/>
                <a:t>other(n)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8387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დედა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43186</TotalTime>
  <Words>985</Words>
  <Application>Microsoft Office PowerPoint</Application>
  <PresentationFormat>Widescreen</PresentationFormat>
  <Paragraphs>312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737</cp:revision>
  <dcterms:created xsi:type="dcterms:W3CDTF">2020-04-09T12:21:27Z</dcterms:created>
  <dcterms:modified xsi:type="dcterms:W3CDTF">2020-10-06T08:21:50Z</dcterms:modified>
</cp:coreProperties>
</file>