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84" r:id="rId3"/>
    <p:sldId id="285" r:id="rId4"/>
    <p:sldId id="313" r:id="rId5"/>
    <p:sldId id="288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31" r:id="rId14"/>
    <p:sldId id="361" r:id="rId15"/>
    <p:sldId id="343" r:id="rId16"/>
    <p:sldId id="344" r:id="rId17"/>
    <p:sldId id="300" r:id="rId18"/>
    <p:sldId id="317" r:id="rId19"/>
    <p:sldId id="302" r:id="rId20"/>
    <p:sldId id="358" r:id="rId21"/>
    <p:sldId id="339" r:id="rId22"/>
    <p:sldId id="309" r:id="rId23"/>
    <p:sldId id="337" r:id="rId24"/>
    <p:sldId id="347" r:id="rId25"/>
    <p:sldId id="346" r:id="rId26"/>
    <p:sldId id="338" r:id="rId27"/>
    <p:sldId id="348" r:id="rId28"/>
    <p:sldId id="360" r:id="rId29"/>
    <p:sldId id="359" r:id="rId30"/>
    <p:sldId id="30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 autoAdjust="0"/>
    <p:restoredTop sz="93059" autoAdjust="0"/>
  </p:normalViewPr>
  <p:slideViewPr>
    <p:cSldViewPr snapToGrid="0">
      <p:cViewPr varScale="1">
        <p:scale>
          <a:sx n="107" d="100"/>
          <a:sy n="107" d="100"/>
        </p:scale>
        <p:origin x="127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8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/>
            <a:t>Summing up - </a:t>
          </a:r>
          <a:r>
            <a:rPr lang="ka-GE" dirty="0"/>
            <a:t>შეჯამება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Homework</a:t>
          </a:r>
          <a:r>
            <a:rPr lang="ka-GE" dirty="0"/>
            <a:t> -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en-US" dirty="0">
              <a:cs typeface="Calibri" panose="020F0502020204030204" pitchFamily="34" charset="0"/>
            </a:rPr>
            <a:t>Grammar</a:t>
          </a:r>
          <a:r>
            <a:rPr lang="ka-GE" dirty="0">
              <a:cs typeface="Calibri" panose="020F0502020204030204" pitchFamily="34" charset="0"/>
            </a:rPr>
            <a:t> - გრამატიკა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3BB9AD53-A321-4C77-A1AB-9AA782FD1399}">
      <dgm:prSet/>
      <dgm:spPr/>
      <dgm:t>
        <a:bodyPr/>
        <a:lstStyle/>
        <a:p>
          <a:r>
            <a:rPr lang="en-US" dirty="0"/>
            <a:t>Reading Comprehension - </a:t>
          </a:r>
          <a:r>
            <a:rPr lang="ka-GE" dirty="0"/>
            <a:t>წაკითხულის გააზრება</a:t>
          </a:r>
          <a:endParaRPr lang="en-US" dirty="0"/>
        </a:p>
      </dgm:t>
    </dgm:pt>
    <dgm:pt modelId="{B6D56D45-E7FE-49EB-91D8-8A49459FDEB1}" type="parTrans" cxnId="{F2FD1CDB-9178-41DF-93F7-534E1AD5837B}">
      <dgm:prSet/>
      <dgm:spPr/>
      <dgm:t>
        <a:bodyPr/>
        <a:lstStyle/>
        <a:p>
          <a:endParaRPr lang="en-US"/>
        </a:p>
      </dgm:t>
    </dgm:pt>
    <dgm:pt modelId="{1D2A9634-6264-49A9-8530-80FD9196ADA7}" type="sibTrans" cxnId="{F2FD1CDB-9178-41DF-93F7-534E1AD5837B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5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5"/>
      <dgm:spPr/>
    </dgm:pt>
    <dgm:pt modelId="{5E086037-ED9A-F44F-AA2E-EA15E8BED848}" type="pres">
      <dgm:prSet presAssocID="{54AFEB21-D0AC-7243-AE6F-ED462651A9F8}" presName="dstNode" presStyleLbl="node1" presStyleIdx="0" presStyleCnt="5"/>
      <dgm:spPr/>
    </dgm:pt>
    <dgm:pt modelId="{D1683DA0-5399-3B4D-AD84-B4F87F631B7C}" type="pres">
      <dgm:prSet presAssocID="{C0E07353-FABC-3C4B-B6FA-36D714F26C9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5"/>
      <dgm:spPr/>
    </dgm:pt>
    <dgm:pt modelId="{A60358EC-494A-476E-B849-D4656BC314D7}" type="pres">
      <dgm:prSet presAssocID="{3BB9AD53-A321-4C77-A1AB-9AA782FD139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C475E-F6A8-425F-A4B7-76221EE3261C}" type="pres">
      <dgm:prSet presAssocID="{3BB9AD53-A321-4C77-A1AB-9AA782FD1399}" presName="accent_2" presStyleCnt="0"/>
      <dgm:spPr/>
    </dgm:pt>
    <dgm:pt modelId="{0FD6C2A3-C290-438A-A7B6-070DA036111A}" type="pres">
      <dgm:prSet presAssocID="{3BB9AD53-A321-4C77-A1AB-9AA782FD1399}" presName="accentRepeatNode" presStyleLbl="solidFgAcc1" presStyleIdx="1" presStyleCnt="5"/>
      <dgm:spPr/>
    </dgm:pt>
    <dgm:pt modelId="{C97C7C08-9AB0-4807-9AA7-90C4451588BE}" type="pres">
      <dgm:prSet presAssocID="{3A25CDBD-5E2C-0045-A1CC-808F64446F9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F3E91-F659-41F5-96A1-F72F3BBCE479}" type="pres">
      <dgm:prSet presAssocID="{3A25CDBD-5E2C-0045-A1CC-808F64446F93}" presName="accent_3" presStyleCnt="0"/>
      <dgm:spPr/>
    </dgm:pt>
    <dgm:pt modelId="{3F768512-85FB-484A-9E22-7129A668D517}" type="pres">
      <dgm:prSet presAssocID="{3A25CDBD-5E2C-0045-A1CC-808F64446F93}" presName="accentRepeatNode" presStyleLbl="solidFgAcc1" presStyleIdx="2" presStyleCnt="5"/>
      <dgm:spPr/>
    </dgm:pt>
    <dgm:pt modelId="{640EFED5-6272-4B12-AC7B-C5B57384C84D}" type="pres">
      <dgm:prSet presAssocID="{2277E07A-F119-674E-AF72-DBEE043D0EA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BAF31-7055-4445-AF09-4833EEE2333B}" type="pres">
      <dgm:prSet presAssocID="{2277E07A-F119-674E-AF72-DBEE043D0EA3}" presName="accent_4" presStyleCnt="0"/>
      <dgm:spPr/>
    </dgm:pt>
    <dgm:pt modelId="{8FDE6AB9-492F-D94A-B065-ABF11C83471E}" type="pres">
      <dgm:prSet presAssocID="{2277E07A-F119-674E-AF72-DBEE043D0EA3}" presName="accentRepeatNode" presStyleLbl="solidFgAcc1" presStyleIdx="3" presStyleCnt="5"/>
      <dgm:spPr/>
    </dgm:pt>
    <dgm:pt modelId="{A450EC1A-FCC4-4485-94F6-85E09D8E9FDF}" type="pres">
      <dgm:prSet presAssocID="{F2F8A582-FB6A-9643-9A98-AFC9B7102DC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D734C-408B-4824-8496-202A1109FCF5}" type="pres">
      <dgm:prSet presAssocID="{F2F8A582-FB6A-9643-9A98-AFC9B7102DCD}" presName="accent_5" presStyleCnt="0"/>
      <dgm:spPr/>
    </dgm:pt>
    <dgm:pt modelId="{23647887-052A-044D-A3F1-E205E9BB6589}" type="pres">
      <dgm:prSet presAssocID="{F2F8A582-FB6A-9643-9A98-AFC9B7102DCD}" presName="accentRepeatNode" presStyleLbl="solidFgAcc1" presStyleIdx="4" presStyleCnt="5"/>
      <dgm:spPr/>
    </dgm:pt>
  </dgm:ptLst>
  <dgm:cxnLst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C9C0722A-15B8-436B-AEB6-9C2CC09616A7}" type="presOf" srcId="{2277E07A-F119-674E-AF72-DBEE043D0EA3}" destId="{640EFED5-6272-4B12-AC7B-C5B57384C84D}" srcOrd="0" destOrd="0" presId="urn:microsoft.com/office/officeart/2008/layout/VerticalCurvedList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B39D7C1C-A967-4445-A4C8-181310BD588E}" srcId="{54AFEB21-D0AC-7243-AE6F-ED462651A9F8}" destId="{2277E07A-F119-674E-AF72-DBEE043D0EA3}" srcOrd="3" destOrd="0" parTransId="{8C192108-9339-564B-8EBD-F8C283DF3A37}" sibTransId="{E37EFF94-BE70-E441-BF78-0D6AABE2F4EE}"/>
    <dgm:cxn modelId="{47822B1C-FAAC-4A65-8314-4B3AD2CCE23C}" type="presOf" srcId="{F2F8A582-FB6A-9643-9A98-AFC9B7102DCD}" destId="{A450EC1A-FCC4-4485-94F6-85E09D8E9FDF}" srcOrd="0" destOrd="0" presId="urn:microsoft.com/office/officeart/2008/layout/VerticalCurvedList"/>
    <dgm:cxn modelId="{F2FD1CDB-9178-41DF-93F7-534E1AD5837B}" srcId="{54AFEB21-D0AC-7243-AE6F-ED462651A9F8}" destId="{3BB9AD53-A321-4C77-A1AB-9AA782FD1399}" srcOrd="1" destOrd="0" parTransId="{B6D56D45-E7FE-49EB-91D8-8A49459FDEB1}" sibTransId="{1D2A9634-6264-49A9-8530-80FD9196ADA7}"/>
    <dgm:cxn modelId="{BA8148D0-E717-4171-8A76-12EE84581DEA}" type="presOf" srcId="{3BB9AD53-A321-4C77-A1AB-9AA782FD1399}" destId="{A60358EC-494A-476E-B849-D4656BC314D7}" srcOrd="0" destOrd="0" presId="urn:microsoft.com/office/officeart/2008/layout/VerticalCurvedList"/>
    <dgm:cxn modelId="{49456BAF-B177-0D40-8F1B-1810B819E8CF}" srcId="{54AFEB21-D0AC-7243-AE6F-ED462651A9F8}" destId="{F2F8A582-FB6A-9643-9A98-AFC9B7102DCD}" srcOrd="4" destOrd="0" parTransId="{F022E6FA-945D-E947-A123-DA72ECDF4900}" sibTransId="{13B5B10D-DA6B-3244-94BD-3AA5A4BA2BEE}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08AA64FD-538C-EA40-B823-4CC9B5C2FCFC}" srcId="{54AFEB21-D0AC-7243-AE6F-ED462651A9F8}" destId="{3A25CDBD-5E2C-0045-A1CC-808F64446F93}" srcOrd="2" destOrd="0" parTransId="{4B18E76C-0790-334F-A914-EA93E9CDD6CD}" sibTransId="{3BBF5B6E-3C28-634E-BAFB-EEA69EC5C787}"/>
    <dgm:cxn modelId="{9ADCBB1A-E99A-4060-AA85-1AC218838246}" type="presOf" srcId="{3A25CDBD-5E2C-0045-A1CC-808F64446F93}" destId="{C97C7C08-9AB0-4807-9AA7-90C4451588BE}" srcOrd="0" destOrd="0" presId="urn:microsoft.com/office/officeart/2008/layout/VerticalCurvedList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7F84DA3D-A114-4EA8-8CDB-8390A6E3A7FF}" type="presParOf" srcId="{F08B2971-5B51-B04D-8049-0AD7E8D0839F}" destId="{A60358EC-494A-476E-B849-D4656BC314D7}" srcOrd="3" destOrd="0" presId="urn:microsoft.com/office/officeart/2008/layout/VerticalCurvedList"/>
    <dgm:cxn modelId="{DB723F83-7BF7-41B6-906A-FBE7F5CF1B97}" type="presParOf" srcId="{F08B2971-5B51-B04D-8049-0AD7E8D0839F}" destId="{445C475E-F6A8-425F-A4B7-76221EE3261C}" srcOrd="4" destOrd="0" presId="urn:microsoft.com/office/officeart/2008/layout/VerticalCurvedList"/>
    <dgm:cxn modelId="{F4628773-7205-41A5-8B53-07142AE4A68C}" type="presParOf" srcId="{445C475E-F6A8-425F-A4B7-76221EE3261C}" destId="{0FD6C2A3-C290-438A-A7B6-070DA036111A}" srcOrd="0" destOrd="0" presId="urn:microsoft.com/office/officeart/2008/layout/VerticalCurvedList"/>
    <dgm:cxn modelId="{A2C630E4-80A0-4D91-A1C5-74E29D8CB76B}" type="presParOf" srcId="{F08B2971-5B51-B04D-8049-0AD7E8D0839F}" destId="{C97C7C08-9AB0-4807-9AA7-90C4451588BE}" srcOrd="5" destOrd="0" presId="urn:microsoft.com/office/officeart/2008/layout/VerticalCurvedList"/>
    <dgm:cxn modelId="{5E7B195E-582E-48BD-8BEC-0D5A1798D011}" type="presParOf" srcId="{F08B2971-5B51-B04D-8049-0AD7E8D0839F}" destId="{B25F3E91-F659-41F5-96A1-F72F3BBCE479}" srcOrd="6" destOrd="0" presId="urn:microsoft.com/office/officeart/2008/layout/VerticalCurvedList"/>
    <dgm:cxn modelId="{E4CF073B-9C63-4D6B-9A1C-720BB5377C0B}" type="presParOf" srcId="{B25F3E91-F659-41F5-96A1-F72F3BBCE479}" destId="{3F768512-85FB-484A-9E22-7129A668D517}" srcOrd="0" destOrd="0" presId="urn:microsoft.com/office/officeart/2008/layout/VerticalCurvedList"/>
    <dgm:cxn modelId="{F0B4EDFC-2FBF-4B06-9673-44B6624CC554}" type="presParOf" srcId="{F08B2971-5B51-B04D-8049-0AD7E8D0839F}" destId="{640EFED5-6272-4B12-AC7B-C5B57384C84D}" srcOrd="7" destOrd="0" presId="urn:microsoft.com/office/officeart/2008/layout/VerticalCurvedList"/>
    <dgm:cxn modelId="{8860D593-A658-4210-95B2-3026E62EC2DD}" type="presParOf" srcId="{F08B2971-5B51-B04D-8049-0AD7E8D0839F}" destId="{9B3BAF31-7055-4445-AF09-4833EEE2333B}" srcOrd="8" destOrd="0" presId="urn:microsoft.com/office/officeart/2008/layout/VerticalCurvedList"/>
    <dgm:cxn modelId="{3A3FFE68-FC17-4188-B54D-E0986EA79446}" type="presParOf" srcId="{9B3BAF31-7055-4445-AF09-4833EEE2333B}" destId="{8FDE6AB9-492F-D94A-B065-ABF11C83471E}" srcOrd="0" destOrd="0" presId="urn:microsoft.com/office/officeart/2008/layout/VerticalCurvedList"/>
    <dgm:cxn modelId="{66D2F1F9-B480-457C-9967-9744CCFFD7E4}" type="presParOf" srcId="{F08B2971-5B51-B04D-8049-0AD7E8D0839F}" destId="{A450EC1A-FCC4-4485-94F6-85E09D8E9FDF}" srcOrd="9" destOrd="0" presId="urn:microsoft.com/office/officeart/2008/layout/VerticalCurvedList"/>
    <dgm:cxn modelId="{08C2A0FB-2C6F-47DB-BA2F-0204CE840CB7}" type="presParOf" srcId="{F08B2971-5B51-B04D-8049-0AD7E8D0839F}" destId="{43FD734C-408B-4824-8496-202A1109FCF5}" srcOrd="10" destOrd="0" presId="urn:microsoft.com/office/officeart/2008/layout/VerticalCurvedList"/>
    <dgm:cxn modelId="{2FCADED7-23E8-4D5F-B781-50991F62D6F7}" type="presParOf" srcId="{43FD734C-408B-4824-8496-202A1109FCF5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376AC0-E8C9-4036-A55E-A59B4A11057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0C35C-C7D8-468A-A557-2214C1F14812}">
      <dgm:prSet phldrT="[Text]" custT="1"/>
      <dgm:spPr/>
      <dgm:t>
        <a:bodyPr/>
        <a:lstStyle/>
        <a:p>
          <a:r>
            <a:rPr lang="en-US" sz="1500" dirty="0"/>
            <a:t>Vocabulary </a:t>
          </a:r>
          <a:r>
            <a:rPr lang="ka-GE" sz="1500" dirty="0"/>
            <a:t> ლექსიკა</a:t>
          </a:r>
          <a:endParaRPr lang="en-US" sz="1500" dirty="0"/>
        </a:p>
      </dgm:t>
    </dgm:pt>
    <dgm:pt modelId="{33A0B49C-73B4-4CFA-A33F-C7266B0BBB20}" type="parTrans" cxnId="{83ED0C7E-A0D1-42B3-B1D5-072CC42C096E}">
      <dgm:prSet/>
      <dgm:spPr/>
      <dgm:t>
        <a:bodyPr/>
        <a:lstStyle/>
        <a:p>
          <a:endParaRPr lang="en-US"/>
        </a:p>
      </dgm:t>
    </dgm:pt>
    <dgm:pt modelId="{62D39DF7-84DC-460C-A91F-0D94ADD31F13}" type="sibTrans" cxnId="{83ED0C7E-A0D1-42B3-B1D5-072CC42C096E}">
      <dgm:prSet/>
      <dgm:spPr/>
      <dgm:t>
        <a:bodyPr/>
        <a:lstStyle/>
        <a:p>
          <a:endParaRPr lang="en-US"/>
        </a:p>
      </dgm:t>
    </dgm:pt>
    <dgm:pt modelId="{F6A2E0C2-6D0E-462B-8A04-9A48ED71041D}">
      <dgm:prSet phldrT="[Text]" custT="1"/>
      <dgm:spPr/>
      <dgm:t>
        <a:bodyPr/>
        <a:lstStyle/>
        <a:p>
          <a:r>
            <a:rPr lang="en-US" sz="2000" dirty="0"/>
            <a:t>policeman (n.)</a:t>
          </a:r>
        </a:p>
      </dgm:t>
    </dgm:pt>
    <dgm:pt modelId="{FC5D2B07-7BAE-47B6-B3CD-51883442AD10}" type="parTrans" cxnId="{52F7B2F1-4DDE-4567-BBE8-A6A9B799CD7C}">
      <dgm:prSet custT="1"/>
      <dgm:spPr/>
      <dgm:t>
        <a:bodyPr/>
        <a:lstStyle/>
        <a:p>
          <a:endParaRPr lang="en-US" sz="1500" dirty="0"/>
        </a:p>
      </dgm:t>
    </dgm:pt>
    <dgm:pt modelId="{960C4B43-BDE8-42B1-8A34-4571C1DED475}" type="sibTrans" cxnId="{52F7B2F1-4DDE-4567-BBE8-A6A9B799CD7C}">
      <dgm:prSet/>
      <dgm:spPr/>
      <dgm:t>
        <a:bodyPr/>
        <a:lstStyle/>
        <a:p>
          <a:endParaRPr lang="en-US"/>
        </a:p>
      </dgm:t>
    </dgm:pt>
    <dgm:pt modelId="{B2104859-D8E7-41DE-8DC9-BD893938B4F5}">
      <dgm:prSet phldrT="[Text]" custT="1"/>
      <dgm:spPr/>
      <dgm:t>
        <a:bodyPr/>
        <a:lstStyle/>
        <a:p>
          <a:r>
            <a:rPr lang="en-US" sz="2000" dirty="0"/>
            <a:t>doctor (n.)</a:t>
          </a:r>
        </a:p>
      </dgm:t>
    </dgm:pt>
    <dgm:pt modelId="{1B5F954E-B42D-4D3C-80B9-DCFDA5316E38}" type="parTrans" cxnId="{B8870147-2154-4322-811B-EAA9A826C3CB}">
      <dgm:prSet custT="1"/>
      <dgm:spPr/>
      <dgm:t>
        <a:bodyPr/>
        <a:lstStyle/>
        <a:p>
          <a:endParaRPr lang="en-US" sz="1500" dirty="0"/>
        </a:p>
      </dgm:t>
    </dgm:pt>
    <dgm:pt modelId="{D4A92BF8-608D-4367-8192-146C246C06A3}" type="sibTrans" cxnId="{B8870147-2154-4322-811B-EAA9A826C3CB}">
      <dgm:prSet/>
      <dgm:spPr/>
      <dgm:t>
        <a:bodyPr/>
        <a:lstStyle/>
        <a:p>
          <a:endParaRPr lang="en-US"/>
        </a:p>
      </dgm:t>
    </dgm:pt>
    <dgm:pt modelId="{A2E5F48A-55E3-4FF8-9633-1C669D2F9C08}">
      <dgm:prSet custT="1"/>
      <dgm:spPr/>
      <dgm:t>
        <a:bodyPr/>
        <a:lstStyle/>
        <a:p>
          <a:r>
            <a:rPr lang="en-US" sz="2000" dirty="0"/>
            <a:t> postman (n.)</a:t>
          </a:r>
        </a:p>
      </dgm:t>
    </dgm:pt>
    <dgm:pt modelId="{9B372BD6-FE79-4769-AAA9-B84C2E13E8EC}" type="parTrans" cxnId="{09EB9642-6DD4-4D90-88BD-07C17FB2AABC}">
      <dgm:prSet custT="1"/>
      <dgm:spPr/>
      <dgm:t>
        <a:bodyPr/>
        <a:lstStyle/>
        <a:p>
          <a:endParaRPr lang="en-US" sz="1500" dirty="0"/>
        </a:p>
      </dgm:t>
    </dgm:pt>
    <dgm:pt modelId="{E08AE13C-908F-4378-96FC-081C6BE7ACCB}" type="sibTrans" cxnId="{09EB9642-6DD4-4D90-88BD-07C17FB2AABC}">
      <dgm:prSet/>
      <dgm:spPr/>
      <dgm:t>
        <a:bodyPr/>
        <a:lstStyle/>
        <a:p>
          <a:endParaRPr lang="en-US"/>
        </a:p>
      </dgm:t>
    </dgm:pt>
    <dgm:pt modelId="{FC35A329-00E5-4537-A18B-DEADFA6E42FA}">
      <dgm:prSet custT="1"/>
      <dgm:spPr/>
      <dgm:t>
        <a:bodyPr/>
        <a:lstStyle/>
        <a:p>
          <a:r>
            <a:rPr lang="en-US" sz="2000" dirty="0"/>
            <a:t>architect (n.)</a:t>
          </a:r>
        </a:p>
      </dgm:t>
    </dgm:pt>
    <dgm:pt modelId="{CF1C5E70-D7C5-4A72-9C6F-69F2E936248C}" type="parTrans" cxnId="{0E672358-29A0-4502-BAFC-15EB028C4B61}">
      <dgm:prSet custT="1"/>
      <dgm:spPr/>
      <dgm:t>
        <a:bodyPr/>
        <a:lstStyle/>
        <a:p>
          <a:endParaRPr lang="en-US" sz="1500" dirty="0"/>
        </a:p>
      </dgm:t>
    </dgm:pt>
    <dgm:pt modelId="{8D10C821-D418-413D-B189-20E08308D8FE}" type="sibTrans" cxnId="{0E672358-29A0-4502-BAFC-15EB028C4B61}">
      <dgm:prSet/>
      <dgm:spPr/>
      <dgm:t>
        <a:bodyPr/>
        <a:lstStyle/>
        <a:p>
          <a:endParaRPr lang="en-US"/>
        </a:p>
      </dgm:t>
    </dgm:pt>
    <dgm:pt modelId="{4FDEF11E-9C72-432F-B3D8-FCD5DE5891E8}">
      <dgm:prSet custScaleX="97649" custScaleY="99452" custRadScaleRad="128288" custRadScaleInc="-97461"/>
      <dgm:spPr/>
      <dgm:t>
        <a:bodyPr/>
        <a:lstStyle/>
        <a:p>
          <a:endParaRPr lang="en-US" sz="1500"/>
        </a:p>
      </dgm:t>
    </dgm:pt>
    <dgm:pt modelId="{1D06C00F-333E-444D-8F00-4F711968BCD6}" type="parTrans" cxnId="{7403A46D-4DC4-48CB-9DD1-C3849DEF280E}">
      <dgm:prSet/>
      <dgm:spPr/>
      <dgm:t>
        <a:bodyPr/>
        <a:lstStyle/>
        <a:p>
          <a:endParaRPr lang="en-US"/>
        </a:p>
      </dgm:t>
    </dgm:pt>
    <dgm:pt modelId="{63437E0B-8506-46C4-9265-F57D8BAF0614}" type="sibTrans" cxnId="{7403A46D-4DC4-48CB-9DD1-C3849DEF280E}">
      <dgm:prSet/>
      <dgm:spPr/>
      <dgm:t>
        <a:bodyPr/>
        <a:lstStyle/>
        <a:p>
          <a:endParaRPr lang="en-US"/>
        </a:p>
      </dgm:t>
    </dgm:pt>
    <dgm:pt modelId="{8554EEC2-EC10-4025-97F8-A5FC042645B2}">
      <dgm:prSet custScaleX="97649" custScaleY="99452" custRadScaleRad="112146" custRadScaleInc="-242079"/>
      <dgm:spPr/>
      <dgm:t>
        <a:bodyPr/>
        <a:lstStyle/>
        <a:p>
          <a:endParaRPr lang="en-US" sz="1500"/>
        </a:p>
      </dgm:t>
    </dgm:pt>
    <dgm:pt modelId="{E65268EC-A59E-4AD2-8F3B-6958256B9073}" type="parTrans" cxnId="{65498E40-858F-417C-BD1B-1F1356FD28FF}">
      <dgm:prSet/>
      <dgm:spPr/>
      <dgm:t>
        <a:bodyPr/>
        <a:lstStyle/>
        <a:p>
          <a:endParaRPr lang="en-US"/>
        </a:p>
      </dgm:t>
    </dgm:pt>
    <dgm:pt modelId="{8EC700F6-F7DF-4128-B7A7-A928F8AB7697}" type="sibTrans" cxnId="{65498E40-858F-417C-BD1B-1F1356FD28FF}">
      <dgm:prSet/>
      <dgm:spPr/>
      <dgm:t>
        <a:bodyPr/>
        <a:lstStyle/>
        <a:p>
          <a:endParaRPr lang="en-US"/>
        </a:p>
      </dgm:t>
    </dgm:pt>
    <dgm:pt modelId="{203223DE-F212-447D-A7CA-D12D17CD3979}">
      <dgm:prSet/>
      <dgm:spPr/>
      <dgm:t>
        <a:bodyPr/>
        <a:lstStyle/>
        <a:p>
          <a:endParaRPr lang="en-US" sz="1500"/>
        </a:p>
      </dgm:t>
    </dgm:pt>
    <dgm:pt modelId="{0D67284E-7C8B-46F1-90D8-2ADC2A714E90}" type="parTrans" cxnId="{D5DF5045-C7D9-47BC-BAEE-E9912B208337}">
      <dgm:prSet/>
      <dgm:spPr/>
      <dgm:t>
        <a:bodyPr/>
        <a:lstStyle/>
        <a:p>
          <a:endParaRPr lang="en-US"/>
        </a:p>
      </dgm:t>
    </dgm:pt>
    <dgm:pt modelId="{E9281E72-5523-495F-B93E-EE0C75992653}" type="sibTrans" cxnId="{D5DF5045-C7D9-47BC-BAEE-E9912B208337}">
      <dgm:prSet/>
      <dgm:spPr/>
      <dgm:t>
        <a:bodyPr/>
        <a:lstStyle/>
        <a:p>
          <a:endParaRPr lang="en-US"/>
        </a:p>
      </dgm:t>
    </dgm:pt>
    <dgm:pt modelId="{6E083CFA-8213-4CBA-AEFC-DCA8347DA2DF}">
      <dgm:prSet/>
      <dgm:spPr/>
      <dgm:t>
        <a:bodyPr/>
        <a:lstStyle/>
        <a:p>
          <a:endParaRPr lang="en-US" sz="1500"/>
        </a:p>
      </dgm:t>
    </dgm:pt>
    <dgm:pt modelId="{24634450-15E6-46FB-9A4C-17442E8D70B1}" type="parTrans" cxnId="{24782B9F-5A0D-4754-B65A-5F64E865A485}">
      <dgm:prSet/>
      <dgm:spPr/>
      <dgm:t>
        <a:bodyPr/>
        <a:lstStyle/>
        <a:p>
          <a:endParaRPr lang="en-US"/>
        </a:p>
      </dgm:t>
    </dgm:pt>
    <dgm:pt modelId="{D03DA982-9AF0-420D-A356-9BEE66C5D8AF}" type="sibTrans" cxnId="{24782B9F-5A0D-4754-B65A-5F64E865A485}">
      <dgm:prSet/>
      <dgm:spPr/>
      <dgm:t>
        <a:bodyPr/>
        <a:lstStyle/>
        <a:p>
          <a:endParaRPr lang="en-US"/>
        </a:p>
      </dgm:t>
    </dgm:pt>
    <dgm:pt modelId="{2EAE9508-7C36-4E72-A9AF-FB32E73024B5}">
      <dgm:prSet/>
      <dgm:spPr/>
      <dgm:t>
        <a:bodyPr/>
        <a:lstStyle/>
        <a:p>
          <a:endParaRPr lang="en-US" sz="1500"/>
        </a:p>
      </dgm:t>
    </dgm:pt>
    <dgm:pt modelId="{9A981F70-672F-4BF5-9589-57F770A643D8}" type="parTrans" cxnId="{3F770679-0ED1-43CA-81F9-96A476BF4D9B}">
      <dgm:prSet/>
      <dgm:spPr/>
      <dgm:t>
        <a:bodyPr/>
        <a:lstStyle/>
        <a:p>
          <a:endParaRPr lang="en-US"/>
        </a:p>
      </dgm:t>
    </dgm:pt>
    <dgm:pt modelId="{FB762A0D-95B7-41C7-98C7-19B9EBD034AD}" type="sibTrans" cxnId="{3F770679-0ED1-43CA-81F9-96A476BF4D9B}">
      <dgm:prSet/>
      <dgm:spPr/>
      <dgm:t>
        <a:bodyPr/>
        <a:lstStyle/>
        <a:p>
          <a:endParaRPr lang="en-US"/>
        </a:p>
      </dgm:t>
    </dgm:pt>
    <dgm:pt modelId="{FDBC8741-C1E7-48E0-8AB2-D2C3303F0B34}">
      <dgm:prSet/>
      <dgm:spPr/>
      <dgm:t>
        <a:bodyPr/>
        <a:lstStyle/>
        <a:p>
          <a:endParaRPr lang="en-US" sz="1500"/>
        </a:p>
      </dgm:t>
    </dgm:pt>
    <dgm:pt modelId="{CEE014D8-0914-4332-A050-EA6D3FCA396D}" type="parTrans" cxnId="{56D4C85F-7524-4CBF-98B3-B8DCA69B17C0}">
      <dgm:prSet/>
      <dgm:spPr/>
      <dgm:t>
        <a:bodyPr/>
        <a:lstStyle/>
        <a:p>
          <a:endParaRPr lang="en-US"/>
        </a:p>
      </dgm:t>
    </dgm:pt>
    <dgm:pt modelId="{D8CC92E9-8BD0-4699-AAFB-A0571B720BC6}" type="sibTrans" cxnId="{56D4C85F-7524-4CBF-98B3-B8DCA69B17C0}">
      <dgm:prSet/>
      <dgm:spPr/>
      <dgm:t>
        <a:bodyPr/>
        <a:lstStyle/>
        <a:p>
          <a:endParaRPr lang="en-US"/>
        </a:p>
      </dgm:t>
    </dgm:pt>
    <dgm:pt modelId="{18F99082-99FF-44C4-A138-46BFE8113404}">
      <dgm:prSet/>
      <dgm:spPr/>
      <dgm:t>
        <a:bodyPr/>
        <a:lstStyle/>
        <a:p>
          <a:endParaRPr lang="en-US" sz="1500"/>
        </a:p>
      </dgm:t>
    </dgm:pt>
    <dgm:pt modelId="{A48826C9-EE5C-4338-B9B0-3AFE6E06D493}" type="parTrans" cxnId="{0AB5C4B2-F470-4CF3-AAC1-F42C05F8EAA9}">
      <dgm:prSet/>
      <dgm:spPr/>
      <dgm:t>
        <a:bodyPr/>
        <a:lstStyle/>
        <a:p>
          <a:endParaRPr lang="en-US"/>
        </a:p>
      </dgm:t>
    </dgm:pt>
    <dgm:pt modelId="{987E1BA9-5476-4A9B-83D5-4821F31ACE44}" type="sibTrans" cxnId="{0AB5C4B2-F470-4CF3-AAC1-F42C05F8EAA9}">
      <dgm:prSet/>
      <dgm:spPr/>
      <dgm:t>
        <a:bodyPr/>
        <a:lstStyle/>
        <a:p>
          <a:endParaRPr lang="en-US"/>
        </a:p>
      </dgm:t>
    </dgm:pt>
    <dgm:pt modelId="{826541EC-910E-4BCB-B704-08A1AD6D968F}">
      <dgm:prSet/>
      <dgm:spPr/>
      <dgm:t>
        <a:bodyPr/>
        <a:lstStyle/>
        <a:p>
          <a:endParaRPr lang="en-US" sz="1500"/>
        </a:p>
      </dgm:t>
    </dgm:pt>
    <dgm:pt modelId="{9CEC4719-1114-4183-A9E6-1295DE07FB7C}" type="parTrans" cxnId="{95763EB4-0F0F-4077-80D6-12B5AD3D156F}">
      <dgm:prSet/>
      <dgm:spPr/>
      <dgm:t>
        <a:bodyPr/>
        <a:lstStyle/>
        <a:p>
          <a:endParaRPr lang="en-US"/>
        </a:p>
      </dgm:t>
    </dgm:pt>
    <dgm:pt modelId="{EB95DCFE-3AD9-439A-8AFB-E63F98A59922}" type="sibTrans" cxnId="{95763EB4-0F0F-4077-80D6-12B5AD3D156F}">
      <dgm:prSet/>
      <dgm:spPr/>
      <dgm:t>
        <a:bodyPr/>
        <a:lstStyle/>
        <a:p>
          <a:endParaRPr lang="en-US"/>
        </a:p>
      </dgm:t>
    </dgm:pt>
    <dgm:pt modelId="{C99C70E3-1247-4B33-8B23-055BCDDCE04F}">
      <dgm:prSet custScaleX="97649" custScaleY="99452" custRadScaleRad="112146" custRadScaleInc="-242079"/>
      <dgm:spPr/>
      <dgm:t>
        <a:bodyPr/>
        <a:lstStyle/>
        <a:p>
          <a:endParaRPr lang="en-US" sz="1500"/>
        </a:p>
      </dgm:t>
    </dgm:pt>
    <dgm:pt modelId="{0F102819-1CEA-48BE-A8CC-7932A208F046}" type="parTrans" cxnId="{2BA1C919-BB5D-45D1-8590-C392D271293A}">
      <dgm:prSet/>
      <dgm:spPr/>
      <dgm:t>
        <a:bodyPr/>
        <a:lstStyle/>
        <a:p>
          <a:endParaRPr lang="en-US"/>
        </a:p>
      </dgm:t>
    </dgm:pt>
    <dgm:pt modelId="{98A91176-2739-4FFC-A895-C7F43A5D349C}" type="sibTrans" cxnId="{2BA1C919-BB5D-45D1-8590-C392D271293A}">
      <dgm:prSet/>
      <dgm:spPr/>
      <dgm:t>
        <a:bodyPr/>
        <a:lstStyle/>
        <a:p>
          <a:endParaRPr lang="en-US"/>
        </a:p>
      </dgm:t>
    </dgm:pt>
    <dgm:pt modelId="{5DE919AD-12CE-4D7F-BF2C-7EADF13DD5BE}">
      <dgm:prSet phldrT="[Text]"/>
      <dgm:spPr/>
      <dgm:t>
        <a:bodyPr/>
        <a:lstStyle/>
        <a:p>
          <a:endParaRPr lang="en-US" sz="1500"/>
        </a:p>
      </dgm:t>
    </dgm:pt>
    <dgm:pt modelId="{60233677-ABF4-4AF6-8392-06AC49166954}" type="parTrans" cxnId="{C7E1302D-FC62-4A13-B50B-C7FB88189909}">
      <dgm:prSet/>
      <dgm:spPr/>
      <dgm:t>
        <a:bodyPr/>
        <a:lstStyle/>
        <a:p>
          <a:endParaRPr lang="en-US"/>
        </a:p>
      </dgm:t>
    </dgm:pt>
    <dgm:pt modelId="{F82FB79C-93D0-42CA-BFF7-9E24345BF190}" type="sibTrans" cxnId="{C7E1302D-FC62-4A13-B50B-C7FB88189909}">
      <dgm:prSet/>
      <dgm:spPr/>
      <dgm:t>
        <a:bodyPr/>
        <a:lstStyle/>
        <a:p>
          <a:endParaRPr lang="en-US"/>
        </a:p>
      </dgm:t>
    </dgm:pt>
    <dgm:pt modelId="{BE5E4C39-0175-405D-B417-177278A84DD4}">
      <dgm:prSet phldrT="[Text]"/>
      <dgm:spPr/>
      <dgm:t>
        <a:bodyPr/>
        <a:lstStyle/>
        <a:p>
          <a:endParaRPr lang="en-US" sz="1500"/>
        </a:p>
      </dgm:t>
    </dgm:pt>
    <dgm:pt modelId="{6992FE3C-3064-4748-8C4B-0E557C0F7CF2}" type="parTrans" cxnId="{8C0E8690-0FAC-4EC0-B9C3-B8819F168408}">
      <dgm:prSet/>
      <dgm:spPr/>
      <dgm:t>
        <a:bodyPr/>
        <a:lstStyle/>
        <a:p>
          <a:endParaRPr lang="en-US"/>
        </a:p>
      </dgm:t>
    </dgm:pt>
    <dgm:pt modelId="{6D79CC73-7ABC-429C-8E59-8EFD7D39EC50}" type="sibTrans" cxnId="{8C0E8690-0FAC-4EC0-B9C3-B8819F168408}">
      <dgm:prSet/>
      <dgm:spPr/>
      <dgm:t>
        <a:bodyPr/>
        <a:lstStyle/>
        <a:p>
          <a:endParaRPr lang="en-US"/>
        </a:p>
      </dgm:t>
    </dgm:pt>
    <dgm:pt modelId="{E7F3BA06-436E-477E-8005-93644E824245}">
      <dgm:prSet custT="1"/>
      <dgm:spPr/>
      <dgm:t>
        <a:bodyPr/>
        <a:lstStyle/>
        <a:p>
          <a:r>
            <a:rPr lang="en-US" sz="2000" dirty="0"/>
            <a:t> cook (n.)</a:t>
          </a:r>
        </a:p>
      </dgm:t>
    </dgm:pt>
    <dgm:pt modelId="{67EE00F5-495C-4F93-8BE0-04188A81347C}" type="parTrans" cxnId="{060C7F80-D444-4D0F-92B0-221501816BA7}">
      <dgm:prSet custT="1"/>
      <dgm:spPr/>
      <dgm:t>
        <a:bodyPr/>
        <a:lstStyle/>
        <a:p>
          <a:endParaRPr lang="en-US" sz="1500" dirty="0"/>
        </a:p>
      </dgm:t>
    </dgm:pt>
    <dgm:pt modelId="{C8FDF0B3-A951-4C9D-9402-3375E9100572}" type="sibTrans" cxnId="{060C7F80-D444-4D0F-92B0-221501816BA7}">
      <dgm:prSet/>
      <dgm:spPr/>
      <dgm:t>
        <a:bodyPr/>
        <a:lstStyle/>
        <a:p>
          <a:endParaRPr lang="en-US"/>
        </a:p>
      </dgm:t>
    </dgm:pt>
    <dgm:pt modelId="{564B5AE9-0D9D-41E1-85EF-4E23387872DA}">
      <dgm:prSet phldrT="[Text]" custT="1"/>
      <dgm:spPr/>
      <dgm:t>
        <a:bodyPr/>
        <a:lstStyle/>
        <a:p>
          <a:r>
            <a:rPr lang="en-US" sz="2000" dirty="0"/>
            <a:t>fireman (n.)</a:t>
          </a:r>
        </a:p>
      </dgm:t>
    </dgm:pt>
    <dgm:pt modelId="{42C9D4DD-CDB7-4E80-923E-11393013F4C1}" type="sibTrans" cxnId="{BBDFEC68-6EC6-4E7F-BBC7-0D80C7F07A00}">
      <dgm:prSet/>
      <dgm:spPr/>
      <dgm:t>
        <a:bodyPr/>
        <a:lstStyle/>
        <a:p>
          <a:endParaRPr lang="en-US"/>
        </a:p>
      </dgm:t>
    </dgm:pt>
    <dgm:pt modelId="{1F9360AC-45E0-44A5-8C41-F6C19EE3193A}" type="parTrans" cxnId="{BBDFEC68-6EC6-4E7F-BBC7-0D80C7F07A00}">
      <dgm:prSet custT="1"/>
      <dgm:spPr/>
      <dgm:t>
        <a:bodyPr/>
        <a:lstStyle/>
        <a:p>
          <a:endParaRPr lang="en-US" sz="1500" dirty="0"/>
        </a:p>
      </dgm:t>
    </dgm:pt>
    <dgm:pt modelId="{E4DB4482-F6E4-489D-A7B6-281B7F1A46A5}">
      <dgm:prSet custT="1"/>
      <dgm:spPr/>
      <dgm:t>
        <a:bodyPr/>
        <a:lstStyle/>
        <a:p>
          <a:r>
            <a:rPr lang="en-US" sz="2000" dirty="0"/>
            <a:t> nurse (n.)</a:t>
          </a:r>
        </a:p>
      </dgm:t>
    </dgm:pt>
    <dgm:pt modelId="{BE443A49-CF5A-4C0C-8B5F-1B99A1FE15D5}" type="parTrans" cxnId="{1741096C-E1AC-4795-B30C-F7D9DA1D29DA}">
      <dgm:prSet custT="1"/>
      <dgm:spPr/>
      <dgm:t>
        <a:bodyPr/>
        <a:lstStyle/>
        <a:p>
          <a:endParaRPr lang="en-US" sz="1500" dirty="0"/>
        </a:p>
      </dgm:t>
    </dgm:pt>
    <dgm:pt modelId="{7D712DFA-7E0D-4D7F-93DF-5263E9754E0B}" type="sibTrans" cxnId="{1741096C-E1AC-4795-B30C-F7D9DA1D29DA}">
      <dgm:prSet/>
      <dgm:spPr/>
      <dgm:t>
        <a:bodyPr/>
        <a:lstStyle/>
        <a:p>
          <a:endParaRPr lang="en-US"/>
        </a:p>
      </dgm:t>
    </dgm:pt>
    <dgm:pt modelId="{7B0763B6-23F5-4594-9147-C79BD1C090E9}">
      <dgm:prSet custT="1"/>
      <dgm:spPr/>
      <dgm:t>
        <a:bodyPr/>
        <a:lstStyle/>
        <a:p>
          <a:r>
            <a:rPr lang="en-US" sz="2000" dirty="0"/>
            <a:t>actor</a:t>
          </a:r>
          <a:r>
            <a:rPr lang="ka-GE" sz="2000" dirty="0"/>
            <a:t>/</a:t>
          </a:r>
          <a:r>
            <a:rPr lang="en-US" sz="2000" dirty="0"/>
            <a:t>actress (n.)</a:t>
          </a:r>
        </a:p>
      </dgm:t>
    </dgm:pt>
    <dgm:pt modelId="{A791C706-8AFB-46AC-9546-F0507E277756}" type="sibTrans" cxnId="{2BFE493E-39B0-4B5B-BF2F-038E58A38C02}">
      <dgm:prSet/>
      <dgm:spPr/>
      <dgm:t>
        <a:bodyPr/>
        <a:lstStyle/>
        <a:p>
          <a:endParaRPr lang="en-US"/>
        </a:p>
      </dgm:t>
    </dgm:pt>
    <dgm:pt modelId="{891C491F-8E9A-4195-8266-A566794F604D}" type="parTrans" cxnId="{2BFE493E-39B0-4B5B-BF2F-038E58A38C02}">
      <dgm:prSet custT="1"/>
      <dgm:spPr/>
      <dgm:t>
        <a:bodyPr/>
        <a:lstStyle/>
        <a:p>
          <a:endParaRPr lang="en-US" sz="1500" dirty="0"/>
        </a:p>
      </dgm:t>
    </dgm:pt>
    <dgm:pt modelId="{FB151A69-068C-4834-B6A7-57760C7C67A9}" type="pres">
      <dgm:prSet presAssocID="{0C376AC0-E8C9-4036-A55E-A59B4A1105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BEADE-365D-46E3-89CB-1A4EF2D0A85F}" type="pres">
      <dgm:prSet presAssocID="{F7F0C35C-C7D8-468A-A557-2214C1F14812}" presName="centerShape" presStyleLbl="node0" presStyleIdx="0" presStyleCnt="1" custScaleX="149350" custScaleY="143738" custLinFactNeighborX="-823" custLinFactNeighborY="284"/>
      <dgm:spPr/>
      <dgm:t>
        <a:bodyPr/>
        <a:lstStyle/>
        <a:p>
          <a:endParaRPr lang="en-US"/>
        </a:p>
      </dgm:t>
    </dgm:pt>
    <dgm:pt modelId="{76BC84D4-D291-40B7-9696-27C84E3ADD45}" type="pres">
      <dgm:prSet presAssocID="{FC5D2B07-7BAE-47B6-B3CD-51883442AD10}" presName="Name9" presStyleLbl="parChTrans1D2" presStyleIdx="0" presStyleCnt="8"/>
      <dgm:spPr/>
      <dgm:t>
        <a:bodyPr/>
        <a:lstStyle/>
        <a:p>
          <a:endParaRPr lang="en-US"/>
        </a:p>
      </dgm:t>
    </dgm:pt>
    <dgm:pt modelId="{2F0C1022-89F3-4FB6-B405-F25B3D706C90}" type="pres">
      <dgm:prSet presAssocID="{FC5D2B07-7BAE-47B6-B3CD-51883442AD10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B106DD9-1BB7-4E0B-87BC-A3A1A701D069}" type="pres">
      <dgm:prSet presAssocID="{F6A2E0C2-6D0E-462B-8A04-9A48ED71041D}" presName="node" presStyleLbl="node1" presStyleIdx="0" presStyleCnt="8" custScaleX="223840" custScaleY="62623" custRadScaleRad="107585" custRadScaleInc="-89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EF670-5D14-4356-9567-E36E6B4E1C43}" type="pres">
      <dgm:prSet presAssocID="{1B5F954E-B42D-4D3C-80B9-DCFDA5316E38}" presName="Name9" presStyleLbl="parChTrans1D2" presStyleIdx="1" presStyleCnt="8"/>
      <dgm:spPr/>
      <dgm:t>
        <a:bodyPr/>
        <a:lstStyle/>
        <a:p>
          <a:endParaRPr lang="en-US"/>
        </a:p>
      </dgm:t>
    </dgm:pt>
    <dgm:pt modelId="{046D36D8-556B-418D-AE6C-DA055F2683A5}" type="pres">
      <dgm:prSet presAssocID="{1B5F954E-B42D-4D3C-80B9-DCFDA5316E38}" presName="connTx" presStyleLbl="parChTrans1D2" presStyleIdx="1" presStyleCnt="8"/>
      <dgm:spPr/>
      <dgm:t>
        <a:bodyPr/>
        <a:lstStyle/>
        <a:p>
          <a:endParaRPr lang="en-US"/>
        </a:p>
      </dgm:t>
    </dgm:pt>
    <dgm:pt modelId="{DC97B75A-3B39-404A-89D7-1BBCFDBA119C}" type="pres">
      <dgm:prSet presAssocID="{B2104859-D8E7-41DE-8DC9-BD893938B4F5}" presName="node" presStyleLbl="node1" presStyleIdx="1" presStyleCnt="8" custScaleX="145660" custScaleY="72521" custRadScaleRad="158459" custRadScaleInc="12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A6E1-BC1B-4191-8E83-4251D3746691}" type="pres">
      <dgm:prSet presAssocID="{1F9360AC-45E0-44A5-8C41-F6C19EE3193A}" presName="Name9" presStyleLbl="parChTrans1D2" presStyleIdx="2" presStyleCnt="8"/>
      <dgm:spPr/>
      <dgm:t>
        <a:bodyPr/>
        <a:lstStyle/>
        <a:p>
          <a:endParaRPr lang="en-US"/>
        </a:p>
      </dgm:t>
    </dgm:pt>
    <dgm:pt modelId="{A51102EC-9D4E-485F-A497-84E1A3EC595C}" type="pres">
      <dgm:prSet presAssocID="{1F9360AC-45E0-44A5-8C41-F6C19EE3193A}" presName="connTx" presStyleLbl="parChTrans1D2" presStyleIdx="2" presStyleCnt="8"/>
      <dgm:spPr/>
      <dgm:t>
        <a:bodyPr/>
        <a:lstStyle/>
        <a:p>
          <a:endParaRPr lang="en-US"/>
        </a:p>
      </dgm:t>
    </dgm:pt>
    <dgm:pt modelId="{6CD2F0FC-8650-4840-826A-24AB96447FF8}" type="pres">
      <dgm:prSet presAssocID="{564B5AE9-0D9D-41E1-85EF-4E23387872DA}" presName="node" presStyleLbl="node1" presStyleIdx="2" presStyleCnt="8" custScaleX="164342" custScaleY="71424" custRadScaleRad="186767" custRadScaleInc="67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C5CB4-FC2D-4878-A005-272B7526565C}" type="pres">
      <dgm:prSet presAssocID="{9B372BD6-FE79-4769-AAA9-B84C2E13E8EC}" presName="Name9" presStyleLbl="parChTrans1D2" presStyleIdx="3" presStyleCnt="8"/>
      <dgm:spPr/>
      <dgm:t>
        <a:bodyPr/>
        <a:lstStyle/>
        <a:p>
          <a:endParaRPr lang="en-US"/>
        </a:p>
      </dgm:t>
    </dgm:pt>
    <dgm:pt modelId="{E2E65272-6CE1-4FEE-9511-2F358199072A}" type="pres">
      <dgm:prSet presAssocID="{9B372BD6-FE79-4769-AAA9-B84C2E13E8EC}" presName="connTx" presStyleLbl="parChTrans1D2" presStyleIdx="3" presStyleCnt="8"/>
      <dgm:spPr/>
      <dgm:t>
        <a:bodyPr/>
        <a:lstStyle/>
        <a:p>
          <a:endParaRPr lang="en-US"/>
        </a:p>
      </dgm:t>
    </dgm:pt>
    <dgm:pt modelId="{80CEAC33-D935-4F10-834E-4F64B8ED3B48}" type="pres">
      <dgm:prSet presAssocID="{A2E5F48A-55E3-4FF8-9633-1C669D2F9C08}" presName="node" presStyleLbl="node1" presStyleIdx="3" presStyleCnt="8" custScaleX="197368" custScaleY="72545" custRadScaleRad="178262" custRadScaleInc="-251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DEC0A-28B7-4FF2-8286-FD8BBD46A6F2}" type="pres">
      <dgm:prSet presAssocID="{CF1C5E70-D7C5-4A72-9C6F-69F2E936248C}" presName="Name9" presStyleLbl="parChTrans1D2" presStyleIdx="4" presStyleCnt="8"/>
      <dgm:spPr/>
      <dgm:t>
        <a:bodyPr/>
        <a:lstStyle/>
        <a:p>
          <a:endParaRPr lang="en-US"/>
        </a:p>
      </dgm:t>
    </dgm:pt>
    <dgm:pt modelId="{138EB416-5C58-4661-B261-A2D1432E339A}" type="pres">
      <dgm:prSet presAssocID="{CF1C5E70-D7C5-4A72-9C6F-69F2E936248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B5ACCDAD-F75E-45E4-8892-E7A11F85FB3C}" type="pres">
      <dgm:prSet presAssocID="{FC35A329-00E5-4537-A18B-DEADFA6E42FA}" presName="node" presStyleLbl="node1" presStyleIdx="4" presStyleCnt="8" custScaleX="189826" custScaleY="63682" custRadScaleRad="93714" custRadScaleInc="-149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D54AD-B3B8-448C-9BAC-125A3462F662}" type="pres">
      <dgm:prSet presAssocID="{891C491F-8E9A-4195-8266-A566794F604D}" presName="Name9" presStyleLbl="parChTrans1D2" presStyleIdx="5" presStyleCnt="8"/>
      <dgm:spPr/>
      <dgm:t>
        <a:bodyPr/>
        <a:lstStyle/>
        <a:p>
          <a:endParaRPr lang="en-US"/>
        </a:p>
      </dgm:t>
    </dgm:pt>
    <dgm:pt modelId="{0424369A-E705-4004-A022-67201976BBE1}" type="pres">
      <dgm:prSet presAssocID="{891C491F-8E9A-4195-8266-A566794F604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4E433DA-37DE-4897-B8D6-C03070654B1D}" type="pres">
      <dgm:prSet presAssocID="{7B0763B6-23F5-4594-9147-C79BD1C090E9}" presName="node" presStyleLbl="node1" presStyleIdx="5" presStyleCnt="8" custScaleX="238085" custScaleY="62172" custRadScaleRad="127967" custRadScaleInc="42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7889A-0A91-45FB-A058-A03CA17BB456}" type="pres">
      <dgm:prSet presAssocID="{67EE00F5-495C-4F93-8BE0-04188A81347C}" presName="Name9" presStyleLbl="parChTrans1D2" presStyleIdx="6" presStyleCnt="8"/>
      <dgm:spPr/>
      <dgm:t>
        <a:bodyPr/>
        <a:lstStyle/>
        <a:p>
          <a:endParaRPr lang="en-US"/>
        </a:p>
      </dgm:t>
    </dgm:pt>
    <dgm:pt modelId="{328591B2-3C43-447B-ABD8-F849CAB7DEF5}" type="pres">
      <dgm:prSet presAssocID="{67EE00F5-495C-4F93-8BE0-04188A81347C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44F6B4C-EC73-4CA9-9AF8-05F02CBDFBE3}" type="pres">
      <dgm:prSet presAssocID="{E7F3BA06-436E-477E-8005-93644E824245}" presName="node" presStyleLbl="node1" presStyleIdx="6" presStyleCnt="8" custScaleX="145168" custScaleY="66912" custRadScaleRad="152222" custRadScaleInc="-6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74985-60E9-48C9-B1D2-77121FB4FEF9}" type="pres">
      <dgm:prSet presAssocID="{BE443A49-CF5A-4C0C-8B5F-1B99A1FE15D5}" presName="Name9" presStyleLbl="parChTrans1D2" presStyleIdx="7" presStyleCnt="8"/>
      <dgm:spPr/>
      <dgm:t>
        <a:bodyPr/>
        <a:lstStyle/>
        <a:p>
          <a:endParaRPr lang="en-US"/>
        </a:p>
      </dgm:t>
    </dgm:pt>
    <dgm:pt modelId="{337BD68E-214C-4088-8C0B-ED43E4DD2192}" type="pres">
      <dgm:prSet presAssocID="{BE443A49-CF5A-4C0C-8B5F-1B99A1FE15D5}" presName="connTx" presStyleLbl="parChTrans1D2" presStyleIdx="7" presStyleCnt="8"/>
      <dgm:spPr/>
      <dgm:t>
        <a:bodyPr/>
        <a:lstStyle/>
        <a:p>
          <a:endParaRPr lang="en-US"/>
        </a:p>
      </dgm:t>
    </dgm:pt>
    <dgm:pt modelId="{AAECE9CE-4AB6-46B9-8341-B7243E9D1083}" type="pres">
      <dgm:prSet presAssocID="{E4DB4482-F6E4-489D-A7B6-281B7F1A46A5}" presName="node" presStyleLbl="node1" presStyleIdx="7" presStyleCnt="8" custScaleX="182892" custScaleY="55648" custRadScaleRad="189720" custRadScaleInc="-98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4BB5C8-C5A2-46BF-BB64-E4FCF1E60A40}" type="presOf" srcId="{67EE00F5-495C-4F93-8BE0-04188A81347C}" destId="{4E97889A-0A91-45FB-A058-A03CA17BB456}" srcOrd="0" destOrd="0" presId="urn:microsoft.com/office/officeart/2005/8/layout/radial1"/>
    <dgm:cxn modelId="{D5DF5045-C7D9-47BC-BAEE-E9912B208337}" srcId="{0C376AC0-E8C9-4036-A55E-A59B4A11057E}" destId="{203223DE-F212-447D-A7CA-D12D17CD3979}" srcOrd="3" destOrd="0" parTransId="{0D67284E-7C8B-46F1-90D8-2ADC2A714E90}" sibTransId="{E9281E72-5523-495F-B93E-EE0C75992653}"/>
    <dgm:cxn modelId="{034C9A99-E2C4-4098-A2AC-0FE2B75DF2C6}" type="presOf" srcId="{564B5AE9-0D9D-41E1-85EF-4E23387872DA}" destId="{6CD2F0FC-8650-4840-826A-24AB96447FF8}" srcOrd="0" destOrd="0" presId="urn:microsoft.com/office/officeart/2005/8/layout/radial1"/>
    <dgm:cxn modelId="{2BA1C919-BB5D-45D1-8590-C392D271293A}" srcId="{0C376AC0-E8C9-4036-A55E-A59B4A11057E}" destId="{C99C70E3-1247-4B33-8B23-055BCDDCE04F}" srcOrd="9" destOrd="0" parTransId="{0F102819-1CEA-48BE-A8CC-7932A208F046}" sibTransId="{98A91176-2739-4FFC-A895-C7F43A5D349C}"/>
    <dgm:cxn modelId="{B32BF9CD-291E-4F8A-BE93-13E56F83A0DF}" type="presOf" srcId="{1B5F954E-B42D-4D3C-80B9-DCFDA5316E38}" destId="{10AEF670-5D14-4356-9567-E36E6B4E1C43}" srcOrd="0" destOrd="0" presId="urn:microsoft.com/office/officeart/2005/8/layout/radial1"/>
    <dgm:cxn modelId="{3F770679-0ED1-43CA-81F9-96A476BF4D9B}" srcId="{0C376AC0-E8C9-4036-A55E-A59B4A11057E}" destId="{2EAE9508-7C36-4E72-A9AF-FB32E73024B5}" srcOrd="5" destOrd="0" parTransId="{9A981F70-672F-4BF5-9589-57F770A643D8}" sibTransId="{FB762A0D-95B7-41C7-98C7-19B9EBD034AD}"/>
    <dgm:cxn modelId="{A59C866A-C17A-4F6A-8892-D0E88F68E751}" type="presOf" srcId="{891C491F-8E9A-4195-8266-A566794F604D}" destId="{0424369A-E705-4004-A022-67201976BBE1}" srcOrd="1" destOrd="0" presId="urn:microsoft.com/office/officeart/2005/8/layout/radial1"/>
    <dgm:cxn modelId="{F88CF9A0-FA72-4EA6-9363-8A05BD4C1AA8}" type="presOf" srcId="{1F9360AC-45E0-44A5-8C41-F6C19EE3193A}" destId="{A51102EC-9D4E-485F-A497-84E1A3EC595C}" srcOrd="1" destOrd="0" presId="urn:microsoft.com/office/officeart/2005/8/layout/radial1"/>
    <dgm:cxn modelId="{D26EB316-1376-4EDB-AEA7-2C4091F23866}" type="presOf" srcId="{9B372BD6-FE79-4769-AAA9-B84C2E13E8EC}" destId="{E2E65272-6CE1-4FEE-9511-2F358199072A}" srcOrd="1" destOrd="0" presId="urn:microsoft.com/office/officeart/2005/8/layout/radial1"/>
    <dgm:cxn modelId="{02733DB0-A08A-4ED6-B3C0-414D67F66B02}" type="presOf" srcId="{67EE00F5-495C-4F93-8BE0-04188A81347C}" destId="{328591B2-3C43-447B-ABD8-F849CAB7DEF5}" srcOrd="1" destOrd="0" presId="urn:microsoft.com/office/officeart/2005/8/layout/radial1"/>
    <dgm:cxn modelId="{8C0E8690-0FAC-4EC0-B9C3-B8819F168408}" srcId="{0C376AC0-E8C9-4036-A55E-A59B4A11057E}" destId="{BE5E4C39-0175-405D-B417-177278A84DD4}" srcOrd="11" destOrd="0" parTransId="{6992FE3C-3064-4748-8C4B-0E557C0F7CF2}" sibTransId="{6D79CC73-7ABC-429C-8E59-8EFD7D39EC50}"/>
    <dgm:cxn modelId="{9EC74390-B86A-4F44-8A61-29D1C055A038}" type="presOf" srcId="{FC5D2B07-7BAE-47B6-B3CD-51883442AD10}" destId="{76BC84D4-D291-40B7-9696-27C84E3ADD45}" srcOrd="0" destOrd="0" presId="urn:microsoft.com/office/officeart/2005/8/layout/radial1"/>
    <dgm:cxn modelId="{B8870147-2154-4322-811B-EAA9A826C3CB}" srcId="{F7F0C35C-C7D8-468A-A557-2214C1F14812}" destId="{B2104859-D8E7-41DE-8DC9-BD893938B4F5}" srcOrd="1" destOrd="0" parTransId="{1B5F954E-B42D-4D3C-80B9-DCFDA5316E38}" sibTransId="{D4A92BF8-608D-4367-8192-146C246C06A3}"/>
    <dgm:cxn modelId="{060C7F80-D444-4D0F-92B0-221501816BA7}" srcId="{F7F0C35C-C7D8-468A-A557-2214C1F14812}" destId="{E7F3BA06-436E-477E-8005-93644E824245}" srcOrd="6" destOrd="0" parTransId="{67EE00F5-495C-4F93-8BE0-04188A81347C}" sibTransId="{C8FDF0B3-A951-4C9D-9402-3375E9100572}"/>
    <dgm:cxn modelId="{65498E40-858F-417C-BD1B-1F1356FD28FF}" srcId="{0C376AC0-E8C9-4036-A55E-A59B4A11057E}" destId="{8554EEC2-EC10-4025-97F8-A5FC042645B2}" srcOrd="2" destOrd="0" parTransId="{E65268EC-A59E-4AD2-8F3B-6958256B9073}" sibTransId="{8EC700F6-F7DF-4128-B7A7-A928F8AB7697}"/>
    <dgm:cxn modelId="{2BFE493E-39B0-4B5B-BF2F-038E58A38C02}" srcId="{F7F0C35C-C7D8-468A-A557-2214C1F14812}" destId="{7B0763B6-23F5-4594-9147-C79BD1C090E9}" srcOrd="5" destOrd="0" parTransId="{891C491F-8E9A-4195-8266-A566794F604D}" sibTransId="{A791C706-8AFB-46AC-9546-F0507E277756}"/>
    <dgm:cxn modelId="{0E672358-29A0-4502-BAFC-15EB028C4B61}" srcId="{F7F0C35C-C7D8-468A-A557-2214C1F14812}" destId="{FC35A329-00E5-4537-A18B-DEADFA6E42FA}" srcOrd="4" destOrd="0" parTransId="{CF1C5E70-D7C5-4A72-9C6F-69F2E936248C}" sibTransId="{8D10C821-D418-413D-B189-20E08308D8FE}"/>
    <dgm:cxn modelId="{64EBA231-F9AF-4E1E-A456-FEAA7AADEE81}" type="presOf" srcId="{0C376AC0-E8C9-4036-A55E-A59B4A11057E}" destId="{FB151A69-068C-4834-B6A7-57760C7C67A9}" srcOrd="0" destOrd="0" presId="urn:microsoft.com/office/officeart/2005/8/layout/radial1"/>
    <dgm:cxn modelId="{C8E4BBD0-29DC-4F36-A625-BF399CB03A15}" type="presOf" srcId="{1B5F954E-B42D-4D3C-80B9-DCFDA5316E38}" destId="{046D36D8-556B-418D-AE6C-DA055F2683A5}" srcOrd="1" destOrd="0" presId="urn:microsoft.com/office/officeart/2005/8/layout/radial1"/>
    <dgm:cxn modelId="{09EB9642-6DD4-4D90-88BD-07C17FB2AABC}" srcId="{F7F0C35C-C7D8-468A-A557-2214C1F14812}" destId="{A2E5F48A-55E3-4FF8-9633-1C669D2F9C08}" srcOrd="3" destOrd="0" parTransId="{9B372BD6-FE79-4769-AAA9-B84C2E13E8EC}" sibTransId="{E08AE13C-908F-4378-96FC-081C6BE7ACCB}"/>
    <dgm:cxn modelId="{1B830E11-3156-409B-AE77-4FE2BB81FAEE}" type="presOf" srcId="{B2104859-D8E7-41DE-8DC9-BD893938B4F5}" destId="{DC97B75A-3B39-404A-89D7-1BBCFDBA119C}" srcOrd="0" destOrd="0" presId="urn:microsoft.com/office/officeart/2005/8/layout/radial1"/>
    <dgm:cxn modelId="{66235148-78A1-40CF-978B-9A481B511259}" type="presOf" srcId="{BE443A49-CF5A-4C0C-8B5F-1B99A1FE15D5}" destId="{337BD68E-214C-4088-8C0B-ED43E4DD2192}" srcOrd="1" destOrd="0" presId="urn:microsoft.com/office/officeart/2005/8/layout/radial1"/>
    <dgm:cxn modelId="{C7E1302D-FC62-4A13-B50B-C7FB88189909}" srcId="{0C376AC0-E8C9-4036-A55E-A59B4A11057E}" destId="{5DE919AD-12CE-4D7F-BF2C-7EADF13DD5BE}" srcOrd="10" destOrd="0" parTransId="{60233677-ABF4-4AF6-8392-06AC49166954}" sibTransId="{F82FB79C-93D0-42CA-BFF7-9E24345BF190}"/>
    <dgm:cxn modelId="{24782B9F-5A0D-4754-B65A-5F64E865A485}" srcId="{0C376AC0-E8C9-4036-A55E-A59B4A11057E}" destId="{6E083CFA-8213-4CBA-AEFC-DCA8347DA2DF}" srcOrd="4" destOrd="0" parTransId="{24634450-15E6-46FB-9A4C-17442E8D70B1}" sibTransId="{D03DA982-9AF0-420D-A356-9BEE66C5D8AF}"/>
    <dgm:cxn modelId="{F617E01A-52C2-4BAB-9DFB-7DD20FD6DEA9}" type="presOf" srcId="{7B0763B6-23F5-4594-9147-C79BD1C090E9}" destId="{34E433DA-37DE-4897-B8D6-C03070654B1D}" srcOrd="0" destOrd="0" presId="urn:microsoft.com/office/officeart/2005/8/layout/radial1"/>
    <dgm:cxn modelId="{2E7C0F2F-FA14-489E-B0E3-BBA7E44732FB}" type="presOf" srcId="{FC5D2B07-7BAE-47B6-B3CD-51883442AD10}" destId="{2F0C1022-89F3-4FB6-B405-F25B3D706C90}" srcOrd="1" destOrd="0" presId="urn:microsoft.com/office/officeart/2005/8/layout/radial1"/>
    <dgm:cxn modelId="{7BD94959-F4ED-4C78-9BFD-1FC443192B58}" type="presOf" srcId="{BE443A49-CF5A-4C0C-8B5F-1B99A1FE15D5}" destId="{45F74985-60E9-48C9-B1D2-77121FB4FEF9}" srcOrd="0" destOrd="0" presId="urn:microsoft.com/office/officeart/2005/8/layout/radial1"/>
    <dgm:cxn modelId="{39E1AF72-7954-4509-B454-DBF9A653D893}" type="presOf" srcId="{FC35A329-00E5-4537-A18B-DEADFA6E42FA}" destId="{B5ACCDAD-F75E-45E4-8892-E7A11F85FB3C}" srcOrd="0" destOrd="0" presId="urn:microsoft.com/office/officeart/2005/8/layout/radial1"/>
    <dgm:cxn modelId="{7403A46D-4DC4-48CB-9DD1-C3849DEF280E}" srcId="{0C376AC0-E8C9-4036-A55E-A59B4A11057E}" destId="{4FDEF11E-9C72-432F-B3D8-FCD5DE5891E8}" srcOrd="1" destOrd="0" parTransId="{1D06C00F-333E-444D-8F00-4F711968BCD6}" sibTransId="{63437E0B-8506-46C4-9265-F57D8BAF0614}"/>
    <dgm:cxn modelId="{B481A073-6A82-47F2-A7A1-1353BC328640}" type="presOf" srcId="{CF1C5E70-D7C5-4A72-9C6F-69F2E936248C}" destId="{D76DEC0A-28B7-4FF2-8286-FD8BBD46A6F2}" srcOrd="0" destOrd="0" presId="urn:microsoft.com/office/officeart/2005/8/layout/radial1"/>
    <dgm:cxn modelId="{1741096C-E1AC-4795-B30C-F7D9DA1D29DA}" srcId="{F7F0C35C-C7D8-468A-A557-2214C1F14812}" destId="{E4DB4482-F6E4-489D-A7B6-281B7F1A46A5}" srcOrd="7" destOrd="0" parTransId="{BE443A49-CF5A-4C0C-8B5F-1B99A1FE15D5}" sibTransId="{7D712DFA-7E0D-4D7F-93DF-5263E9754E0B}"/>
    <dgm:cxn modelId="{237461BF-BFFF-49D2-8F90-A51F0D3E3E07}" type="presOf" srcId="{A2E5F48A-55E3-4FF8-9633-1C669D2F9C08}" destId="{80CEAC33-D935-4F10-834E-4F64B8ED3B48}" srcOrd="0" destOrd="0" presId="urn:microsoft.com/office/officeart/2005/8/layout/radial1"/>
    <dgm:cxn modelId="{95763EB4-0F0F-4077-80D6-12B5AD3D156F}" srcId="{0C376AC0-E8C9-4036-A55E-A59B4A11057E}" destId="{826541EC-910E-4BCB-B704-08A1AD6D968F}" srcOrd="8" destOrd="0" parTransId="{9CEC4719-1114-4183-A9E6-1295DE07FB7C}" sibTransId="{EB95DCFE-3AD9-439A-8AFB-E63F98A59922}"/>
    <dgm:cxn modelId="{0AB5C4B2-F470-4CF3-AAC1-F42C05F8EAA9}" srcId="{0C376AC0-E8C9-4036-A55E-A59B4A11057E}" destId="{18F99082-99FF-44C4-A138-46BFE8113404}" srcOrd="7" destOrd="0" parTransId="{A48826C9-EE5C-4338-B9B0-3AFE6E06D493}" sibTransId="{987E1BA9-5476-4A9B-83D5-4821F31ACE44}"/>
    <dgm:cxn modelId="{47B2706F-A0A6-44ED-B782-94B56C5F4C80}" type="presOf" srcId="{9B372BD6-FE79-4769-AAA9-B84C2E13E8EC}" destId="{7E8C5CB4-FC2D-4878-A005-272B7526565C}" srcOrd="0" destOrd="0" presId="urn:microsoft.com/office/officeart/2005/8/layout/radial1"/>
    <dgm:cxn modelId="{A9763CFA-03BF-47A6-BABB-F3CBC5350352}" type="presOf" srcId="{E4DB4482-F6E4-489D-A7B6-281B7F1A46A5}" destId="{AAECE9CE-4AB6-46B9-8341-B7243E9D1083}" srcOrd="0" destOrd="0" presId="urn:microsoft.com/office/officeart/2005/8/layout/radial1"/>
    <dgm:cxn modelId="{DF176586-2F30-4B85-8536-F067F04F935E}" type="presOf" srcId="{F7F0C35C-C7D8-468A-A557-2214C1F14812}" destId="{AA4BEADE-365D-46E3-89CB-1A4EF2D0A85F}" srcOrd="0" destOrd="0" presId="urn:microsoft.com/office/officeart/2005/8/layout/radial1"/>
    <dgm:cxn modelId="{0D623F73-3A94-4426-8A33-34265482E629}" type="presOf" srcId="{CF1C5E70-D7C5-4A72-9C6F-69F2E936248C}" destId="{138EB416-5C58-4661-B261-A2D1432E339A}" srcOrd="1" destOrd="0" presId="urn:microsoft.com/office/officeart/2005/8/layout/radial1"/>
    <dgm:cxn modelId="{56D4C85F-7524-4CBF-98B3-B8DCA69B17C0}" srcId="{0C376AC0-E8C9-4036-A55E-A59B4A11057E}" destId="{FDBC8741-C1E7-48E0-8AB2-D2C3303F0B34}" srcOrd="6" destOrd="0" parTransId="{CEE014D8-0914-4332-A050-EA6D3FCA396D}" sibTransId="{D8CC92E9-8BD0-4699-AAFB-A0571B720BC6}"/>
    <dgm:cxn modelId="{E3D614AF-86EE-4E38-BA5F-C993AA8CC52A}" type="presOf" srcId="{1F9360AC-45E0-44A5-8C41-F6C19EE3193A}" destId="{8ADCA6E1-BC1B-4191-8E83-4251D3746691}" srcOrd="0" destOrd="0" presId="urn:microsoft.com/office/officeart/2005/8/layout/radial1"/>
    <dgm:cxn modelId="{BBDFEC68-6EC6-4E7F-BBC7-0D80C7F07A00}" srcId="{F7F0C35C-C7D8-468A-A557-2214C1F14812}" destId="{564B5AE9-0D9D-41E1-85EF-4E23387872DA}" srcOrd="2" destOrd="0" parTransId="{1F9360AC-45E0-44A5-8C41-F6C19EE3193A}" sibTransId="{42C9D4DD-CDB7-4E80-923E-11393013F4C1}"/>
    <dgm:cxn modelId="{FDF43889-2BC9-45FC-B0E3-2AAA6FFC6F43}" type="presOf" srcId="{E7F3BA06-436E-477E-8005-93644E824245}" destId="{144F6B4C-EC73-4CA9-9AF8-05F02CBDFBE3}" srcOrd="0" destOrd="0" presId="urn:microsoft.com/office/officeart/2005/8/layout/radial1"/>
    <dgm:cxn modelId="{52F7B2F1-4DDE-4567-BBE8-A6A9B799CD7C}" srcId="{F7F0C35C-C7D8-468A-A557-2214C1F14812}" destId="{F6A2E0C2-6D0E-462B-8A04-9A48ED71041D}" srcOrd="0" destOrd="0" parTransId="{FC5D2B07-7BAE-47B6-B3CD-51883442AD10}" sibTransId="{960C4B43-BDE8-42B1-8A34-4571C1DED475}"/>
    <dgm:cxn modelId="{FB2EFD05-4F9A-428E-B649-D80350FC6FD9}" type="presOf" srcId="{891C491F-8E9A-4195-8266-A566794F604D}" destId="{6E1D54AD-B3B8-448C-9BAC-125A3462F662}" srcOrd="0" destOrd="0" presId="urn:microsoft.com/office/officeart/2005/8/layout/radial1"/>
    <dgm:cxn modelId="{83ED0C7E-A0D1-42B3-B1D5-072CC42C096E}" srcId="{0C376AC0-E8C9-4036-A55E-A59B4A11057E}" destId="{F7F0C35C-C7D8-468A-A557-2214C1F14812}" srcOrd="0" destOrd="0" parTransId="{33A0B49C-73B4-4CFA-A33F-C7266B0BBB20}" sibTransId="{62D39DF7-84DC-460C-A91F-0D94ADD31F13}"/>
    <dgm:cxn modelId="{66E49624-647A-4649-A4E0-B4307139367B}" type="presOf" srcId="{F6A2E0C2-6D0E-462B-8A04-9A48ED71041D}" destId="{DB106DD9-1BB7-4E0B-87BC-A3A1A701D069}" srcOrd="0" destOrd="0" presId="urn:microsoft.com/office/officeart/2005/8/layout/radial1"/>
    <dgm:cxn modelId="{D6D445CF-B9B0-42FB-AF7A-81FAA4E5153F}" type="presParOf" srcId="{FB151A69-068C-4834-B6A7-57760C7C67A9}" destId="{AA4BEADE-365D-46E3-89CB-1A4EF2D0A85F}" srcOrd="0" destOrd="0" presId="urn:microsoft.com/office/officeart/2005/8/layout/radial1"/>
    <dgm:cxn modelId="{D0DB5B2A-DCF4-4662-B194-83CF118E67D2}" type="presParOf" srcId="{FB151A69-068C-4834-B6A7-57760C7C67A9}" destId="{76BC84D4-D291-40B7-9696-27C84E3ADD45}" srcOrd="1" destOrd="0" presId="urn:microsoft.com/office/officeart/2005/8/layout/radial1"/>
    <dgm:cxn modelId="{2223D4C6-15A1-4F73-9C02-8E7A22AC4BAF}" type="presParOf" srcId="{76BC84D4-D291-40B7-9696-27C84E3ADD45}" destId="{2F0C1022-89F3-4FB6-B405-F25B3D706C90}" srcOrd="0" destOrd="0" presId="urn:microsoft.com/office/officeart/2005/8/layout/radial1"/>
    <dgm:cxn modelId="{03F0C257-31EA-438F-B213-CD67A3D1739B}" type="presParOf" srcId="{FB151A69-068C-4834-B6A7-57760C7C67A9}" destId="{DB106DD9-1BB7-4E0B-87BC-A3A1A701D069}" srcOrd="2" destOrd="0" presId="urn:microsoft.com/office/officeart/2005/8/layout/radial1"/>
    <dgm:cxn modelId="{518C822B-1096-43C4-9F75-491E45288D07}" type="presParOf" srcId="{FB151A69-068C-4834-B6A7-57760C7C67A9}" destId="{10AEF670-5D14-4356-9567-E36E6B4E1C43}" srcOrd="3" destOrd="0" presId="urn:microsoft.com/office/officeart/2005/8/layout/radial1"/>
    <dgm:cxn modelId="{293DE344-956E-4A46-9092-955A5FFF2831}" type="presParOf" srcId="{10AEF670-5D14-4356-9567-E36E6B4E1C43}" destId="{046D36D8-556B-418D-AE6C-DA055F2683A5}" srcOrd="0" destOrd="0" presId="urn:microsoft.com/office/officeart/2005/8/layout/radial1"/>
    <dgm:cxn modelId="{A8FEB53D-EF1E-4405-9EF3-5EDC008F94A2}" type="presParOf" srcId="{FB151A69-068C-4834-B6A7-57760C7C67A9}" destId="{DC97B75A-3B39-404A-89D7-1BBCFDBA119C}" srcOrd="4" destOrd="0" presId="urn:microsoft.com/office/officeart/2005/8/layout/radial1"/>
    <dgm:cxn modelId="{719CC777-65E1-4C6E-A497-D99105058A29}" type="presParOf" srcId="{FB151A69-068C-4834-B6A7-57760C7C67A9}" destId="{8ADCA6E1-BC1B-4191-8E83-4251D3746691}" srcOrd="5" destOrd="0" presId="urn:microsoft.com/office/officeart/2005/8/layout/radial1"/>
    <dgm:cxn modelId="{BF769DF7-F659-4555-9F55-F344EA26FB9F}" type="presParOf" srcId="{8ADCA6E1-BC1B-4191-8E83-4251D3746691}" destId="{A51102EC-9D4E-485F-A497-84E1A3EC595C}" srcOrd="0" destOrd="0" presId="urn:microsoft.com/office/officeart/2005/8/layout/radial1"/>
    <dgm:cxn modelId="{0B39EFE6-275C-411A-A83C-8258EA5586AE}" type="presParOf" srcId="{FB151A69-068C-4834-B6A7-57760C7C67A9}" destId="{6CD2F0FC-8650-4840-826A-24AB96447FF8}" srcOrd="6" destOrd="0" presId="urn:microsoft.com/office/officeart/2005/8/layout/radial1"/>
    <dgm:cxn modelId="{CA20AE13-C43D-4DDD-8187-13215810E053}" type="presParOf" srcId="{FB151A69-068C-4834-B6A7-57760C7C67A9}" destId="{7E8C5CB4-FC2D-4878-A005-272B7526565C}" srcOrd="7" destOrd="0" presId="urn:microsoft.com/office/officeart/2005/8/layout/radial1"/>
    <dgm:cxn modelId="{BE92A5CC-9358-46D3-A1A4-566687035AED}" type="presParOf" srcId="{7E8C5CB4-FC2D-4878-A005-272B7526565C}" destId="{E2E65272-6CE1-4FEE-9511-2F358199072A}" srcOrd="0" destOrd="0" presId="urn:microsoft.com/office/officeart/2005/8/layout/radial1"/>
    <dgm:cxn modelId="{D3B65C2A-96B4-4226-83FC-7C7779FB0DB8}" type="presParOf" srcId="{FB151A69-068C-4834-B6A7-57760C7C67A9}" destId="{80CEAC33-D935-4F10-834E-4F64B8ED3B48}" srcOrd="8" destOrd="0" presId="urn:microsoft.com/office/officeart/2005/8/layout/radial1"/>
    <dgm:cxn modelId="{2434A331-BFB8-46D9-99FD-1E51BE762B0D}" type="presParOf" srcId="{FB151A69-068C-4834-B6A7-57760C7C67A9}" destId="{D76DEC0A-28B7-4FF2-8286-FD8BBD46A6F2}" srcOrd="9" destOrd="0" presId="urn:microsoft.com/office/officeart/2005/8/layout/radial1"/>
    <dgm:cxn modelId="{18EECED5-5432-4C94-8B9D-C2AD87CCC5D9}" type="presParOf" srcId="{D76DEC0A-28B7-4FF2-8286-FD8BBD46A6F2}" destId="{138EB416-5C58-4661-B261-A2D1432E339A}" srcOrd="0" destOrd="0" presId="urn:microsoft.com/office/officeart/2005/8/layout/radial1"/>
    <dgm:cxn modelId="{1B1B4985-D1C7-46FB-9F83-D18754E47F25}" type="presParOf" srcId="{FB151A69-068C-4834-B6A7-57760C7C67A9}" destId="{B5ACCDAD-F75E-45E4-8892-E7A11F85FB3C}" srcOrd="10" destOrd="0" presId="urn:microsoft.com/office/officeart/2005/8/layout/radial1"/>
    <dgm:cxn modelId="{E4634ECD-E1E8-4582-8295-5B56D088B16D}" type="presParOf" srcId="{FB151A69-068C-4834-B6A7-57760C7C67A9}" destId="{6E1D54AD-B3B8-448C-9BAC-125A3462F662}" srcOrd="11" destOrd="0" presId="urn:microsoft.com/office/officeart/2005/8/layout/radial1"/>
    <dgm:cxn modelId="{B4F9112A-5CD4-4F77-9FE6-2D7C63C82B06}" type="presParOf" srcId="{6E1D54AD-B3B8-448C-9BAC-125A3462F662}" destId="{0424369A-E705-4004-A022-67201976BBE1}" srcOrd="0" destOrd="0" presId="urn:microsoft.com/office/officeart/2005/8/layout/radial1"/>
    <dgm:cxn modelId="{158D7C8C-3769-4DEB-9910-0697E4CAE888}" type="presParOf" srcId="{FB151A69-068C-4834-B6A7-57760C7C67A9}" destId="{34E433DA-37DE-4897-B8D6-C03070654B1D}" srcOrd="12" destOrd="0" presId="urn:microsoft.com/office/officeart/2005/8/layout/radial1"/>
    <dgm:cxn modelId="{CAEA4581-C3A1-4DE8-BD5D-81D2F3D41CF9}" type="presParOf" srcId="{FB151A69-068C-4834-B6A7-57760C7C67A9}" destId="{4E97889A-0A91-45FB-A058-A03CA17BB456}" srcOrd="13" destOrd="0" presId="urn:microsoft.com/office/officeart/2005/8/layout/radial1"/>
    <dgm:cxn modelId="{E2F1320E-59B9-4E74-8082-73A9280AF9FA}" type="presParOf" srcId="{4E97889A-0A91-45FB-A058-A03CA17BB456}" destId="{328591B2-3C43-447B-ABD8-F849CAB7DEF5}" srcOrd="0" destOrd="0" presId="urn:microsoft.com/office/officeart/2005/8/layout/radial1"/>
    <dgm:cxn modelId="{9B05146A-61A7-4DC3-8189-253BFC66A0B0}" type="presParOf" srcId="{FB151A69-068C-4834-B6A7-57760C7C67A9}" destId="{144F6B4C-EC73-4CA9-9AF8-05F02CBDFBE3}" srcOrd="14" destOrd="0" presId="urn:microsoft.com/office/officeart/2005/8/layout/radial1"/>
    <dgm:cxn modelId="{BBAF7218-2092-4842-A9E2-6E8C1309CE37}" type="presParOf" srcId="{FB151A69-068C-4834-B6A7-57760C7C67A9}" destId="{45F74985-60E9-48C9-B1D2-77121FB4FEF9}" srcOrd="15" destOrd="0" presId="urn:microsoft.com/office/officeart/2005/8/layout/radial1"/>
    <dgm:cxn modelId="{2142863A-E7D2-44AF-B627-D4CE178C4A4B}" type="presParOf" srcId="{45F74985-60E9-48C9-B1D2-77121FB4FEF9}" destId="{337BD68E-214C-4088-8C0B-ED43E4DD2192}" srcOrd="0" destOrd="0" presId="urn:microsoft.com/office/officeart/2005/8/layout/radial1"/>
    <dgm:cxn modelId="{997BB7F1-EF2B-4BDA-A9CE-D6F843E491B1}" type="presParOf" srcId="{FB151A69-068C-4834-B6A7-57760C7C67A9}" destId="{AAECE9CE-4AB6-46B9-8341-B7243E9D1083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376AC0-E8C9-4036-A55E-A59B4A11057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0C35C-C7D8-468A-A557-2214C1F14812}">
      <dgm:prSet phldrT="[Text]" custT="1"/>
      <dgm:spPr/>
      <dgm:t>
        <a:bodyPr/>
        <a:lstStyle/>
        <a:p>
          <a:r>
            <a:rPr lang="en-US" sz="1500" dirty="0"/>
            <a:t>Vocabulary </a:t>
          </a:r>
          <a:r>
            <a:rPr lang="ka-GE" sz="1500" dirty="0"/>
            <a:t> ლექსიკა</a:t>
          </a:r>
          <a:endParaRPr lang="en-US" sz="1500" dirty="0"/>
        </a:p>
      </dgm:t>
    </dgm:pt>
    <dgm:pt modelId="{33A0B49C-73B4-4CFA-A33F-C7266B0BBB20}" type="parTrans" cxnId="{83ED0C7E-A0D1-42B3-B1D5-072CC42C096E}">
      <dgm:prSet/>
      <dgm:spPr/>
      <dgm:t>
        <a:bodyPr/>
        <a:lstStyle/>
        <a:p>
          <a:endParaRPr lang="en-US"/>
        </a:p>
      </dgm:t>
    </dgm:pt>
    <dgm:pt modelId="{62D39DF7-84DC-460C-A91F-0D94ADD31F13}" type="sibTrans" cxnId="{83ED0C7E-A0D1-42B3-B1D5-072CC42C096E}">
      <dgm:prSet/>
      <dgm:spPr/>
      <dgm:t>
        <a:bodyPr/>
        <a:lstStyle/>
        <a:p>
          <a:endParaRPr lang="en-US"/>
        </a:p>
      </dgm:t>
    </dgm:pt>
    <dgm:pt modelId="{F6A2E0C2-6D0E-462B-8A04-9A48ED71041D}">
      <dgm:prSet phldrT="[Text]" custT="1"/>
      <dgm:spPr/>
      <dgm:t>
        <a:bodyPr/>
        <a:lstStyle/>
        <a:p>
          <a:r>
            <a:rPr lang="en-US" sz="2000" dirty="0"/>
            <a:t>policeman (n.)</a:t>
          </a:r>
        </a:p>
      </dgm:t>
    </dgm:pt>
    <dgm:pt modelId="{FC5D2B07-7BAE-47B6-B3CD-51883442AD10}" type="parTrans" cxnId="{52F7B2F1-4DDE-4567-BBE8-A6A9B799CD7C}">
      <dgm:prSet custT="1"/>
      <dgm:spPr/>
      <dgm:t>
        <a:bodyPr/>
        <a:lstStyle/>
        <a:p>
          <a:endParaRPr lang="en-US" sz="1500" dirty="0"/>
        </a:p>
      </dgm:t>
    </dgm:pt>
    <dgm:pt modelId="{960C4B43-BDE8-42B1-8A34-4571C1DED475}" type="sibTrans" cxnId="{52F7B2F1-4DDE-4567-BBE8-A6A9B799CD7C}">
      <dgm:prSet/>
      <dgm:spPr/>
      <dgm:t>
        <a:bodyPr/>
        <a:lstStyle/>
        <a:p>
          <a:endParaRPr lang="en-US"/>
        </a:p>
      </dgm:t>
    </dgm:pt>
    <dgm:pt modelId="{B2104859-D8E7-41DE-8DC9-BD893938B4F5}">
      <dgm:prSet phldrT="[Text]" custT="1"/>
      <dgm:spPr/>
      <dgm:t>
        <a:bodyPr/>
        <a:lstStyle/>
        <a:p>
          <a:r>
            <a:rPr lang="en-US" sz="2000" dirty="0"/>
            <a:t>doctor (n.)</a:t>
          </a:r>
        </a:p>
      </dgm:t>
    </dgm:pt>
    <dgm:pt modelId="{1B5F954E-B42D-4D3C-80B9-DCFDA5316E38}" type="parTrans" cxnId="{B8870147-2154-4322-811B-EAA9A826C3CB}">
      <dgm:prSet custT="1"/>
      <dgm:spPr/>
      <dgm:t>
        <a:bodyPr/>
        <a:lstStyle/>
        <a:p>
          <a:endParaRPr lang="en-US" sz="1500" dirty="0"/>
        </a:p>
      </dgm:t>
    </dgm:pt>
    <dgm:pt modelId="{D4A92BF8-608D-4367-8192-146C246C06A3}" type="sibTrans" cxnId="{B8870147-2154-4322-811B-EAA9A826C3CB}">
      <dgm:prSet/>
      <dgm:spPr/>
      <dgm:t>
        <a:bodyPr/>
        <a:lstStyle/>
        <a:p>
          <a:endParaRPr lang="en-US"/>
        </a:p>
      </dgm:t>
    </dgm:pt>
    <dgm:pt modelId="{A2E5F48A-55E3-4FF8-9633-1C669D2F9C08}">
      <dgm:prSet custT="1"/>
      <dgm:spPr/>
      <dgm:t>
        <a:bodyPr/>
        <a:lstStyle/>
        <a:p>
          <a:r>
            <a:rPr lang="en-US" sz="2000" dirty="0"/>
            <a:t> postman (n.)</a:t>
          </a:r>
        </a:p>
      </dgm:t>
    </dgm:pt>
    <dgm:pt modelId="{9B372BD6-FE79-4769-AAA9-B84C2E13E8EC}" type="parTrans" cxnId="{09EB9642-6DD4-4D90-88BD-07C17FB2AABC}">
      <dgm:prSet custT="1"/>
      <dgm:spPr/>
      <dgm:t>
        <a:bodyPr/>
        <a:lstStyle/>
        <a:p>
          <a:endParaRPr lang="en-US" sz="1500" dirty="0"/>
        </a:p>
      </dgm:t>
    </dgm:pt>
    <dgm:pt modelId="{E08AE13C-908F-4378-96FC-081C6BE7ACCB}" type="sibTrans" cxnId="{09EB9642-6DD4-4D90-88BD-07C17FB2AABC}">
      <dgm:prSet/>
      <dgm:spPr/>
      <dgm:t>
        <a:bodyPr/>
        <a:lstStyle/>
        <a:p>
          <a:endParaRPr lang="en-US"/>
        </a:p>
      </dgm:t>
    </dgm:pt>
    <dgm:pt modelId="{FC35A329-00E5-4537-A18B-DEADFA6E42FA}">
      <dgm:prSet custT="1"/>
      <dgm:spPr/>
      <dgm:t>
        <a:bodyPr/>
        <a:lstStyle/>
        <a:p>
          <a:r>
            <a:rPr lang="en-US" sz="2000" dirty="0"/>
            <a:t>architect (n.)</a:t>
          </a:r>
        </a:p>
      </dgm:t>
    </dgm:pt>
    <dgm:pt modelId="{CF1C5E70-D7C5-4A72-9C6F-69F2E936248C}" type="parTrans" cxnId="{0E672358-29A0-4502-BAFC-15EB028C4B61}">
      <dgm:prSet custT="1"/>
      <dgm:spPr/>
      <dgm:t>
        <a:bodyPr/>
        <a:lstStyle/>
        <a:p>
          <a:endParaRPr lang="en-US" sz="1500" dirty="0"/>
        </a:p>
      </dgm:t>
    </dgm:pt>
    <dgm:pt modelId="{8D10C821-D418-413D-B189-20E08308D8FE}" type="sibTrans" cxnId="{0E672358-29A0-4502-BAFC-15EB028C4B61}">
      <dgm:prSet/>
      <dgm:spPr/>
      <dgm:t>
        <a:bodyPr/>
        <a:lstStyle/>
        <a:p>
          <a:endParaRPr lang="en-US"/>
        </a:p>
      </dgm:t>
    </dgm:pt>
    <dgm:pt modelId="{4FDEF11E-9C72-432F-B3D8-FCD5DE5891E8}">
      <dgm:prSet custScaleX="97649" custScaleY="99452" custRadScaleRad="128288" custRadScaleInc="-97461"/>
      <dgm:spPr/>
      <dgm:t>
        <a:bodyPr/>
        <a:lstStyle/>
        <a:p>
          <a:endParaRPr lang="en-US" sz="1500"/>
        </a:p>
      </dgm:t>
    </dgm:pt>
    <dgm:pt modelId="{1D06C00F-333E-444D-8F00-4F711968BCD6}" type="parTrans" cxnId="{7403A46D-4DC4-48CB-9DD1-C3849DEF280E}">
      <dgm:prSet/>
      <dgm:spPr/>
      <dgm:t>
        <a:bodyPr/>
        <a:lstStyle/>
        <a:p>
          <a:endParaRPr lang="en-US"/>
        </a:p>
      </dgm:t>
    </dgm:pt>
    <dgm:pt modelId="{63437E0B-8506-46C4-9265-F57D8BAF0614}" type="sibTrans" cxnId="{7403A46D-4DC4-48CB-9DD1-C3849DEF280E}">
      <dgm:prSet/>
      <dgm:spPr/>
      <dgm:t>
        <a:bodyPr/>
        <a:lstStyle/>
        <a:p>
          <a:endParaRPr lang="en-US"/>
        </a:p>
      </dgm:t>
    </dgm:pt>
    <dgm:pt modelId="{8554EEC2-EC10-4025-97F8-A5FC042645B2}">
      <dgm:prSet custScaleX="97649" custScaleY="99452" custRadScaleRad="112146" custRadScaleInc="-242079"/>
      <dgm:spPr/>
      <dgm:t>
        <a:bodyPr/>
        <a:lstStyle/>
        <a:p>
          <a:endParaRPr lang="en-US" sz="1500"/>
        </a:p>
      </dgm:t>
    </dgm:pt>
    <dgm:pt modelId="{E65268EC-A59E-4AD2-8F3B-6958256B9073}" type="parTrans" cxnId="{65498E40-858F-417C-BD1B-1F1356FD28FF}">
      <dgm:prSet/>
      <dgm:spPr/>
      <dgm:t>
        <a:bodyPr/>
        <a:lstStyle/>
        <a:p>
          <a:endParaRPr lang="en-US"/>
        </a:p>
      </dgm:t>
    </dgm:pt>
    <dgm:pt modelId="{8EC700F6-F7DF-4128-B7A7-A928F8AB7697}" type="sibTrans" cxnId="{65498E40-858F-417C-BD1B-1F1356FD28FF}">
      <dgm:prSet/>
      <dgm:spPr/>
      <dgm:t>
        <a:bodyPr/>
        <a:lstStyle/>
        <a:p>
          <a:endParaRPr lang="en-US"/>
        </a:p>
      </dgm:t>
    </dgm:pt>
    <dgm:pt modelId="{203223DE-F212-447D-A7CA-D12D17CD3979}">
      <dgm:prSet/>
      <dgm:spPr/>
      <dgm:t>
        <a:bodyPr/>
        <a:lstStyle/>
        <a:p>
          <a:endParaRPr lang="en-US" sz="1500"/>
        </a:p>
      </dgm:t>
    </dgm:pt>
    <dgm:pt modelId="{0D67284E-7C8B-46F1-90D8-2ADC2A714E90}" type="parTrans" cxnId="{D5DF5045-C7D9-47BC-BAEE-E9912B208337}">
      <dgm:prSet/>
      <dgm:spPr/>
      <dgm:t>
        <a:bodyPr/>
        <a:lstStyle/>
        <a:p>
          <a:endParaRPr lang="en-US"/>
        </a:p>
      </dgm:t>
    </dgm:pt>
    <dgm:pt modelId="{E9281E72-5523-495F-B93E-EE0C75992653}" type="sibTrans" cxnId="{D5DF5045-C7D9-47BC-BAEE-E9912B208337}">
      <dgm:prSet/>
      <dgm:spPr/>
      <dgm:t>
        <a:bodyPr/>
        <a:lstStyle/>
        <a:p>
          <a:endParaRPr lang="en-US"/>
        </a:p>
      </dgm:t>
    </dgm:pt>
    <dgm:pt modelId="{6E083CFA-8213-4CBA-AEFC-DCA8347DA2DF}">
      <dgm:prSet/>
      <dgm:spPr/>
      <dgm:t>
        <a:bodyPr/>
        <a:lstStyle/>
        <a:p>
          <a:endParaRPr lang="en-US" sz="1500"/>
        </a:p>
      </dgm:t>
    </dgm:pt>
    <dgm:pt modelId="{24634450-15E6-46FB-9A4C-17442E8D70B1}" type="parTrans" cxnId="{24782B9F-5A0D-4754-B65A-5F64E865A485}">
      <dgm:prSet/>
      <dgm:spPr/>
      <dgm:t>
        <a:bodyPr/>
        <a:lstStyle/>
        <a:p>
          <a:endParaRPr lang="en-US"/>
        </a:p>
      </dgm:t>
    </dgm:pt>
    <dgm:pt modelId="{D03DA982-9AF0-420D-A356-9BEE66C5D8AF}" type="sibTrans" cxnId="{24782B9F-5A0D-4754-B65A-5F64E865A485}">
      <dgm:prSet/>
      <dgm:spPr/>
      <dgm:t>
        <a:bodyPr/>
        <a:lstStyle/>
        <a:p>
          <a:endParaRPr lang="en-US"/>
        </a:p>
      </dgm:t>
    </dgm:pt>
    <dgm:pt modelId="{2EAE9508-7C36-4E72-A9AF-FB32E73024B5}">
      <dgm:prSet/>
      <dgm:spPr/>
      <dgm:t>
        <a:bodyPr/>
        <a:lstStyle/>
        <a:p>
          <a:endParaRPr lang="en-US" sz="1500"/>
        </a:p>
      </dgm:t>
    </dgm:pt>
    <dgm:pt modelId="{9A981F70-672F-4BF5-9589-57F770A643D8}" type="parTrans" cxnId="{3F770679-0ED1-43CA-81F9-96A476BF4D9B}">
      <dgm:prSet/>
      <dgm:spPr/>
      <dgm:t>
        <a:bodyPr/>
        <a:lstStyle/>
        <a:p>
          <a:endParaRPr lang="en-US"/>
        </a:p>
      </dgm:t>
    </dgm:pt>
    <dgm:pt modelId="{FB762A0D-95B7-41C7-98C7-19B9EBD034AD}" type="sibTrans" cxnId="{3F770679-0ED1-43CA-81F9-96A476BF4D9B}">
      <dgm:prSet/>
      <dgm:spPr/>
      <dgm:t>
        <a:bodyPr/>
        <a:lstStyle/>
        <a:p>
          <a:endParaRPr lang="en-US"/>
        </a:p>
      </dgm:t>
    </dgm:pt>
    <dgm:pt modelId="{FDBC8741-C1E7-48E0-8AB2-D2C3303F0B34}">
      <dgm:prSet/>
      <dgm:spPr/>
      <dgm:t>
        <a:bodyPr/>
        <a:lstStyle/>
        <a:p>
          <a:endParaRPr lang="en-US" sz="1500"/>
        </a:p>
      </dgm:t>
    </dgm:pt>
    <dgm:pt modelId="{CEE014D8-0914-4332-A050-EA6D3FCA396D}" type="parTrans" cxnId="{56D4C85F-7524-4CBF-98B3-B8DCA69B17C0}">
      <dgm:prSet/>
      <dgm:spPr/>
      <dgm:t>
        <a:bodyPr/>
        <a:lstStyle/>
        <a:p>
          <a:endParaRPr lang="en-US"/>
        </a:p>
      </dgm:t>
    </dgm:pt>
    <dgm:pt modelId="{D8CC92E9-8BD0-4699-AAFB-A0571B720BC6}" type="sibTrans" cxnId="{56D4C85F-7524-4CBF-98B3-B8DCA69B17C0}">
      <dgm:prSet/>
      <dgm:spPr/>
      <dgm:t>
        <a:bodyPr/>
        <a:lstStyle/>
        <a:p>
          <a:endParaRPr lang="en-US"/>
        </a:p>
      </dgm:t>
    </dgm:pt>
    <dgm:pt modelId="{18F99082-99FF-44C4-A138-46BFE8113404}">
      <dgm:prSet/>
      <dgm:spPr/>
      <dgm:t>
        <a:bodyPr/>
        <a:lstStyle/>
        <a:p>
          <a:endParaRPr lang="en-US" sz="1500"/>
        </a:p>
      </dgm:t>
    </dgm:pt>
    <dgm:pt modelId="{A48826C9-EE5C-4338-B9B0-3AFE6E06D493}" type="parTrans" cxnId="{0AB5C4B2-F470-4CF3-AAC1-F42C05F8EAA9}">
      <dgm:prSet/>
      <dgm:spPr/>
      <dgm:t>
        <a:bodyPr/>
        <a:lstStyle/>
        <a:p>
          <a:endParaRPr lang="en-US"/>
        </a:p>
      </dgm:t>
    </dgm:pt>
    <dgm:pt modelId="{987E1BA9-5476-4A9B-83D5-4821F31ACE44}" type="sibTrans" cxnId="{0AB5C4B2-F470-4CF3-AAC1-F42C05F8EAA9}">
      <dgm:prSet/>
      <dgm:spPr/>
      <dgm:t>
        <a:bodyPr/>
        <a:lstStyle/>
        <a:p>
          <a:endParaRPr lang="en-US"/>
        </a:p>
      </dgm:t>
    </dgm:pt>
    <dgm:pt modelId="{826541EC-910E-4BCB-B704-08A1AD6D968F}">
      <dgm:prSet/>
      <dgm:spPr/>
      <dgm:t>
        <a:bodyPr/>
        <a:lstStyle/>
        <a:p>
          <a:endParaRPr lang="en-US" sz="1500"/>
        </a:p>
      </dgm:t>
    </dgm:pt>
    <dgm:pt modelId="{9CEC4719-1114-4183-A9E6-1295DE07FB7C}" type="parTrans" cxnId="{95763EB4-0F0F-4077-80D6-12B5AD3D156F}">
      <dgm:prSet/>
      <dgm:spPr/>
      <dgm:t>
        <a:bodyPr/>
        <a:lstStyle/>
        <a:p>
          <a:endParaRPr lang="en-US"/>
        </a:p>
      </dgm:t>
    </dgm:pt>
    <dgm:pt modelId="{EB95DCFE-3AD9-439A-8AFB-E63F98A59922}" type="sibTrans" cxnId="{95763EB4-0F0F-4077-80D6-12B5AD3D156F}">
      <dgm:prSet/>
      <dgm:spPr/>
      <dgm:t>
        <a:bodyPr/>
        <a:lstStyle/>
        <a:p>
          <a:endParaRPr lang="en-US"/>
        </a:p>
      </dgm:t>
    </dgm:pt>
    <dgm:pt modelId="{C99C70E3-1247-4B33-8B23-055BCDDCE04F}">
      <dgm:prSet custScaleX="97649" custScaleY="99452" custRadScaleRad="112146" custRadScaleInc="-242079"/>
      <dgm:spPr/>
      <dgm:t>
        <a:bodyPr/>
        <a:lstStyle/>
        <a:p>
          <a:endParaRPr lang="en-US" sz="1500"/>
        </a:p>
      </dgm:t>
    </dgm:pt>
    <dgm:pt modelId="{0F102819-1CEA-48BE-A8CC-7932A208F046}" type="parTrans" cxnId="{2BA1C919-BB5D-45D1-8590-C392D271293A}">
      <dgm:prSet/>
      <dgm:spPr/>
      <dgm:t>
        <a:bodyPr/>
        <a:lstStyle/>
        <a:p>
          <a:endParaRPr lang="en-US"/>
        </a:p>
      </dgm:t>
    </dgm:pt>
    <dgm:pt modelId="{98A91176-2739-4FFC-A895-C7F43A5D349C}" type="sibTrans" cxnId="{2BA1C919-BB5D-45D1-8590-C392D271293A}">
      <dgm:prSet/>
      <dgm:spPr/>
      <dgm:t>
        <a:bodyPr/>
        <a:lstStyle/>
        <a:p>
          <a:endParaRPr lang="en-US"/>
        </a:p>
      </dgm:t>
    </dgm:pt>
    <dgm:pt modelId="{5DE919AD-12CE-4D7F-BF2C-7EADF13DD5BE}">
      <dgm:prSet phldrT="[Text]"/>
      <dgm:spPr/>
      <dgm:t>
        <a:bodyPr/>
        <a:lstStyle/>
        <a:p>
          <a:endParaRPr lang="en-US" sz="1500"/>
        </a:p>
      </dgm:t>
    </dgm:pt>
    <dgm:pt modelId="{60233677-ABF4-4AF6-8392-06AC49166954}" type="parTrans" cxnId="{C7E1302D-FC62-4A13-B50B-C7FB88189909}">
      <dgm:prSet/>
      <dgm:spPr/>
      <dgm:t>
        <a:bodyPr/>
        <a:lstStyle/>
        <a:p>
          <a:endParaRPr lang="en-US"/>
        </a:p>
      </dgm:t>
    </dgm:pt>
    <dgm:pt modelId="{F82FB79C-93D0-42CA-BFF7-9E24345BF190}" type="sibTrans" cxnId="{C7E1302D-FC62-4A13-B50B-C7FB88189909}">
      <dgm:prSet/>
      <dgm:spPr/>
      <dgm:t>
        <a:bodyPr/>
        <a:lstStyle/>
        <a:p>
          <a:endParaRPr lang="en-US"/>
        </a:p>
      </dgm:t>
    </dgm:pt>
    <dgm:pt modelId="{BE5E4C39-0175-405D-B417-177278A84DD4}">
      <dgm:prSet phldrT="[Text]"/>
      <dgm:spPr/>
      <dgm:t>
        <a:bodyPr/>
        <a:lstStyle/>
        <a:p>
          <a:endParaRPr lang="en-US" sz="1500"/>
        </a:p>
      </dgm:t>
    </dgm:pt>
    <dgm:pt modelId="{6992FE3C-3064-4748-8C4B-0E557C0F7CF2}" type="parTrans" cxnId="{8C0E8690-0FAC-4EC0-B9C3-B8819F168408}">
      <dgm:prSet/>
      <dgm:spPr/>
      <dgm:t>
        <a:bodyPr/>
        <a:lstStyle/>
        <a:p>
          <a:endParaRPr lang="en-US"/>
        </a:p>
      </dgm:t>
    </dgm:pt>
    <dgm:pt modelId="{6D79CC73-7ABC-429C-8E59-8EFD7D39EC50}" type="sibTrans" cxnId="{8C0E8690-0FAC-4EC0-B9C3-B8819F168408}">
      <dgm:prSet/>
      <dgm:spPr/>
      <dgm:t>
        <a:bodyPr/>
        <a:lstStyle/>
        <a:p>
          <a:endParaRPr lang="en-US"/>
        </a:p>
      </dgm:t>
    </dgm:pt>
    <dgm:pt modelId="{E7F3BA06-436E-477E-8005-93644E824245}">
      <dgm:prSet custT="1"/>
      <dgm:spPr/>
      <dgm:t>
        <a:bodyPr/>
        <a:lstStyle/>
        <a:p>
          <a:r>
            <a:rPr lang="en-US" sz="2000" dirty="0"/>
            <a:t> cook (n.)</a:t>
          </a:r>
        </a:p>
      </dgm:t>
    </dgm:pt>
    <dgm:pt modelId="{67EE00F5-495C-4F93-8BE0-04188A81347C}" type="parTrans" cxnId="{060C7F80-D444-4D0F-92B0-221501816BA7}">
      <dgm:prSet custT="1"/>
      <dgm:spPr/>
      <dgm:t>
        <a:bodyPr/>
        <a:lstStyle/>
        <a:p>
          <a:endParaRPr lang="en-US" sz="1500" dirty="0"/>
        </a:p>
      </dgm:t>
    </dgm:pt>
    <dgm:pt modelId="{C8FDF0B3-A951-4C9D-9402-3375E9100572}" type="sibTrans" cxnId="{060C7F80-D444-4D0F-92B0-221501816BA7}">
      <dgm:prSet/>
      <dgm:spPr/>
      <dgm:t>
        <a:bodyPr/>
        <a:lstStyle/>
        <a:p>
          <a:endParaRPr lang="en-US"/>
        </a:p>
      </dgm:t>
    </dgm:pt>
    <dgm:pt modelId="{564B5AE9-0D9D-41E1-85EF-4E23387872DA}">
      <dgm:prSet phldrT="[Text]" custT="1"/>
      <dgm:spPr/>
      <dgm:t>
        <a:bodyPr/>
        <a:lstStyle/>
        <a:p>
          <a:r>
            <a:rPr lang="en-US" sz="2000" dirty="0"/>
            <a:t>fireman (n.)</a:t>
          </a:r>
        </a:p>
      </dgm:t>
    </dgm:pt>
    <dgm:pt modelId="{42C9D4DD-CDB7-4E80-923E-11393013F4C1}" type="sibTrans" cxnId="{BBDFEC68-6EC6-4E7F-BBC7-0D80C7F07A00}">
      <dgm:prSet/>
      <dgm:spPr/>
      <dgm:t>
        <a:bodyPr/>
        <a:lstStyle/>
        <a:p>
          <a:endParaRPr lang="en-US"/>
        </a:p>
      </dgm:t>
    </dgm:pt>
    <dgm:pt modelId="{1F9360AC-45E0-44A5-8C41-F6C19EE3193A}" type="parTrans" cxnId="{BBDFEC68-6EC6-4E7F-BBC7-0D80C7F07A00}">
      <dgm:prSet custT="1"/>
      <dgm:spPr/>
      <dgm:t>
        <a:bodyPr/>
        <a:lstStyle/>
        <a:p>
          <a:endParaRPr lang="en-US" sz="1500" dirty="0"/>
        </a:p>
      </dgm:t>
    </dgm:pt>
    <dgm:pt modelId="{E4DB4482-F6E4-489D-A7B6-281B7F1A46A5}">
      <dgm:prSet custT="1"/>
      <dgm:spPr/>
      <dgm:t>
        <a:bodyPr/>
        <a:lstStyle/>
        <a:p>
          <a:r>
            <a:rPr lang="en-US" sz="2000" dirty="0"/>
            <a:t> nurse (n.)</a:t>
          </a:r>
        </a:p>
      </dgm:t>
    </dgm:pt>
    <dgm:pt modelId="{BE443A49-CF5A-4C0C-8B5F-1B99A1FE15D5}" type="parTrans" cxnId="{1741096C-E1AC-4795-B30C-F7D9DA1D29DA}">
      <dgm:prSet custT="1"/>
      <dgm:spPr/>
      <dgm:t>
        <a:bodyPr/>
        <a:lstStyle/>
        <a:p>
          <a:endParaRPr lang="en-US" sz="1500" dirty="0"/>
        </a:p>
      </dgm:t>
    </dgm:pt>
    <dgm:pt modelId="{7D712DFA-7E0D-4D7F-93DF-5263E9754E0B}" type="sibTrans" cxnId="{1741096C-E1AC-4795-B30C-F7D9DA1D29DA}">
      <dgm:prSet/>
      <dgm:spPr/>
      <dgm:t>
        <a:bodyPr/>
        <a:lstStyle/>
        <a:p>
          <a:endParaRPr lang="en-US"/>
        </a:p>
      </dgm:t>
    </dgm:pt>
    <dgm:pt modelId="{7B0763B6-23F5-4594-9147-C79BD1C090E9}">
      <dgm:prSet custT="1"/>
      <dgm:spPr/>
      <dgm:t>
        <a:bodyPr/>
        <a:lstStyle/>
        <a:p>
          <a:r>
            <a:rPr lang="en-US" sz="2000" dirty="0"/>
            <a:t>actor</a:t>
          </a:r>
          <a:r>
            <a:rPr lang="ka-GE" sz="2000" dirty="0"/>
            <a:t>/</a:t>
          </a:r>
          <a:r>
            <a:rPr lang="en-US" sz="2000" dirty="0"/>
            <a:t>actress (n.)</a:t>
          </a:r>
        </a:p>
      </dgm:t>
    </dgm:pt>
    <dgm:pt modelId="{A791C706-8AFB-46AC-9546-F0507E277756}" type="sibTrans" cxnId="{2BFE493E-39B0-4B5B-BF2F-038E58A38C02}">
      <dgm:prSet/>
      <dgm:spPr/>
      <dgm:t>
        <a:bodyPr/>
        <a:lstStyle/>
        <a:p>
          <a:endParaRPr lang="en-US"/>
        </a:p>
      </dgm:t>
    </dgm:pt>
    <dgm:pt modelId="{891C491F-8E9A-4195-8266-A566794F604D}" type="parTrans" cxnId="{2BFE493E-39B0-4B5B-BF2F-038E58A38C02}">
      <dgm:prSet custT="1"/>
      <dgm:spPr/>
      <dgm:t>
        <a:bodyPr/>
        <a:lstStyle/>
        <a:p>
          <a:endParaRPr lang="en-US" sz="1500" dirty="0"/>
        </a:p>
      </dgm:t>
    </dgm:pt>
    <dgm:pt modelId="{FB151A69-068C-4834-B6A7-57760C7C67A9}" type="pres">
      <dgm:prSet presAssocID="{0C376AC0-E8C9-4036-A55E-A59B4A1105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BEADE-365D-46E3-89CB-1A4EF2D0A85F}" type="pres">
      <dgm:prSet presAssocID="{F7F0C35C-C7D8-468A-A557-2214C1F14812}" presName="centerShape" presStyleLbl="node0" presStyleIdx="0" presStyleCnt="1" custScaleX="149350" custScaleY="143738" custLinFactNeighborX="-823" custLinFactNeighborY="284"/>
      <dgm:spPr/>
      <dgm:t>
        <a:bodyPr/>
        <a:lstStyle/>
        <a:p>
          <a:endParaRPr lang="en-US"/>
        </a:p>
      </dgm:t>
    </dgm:pt>
    <dgm:pt modelId="{76BC84D4-D291-40B7-9696-27C84E3ADD45}" type="pres">
      <dgm:prSet presAssocID="{FC5D2B07-7BAE-47B6-B3CD-51883442AD10}" presName="Name9" presStyleLbl="parChTrans1D2" presStyleIdx="0" presStyleCnt="8"/>
      <dgm:spPr/>
      <dgm:t>
        <a:bodyPr/>
        <a:lstStyle/>
        <a:p>
          <a:endParaRPr lang="en-US"/>
        </a:p>
      </dgm:t>
    </dgm:pt>
    <dgm:pt modelId="{2F0C1022-89F3-4FB6-B405-F25B3D706C90}" type="pres">
      <dgm:prSet presAssocID="{FC5D2B07-7BAE-47B6-B3CD-51883442AD10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B106DD9-1BB7-4E0B-87BC-A3A1A701D069}" type="pres">
      <dgm:prSet presAssocID="{F6A2E0C2-6D0E-462B-8A04-9A48ED71041D}" presName="node" presStyleLbl="node1" presStyleIdx="0" presStyleCnt="8" custScaleX="223840" custScaleY="62623" custRadScaleRad="107585" custRadScaleInc="-89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EF670-5D14-4356-9567-E36E6B4E1C43}" type="pres">
      <dgm:prSet presAssocID="{1B5F954E-B42D-4D3C-80B9-DCFDA5316E38}" presName="Name9" presStyleLbl="parChTrans1D2" presStyleIdx="1" presStyleCnt="8"/>
      <dgm:spPr/>
      <dgm:t>
        <a:bodyPr/>
        <a:lstStyle/>
        <a:p>
          <a:endParaRPr lang="en-US"/>
        </a:p>
      </dgm:t>
    </dgm:pt>
    <dgm:pt modelId="{046D36D8-556B-418D-AE6C-DA055F2683A5}" type="pres">
      <dgm:prSet presAssocID="{1B5F954E-B42D-4D3C-80B9-DCFDA5316E38}" presName="connTx" presStyleLbl="parChTrans1D2" presStyleIdx="1" presStyleCnt="8"/>
      <dgm:spPr/>
      <dgm:t>
        <a:bodyPr/>
        <a:lstStyle/>
        <a:p>
          <a:endParaRPr lang="en-US"/>
        </a:p>
      </dgm:t>
    </dgm:pt>
    <dgm:pt modelId="{DC97B75A-3B39-404A-89D7-1BBCFDBA119C}" type="pres">
      <dgm:prSet presAssocID="{B2104859-D8E7-41DE-8DC9-BD893938B4F5}" presName="node" presStyleLbl="node1" presStyleIdx="1" presStyleCnt="8" custScaleX="145660" custScaleY="72521" custRadScaleRad="158459" custRadScaleInc="12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A6E1-BC1B-4191-8E83-4251D3746691}" type="pres">
      <dgm:prSet presAssocID="{1F9360AC-45E0-44A5-8C41-F6C19EE3193A}" presName="Name9" presStyleLbl="parChTrans1D2" presStyleIdx="2" presStyleCnt="8"/>
      <dgm:spPr/>
      <dgm:t>
        <a:bodyPr/>
        <a:lstStyle/>
        <a:p>
          <a:endParaRPr lang="en-US"/>
        </a:p>
      </dgm:t>
    </dgm:pt>
    <dgm:pt modelId="{A51102EC-9D4E-485F-A497-84E1A3EC595C}" type="pres">
      <dgm:prSet presAssocID="{1F9360AC-45E0-44A5-8C41-F6C19EE3193A}" presName="connTx" presStyleLbl="parChTrans1D2" presStyleIdx="2" presStyleCnt="8"/>
      <dgm:spPr/>
      <dgm:t>
        <a:bodyPr/>
        <a:lstStyle/>
        <a:p>
          <a:endParaRPr lang="en-US"/>
        </a:p>
      </dgm:t>
    </dgm:pt>
    <dgm:pt modelId="{6CD2F0FC-8650-4840-826A-24AB96447FF8}" type="pres">
      <dgm:prSet presAssocID="{564B5AE9-0D9D-41E1-85EF-4E23387872DA}" presName="node" presStyleLbl="node1" presStyleIdx="2" presStyleCnt="8" custScaleX="164342" custScaleY="71424" custRadScaleRad="186767" custRadScaleInc="67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C5CB4-FC2D-4878-A005-272B7526565C}" type="pres">
      <dgm:prSet presAssocID="{9B372BD6-FE79-4769-AAA9-B84C2E13E8EC}" presName="Name9" presStyleLbl="parChTrans1D2" presStyleIdx="3" presStyleCnt="8"/>
      <dgm:spPr/>
      <dgm:t>
        <a:bodyPr/>
        <a:lstStyle/>
        <a:p>
          <a:endParaRPr lang="en-US"/>
        </a:p>
      </dgm:t>
    </dgm:pt>
    <dgm:pt modelId="{E2E65272-6CE1-4FEE-9511-2F358199072A}" type="pres">
      <dgm:prSet presAssocID="{9B372BD6-FE79-4769-AAA9-B84C2E13E8EC}" presName="connTx" presStyleLbl="parChTrans1D2" presStyleIdx="3" presStyleCnt="8"/>
      <dgm:spPr/>
      <dgm:t>
        <a:bodyPr/>
        <a:lstStyle/>
        <a:p>
          <a:endParaRPr lang="en-US"/>
        </a:p>
      </dgm:t>
    </dgm:pt>
    <dgm:pt modelId="{80CEAC33-D935-4F10-834E-4F64B8ED3B48}" type="pres">
      <dgm:prSet presAssocID="{A2E5F48A-55E3-4FF8-9633-1C669D2F9C08}" presName="node" presStyleLbl="node1" presStyleIdx="3" presStyleCnt="8" custScaleX="197368" custScaleY="72545" custRadScaleRad="178262" custRadScaleInc="-251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DEC0A-28B7-4FF2-8286-FD8BBD46A6F2}" type="pres">
      <dgm:prSet presAssocID="{CF1C5E70-D7C5-4A72-9C6F-69F2E936248C}" presName="Name9" presStyleLbl="parChTrans1D2" presStyleIdx="4" presStyleCnt="8"/>
      <dgm:spPr/>
      <dgm:t>
        <a:bodyPr/>
        <a:lstStyle/>
        <a:p>
          <a:endParaRPr lang="en-US"/>
        </a:p>
      </dgm:t>
    </dgm:pt>
    <dgm:pt modelId="{138EB416-5C58-4661-B261-A2D1432E339A}" type="pres">
      <dgm:prSet presAssocID="{CF1C5E70-D7C5-4A72-9C6F-69F2E936248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B5ACCDAD-F75E-45E4-8892-E7A11F85FB3C}" type="pres">
      <dgm:prSet presAssocID="{FC35A329-00E5-4537-A18B-DEADFA6E42FA}" presName="node" presStyleLbl="node1" presStyleIdx="4" presStyleCnt="8" custScaleX="189826" custScaleY="63682" custRadScaleRad="93714" custRadScaleInc="-149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D54AD-B3B8-448C-9BAC-125A3462F662}" type="pres">
      <dgm:prSet presAssocID="{891C491F-8E9A-4195-8266-A566794F604D}" presName="Name9" presStyleLbl="parChTrans1D2" presStyleIdx="5" presStyleCnt="8"/>
      <dgm:spPr/>
      <dgm:t>
        <a:bodyPr/>
        <a:lstStyle/>
        <a:p>
          <a:endParaRPr lang="en-US"/>
        </a:p>
      </dgm:t>
    </dgm:pt>
    <dgm:pt modelId="{0424369A-E705-4004-A022-67201976BBE1}" type="pres">
      <dgm:prSet presAssocID="{891C491F-8E9A-4195-8266-A566794F604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4E433DA-37DE-4897-B8D6-C03070654B1D}" type="pres">
      <dgm:prSet presAssocID="{7B0763B6-23F5-4594-9147-C79BD1C090E9}" presName="node" presStyleLbl="node1" presStyleIdx="5" presStyleCnt="8" custScaleX="238085" custScaleY="62172" custRadScaleRad="127967" custRadScaleInc="42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7889A-0A91-45FB-A058-A03CA17BB456}" type="pres">
      <dgm:prSet presAssocID="{67EE00F5-495C-4F93-8BE0-04188A81347C}" presName="Name9" presStyleLbl="parChTrans1D2" presStyleIdx="6" presStyleCnt="8"/>
      <dgm:spPr/>
      <dgm:t>
        <a:bodyPr/>
        <a:lstStyle/>
        <a:p>
          <a:endParaRPr lang="en-US"/>
        </a:p>
      </dgm:t>
    </dgm:pt>
    <dgm:pt modelId="{328591B2-3C43-447B-ABD8-F849CAB7DEF5}" type="pres">
      <dgm:prSet presAssocID="{67EE00F5-495C-4F93-8BE0-04188A81347C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44F6B4C-EC73-4CA9-9AF8-05F02CBDFBE3}" type="pres">
      <dgm:prSet presAssocID="{E7F3BA06-436E-477E-8005-93644E824245}" presName="node" presStyleLbl="node1" presStyleIdx="6" presStyleCnt="8" custScaleX="145168" custScaleY="66912" custRadScaleRad="152222" custRadScaleInc="-6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74985-60E9-48C9-B1D2-77121FB4FEF9}" type="pres">
      <dgm:prSet presAssocID="{BE443A49-CF5A-4C0C-8B5F-1B99A1FE15D5}" presName="Name9" presStyleLbl="parChTrans1D2" presStyleIdx="7" presStyleCnt="8"/>
      <dgm:spPr/>
      <dgm:t>
        <a:bodyPr/>
        <a:lstStyle/>
        <a:p>
          <a:endParaRPr lang="en-US"/>
        </a:p>
      </dgm:t>
    </dgm:pt>
    <dgm:pt modelId="{337BD68E-214C-4088-8C0B-ED43E4DD2192}" type="pres">
      <dgm:prSet presAssocID="{BE443A49-CF5A-4C0C-8B5F-1B99A1FE15D5}" presName="connTx" presStyleLbl="parChTrans1D2" presStyleIdx="7" presStyleCnt="8"/>
      <dgm:spPr/>
      <dgm:t>
        <a:bodyPr/>
        <a:lstStyle/>
        <a:p>
          <a:endParaRPr lang="en-US"/>
        </a:p>
      </dgm:t>
    </dgm:pt>
    <dgm:pt modelId="{AAECE9CE-4AB6-46B9-8341-B7243E9D1083}" type="pres">
      <dgm:prSet presAssocID="{E4DB4482-F6E4-489D-A7B6-281B7F1A46A5}" presName="node" presStyleLbl="node1" presStyleIdx="7" presStyleCnt="8" custScaleX="182892" custScaleY="55648" custRadScaleRad="189720" custRadScaleInc="-98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4BB5C8-C5A2-46BF-BB64-E4FCF1E60A40}" type="presOf" srcId="{67EE00F5-495C-4F93-8BE0-04188A81347C}" destId="{4E97889A-0A91-45FB-A058-A03CA17BB456}" srcOrd="0" destOrd="0" presId="urn:microsoft.com/office/officeart/2005/8/layout/radial1"/>
    <dgm:cxn modelId="{D5DF5045-C7D9-47BC-BAEE-E9912B208337}" srcId="{0C376AC0-E8C9-4036-A55E-A59B4A11057E}" destId="{203223DE-F212-447D-A7CA-D12D17CD3979}" srcOrd="3" destOrd="0" parTransId="{0D67284E-7C8B-46F1-90D8-2ADC2A714E90}" sibTransId="{E9281E72-5523-495F-B93E-EE0C75992653}"/>
    <dgm:cxn modelId="{034C9A99-E2C4-4098-A2AC-0FE2B75DF2C6}" type="presOf" srcId="{564B5AE9-0D9D-41E1-85EF-4E23387872DA}" destId="{6CD2F0FC-8650-4840-826A-24AB96447FF8}" srcOrd="0" destOrd="0" presId="urn:microsoft.com/office/officeart/2005/8/layout/radial1"/>
    <dgm:cxn modelId="{2BA1C919-BB5D-45D1-8590-C392D271293A}" srcId="{0C376AC0-E8C9-4036-A55E-A59B4A11057E}" destId="{C99C70E3-1247-4B33-8B23-055BCDDCE04F}" srcOrd="9" destOrd="0" parTransId="{0F102819-1CEA-48BE-A8CC-7932A208F046}" sibTransId="{98A91176-2739-4FFC-A895-C7F43A5D349C}"/>
    <dgm:cxn modelId="{B32BF9CD-291E-4F8A-BE93-13E56F83A0DF}" type="presOf" srcId="{1B5F954E-B42D-4D3C-80B9-DCFDA5316E38}" destId="{10AEF670-5D14-4356-9567-E36E6B4E1C43}" srcOrd="0" destOrd="0" presId="urn:microsoft.com/office/officeart/2005/8/layout/radial1"/>
    <dgm:cxn modelId="{3F770679-0ED1-43CA-81F9-96A476BF4D9B}" srcId="{0C376AC0-E8C9-4036-A55E-A59B4A11057E}" destId="{2EAE9508-7C36-4E72-A9AF-FB32E73024B5}" srcOrd="5" destOrd="0" parTransId="{9A981F70-672F-4BF5-9589-57F770A643D8}" sibTransId="{FB762A0D-95B7-41C7-98C7-19B9EBD034AD}"/>
    <dgm:cxn modelId="{A59C866A-C17A-4F6A-8892-D0E88F68E751}" type="presOf" srcId="{891C491F-8E9A-4195-8266-A566794F604D}" destId="{0424369A-E705-4004-A022-67201976BBE1}" srcOrd="1" destOrd="0" presId="urn:microsoft.com/office/officeart/2005/8/layout/radial1"/>
    <dgm:cxn modelId="{F88CF9A0-FA72-4EA6-9363-8A05BD4C1AA8}" type="presOf" srcId="{1F9360AC-45E0-44A5-8C41-F6C19EE3193A}" destId="{A51102EC-9D4E-485F-A497-84E1A3EC595C}" srcOrd="1" destOrd="0" presId="urn:microsoft.com/office/officeart/2005/8/layout/radial1"/>
    <dgm:cxn modelId="{D26EB316-1376-4EDB-AEA7-2C4091F23866}" type="presOf" srcId="{9B372BD6-FE79-4769-AAA9-B84C2E13E8EC}" destId="{E2E65272-6CE1-4FEE-9511-2F358199072A}" srcOrd="1" destOrd="0" presId="urn:microsoft.com/office/officeart/2005/8/layout/radial1"/>
    <dgm:cxn modelId="{02733DB0-A08A-4ED6-B3C0-414D67F66B02}" type="presOf" srcId="{67EE00F5-495C-4F93-8BE0-04188A81347C}" destId="{328591B2-3C43-447B-ABD8-F849CAB7DEF5}" srcOrd="1" destOrd="0" presId="urn:microsoft.com/office/officeart/2005/8/layout/radial1"/>
    <dgm:cxn modelId="{8C0E8690-0FAC-4EC0-B9C3-B8819F168408}" srcId="{0C376AC0-E8C9-4036-A55E-A59B4A11057E}" destId="{BE5E4C39-0175-405D-B417-177278A84DD4}" srcOrd="11" destOrd="0" parTransId="{6992FE3C-3064-4748-8C4B-0E557C0F7CF2}" sibTransId="{6D79CC73-7ABC-429C-8E59-8EFD7D39EC50}"/>
    <dgm:cxn modelId="{9EC74390-B86A-4F44-8A61-29D1C055A038}" type="presOf" srcId="{FC5D2B07-7BAE-47B6-B3CD-51883442AD10}" destId="{76BC84D4-D291-40B7-9696-27C84E3ADD45}" srcOrd="0" destOrd="0" presId="urn:microsoft.com/office/officeart/2005/8/layout/radial1"/>
    <dgm:cxn modelId="{B8870147-2154-4322-811B-EAA9A826C3CB}" srcId="{F7F0C35C-C7D8-468A-A557-2214C1F14812}" destId="{B2104859-D8E7-41DE-8DC9-BD893938B4F5}" srcOrd="1" destOrd="0" parTransId="{1B5F954E-B42D-4D3C-80B9-DCFDA5316E38}" sibTransId="{D4A92BF8-608D-4367-8192-146C246C06A3}"/>
    <dgm:cxn modelId="{060C7F80-D444-4D0F-92B0-221501816BA7}" srcId="{F7F0C35C-C7D8-468A-A557-2214C1F14812}" destId="{E7F3BA06-436E-477E-8005-93644E824245}" srcOrd="6" destOrd="0" parTransId="{67EE00F5-495C-4F93-8BE0-04188A81347C}" sibTransId="{C8FDF0B3-A951-4C9D-9402-3375E9100572}"/>
    <dgm:cxn modelId="{65498E40-858F-417C-BD1B-1F1356FD28FF}" srcId="{0C376AC0-E8C9-4036-A55E-A59B4A11057E}" destId="{8554EEC2-EC10-4025-97F8-A5FC042645B2}" srcOrd="2" destOrd="0" parTransId="{E65268EC-A59E-4AD2-8F3B-6958256B9073}" sibTransId="{8EC700F6-F7DF-4128-B7A7-A928F8AB7697}"/>
    <dgm:cxn modelId="{2BFE493E-39B0-4B5B-BF2F-038E58A38C02}" srcId="{F7F0C35C-C7D8-468A-A557-2214C1F14812}" destId="{7B0763B6-23F5-4594-9147-C79BD1C090E9}" srcOrd="5" destOrd="0" parTransId="{891C491F-8E9A-4195-8266-A566794F604D}" sibTransId="{A791C706-8AFB-46AC-9546-F0507E277756}"/>
    <dgm:cxn modelId="{0E672358-29A0-4502-BAFC-15EB028C4B61}" srcId="{F7F0C35C-C7D8-468A-A557-2214C1F14812}" destId="{FC35A329-00E5-4537-A18B-DEADFA6E42FA}" srcOrd="4" destOrd="0" parTransId="{CF1C5E70-D7C5-4A72-9C6F-69F2E936248C}" sibTransId="{8D10C821-D418-413D-B189-20E08308D8FE}"/>
    <dgm:cxn modelId="{64EBA231-F9AF-4E1E-A456-FEAA7AADEE81}" type="presOf" srcId="{0C376AC0-E8C9-4036-A55E-A59B4A11057E}" destId="{FB151A69-068C-4834-B6A7-57760C7C67A9}" srcOrd="0" destOrd="0" presId="urn:microsoft.com/office/officeart/2005/8/layout/radial1"/>
    <dgm:cxn modelId="{C8E4BBD0-29DC-4F36-A625-BF399CB03A15}" type="presOf" srcId="{1B5F954E-B42D-4D3C-80B9-DCFDA5316E38}" destId="{046D36D8-556B-418D-AE6C-DA055F2683A5}" srcOrd="1" destOrd="0" presId="urn:microsoft.com/office/officeart/2005/8/layout/radial1"/>
    <dgm:cxn modelId="{09EB9642-6DD4-4D90-88BD-07C17FB2AABC}" srcId="{F7F0C35C-C7D8-468A-A557-2214C1F14812}" destId="{A2E5F48A-55E3-4FF8-9633-1C669D2F9C08}" srcOrd="3" destOrd="0" parTransId="{9B372BD6-FE79-4769-AAA9-B84C2E13E8EC}" sibTransId="{E08AE13C-908F-4378-96FC-081C6BE7ACCB}"/>
    <dgm:cxn modelId="{1B830E11-3156-409B-AE77-4FE2BB81FAEE}" type="presOf" srcId="{B2104859-D8E7-41DE-8DC9-BD893938B4F5}" destId="{DC97B75A-3B39-404A-89D7-1BBCFDBA119C}" srcOrd="0" destOrd="0" presId="urn:microsoft.com/office/officeart/2005/8/layout/radial1"/>
    <dgm:cxn modelId="{66235148-78A1-40CF-978B-9A481B511259}" type="presOf" srcId="{BE443A49-CF5A-4C0C-8B5F-1B99A1FE15D5}" destId="{337BD68E-214C-4088-8C0B-ED43E4DD2192}" srcOrd="1" destOrd="0" presId="urn:microsoft.com/office/officeart/2005/8/layout/radial1"/>
    <dgm:cxn modelId="{C7E1302D-FC62-4A13-B50B-C7FB88189909}" srcId="{0C376AC0-E8C9-4036-A55E-A59B4A11057E}" destId="{5DE919AD-12CE-4D7F-BF2C-7EADF13DD5BE}" srcOrd="10" destOrd="0" parTransId="{60233677-ABF4-4AF6-8392-06AC49166954}" sibTransId="{F82FB79C-93D0-42CA-BFF7-9E24345BF190}"/>
    <dgm:cxn modelId="{24782B9F-5A0D-4754-B65A-5F64E865A485}" srcId="{0C376AC0-E8C9-4036-A55E-A59B4A11057E}" destId="{6E083CFA-8213-4CBA-AEFC-DCA8347DA2DF}" srcOrd="4" destOrd="0" parTransId="{24634450-15E6-46FB-9A4C-17442E8D70B1}" sibTransId="{D03DA982-9AF0-420D-A356-9BEE66C5D8AF}"/>
    <dgm:cxn modelId="{F617E01A-52C2-4BAB-9DFB-7DD20FD6DEA9}" type="presOf" srcId="{7B0763B6-23F5-4594-9147-C79BD1C090E9}" destId="{34E433DA-37DE-4897-B8D6-C03070654B1D}" srcOrd="0" destOrd="0" presId="urn:microsoft.com/office/officeart/2005/8/layout/radial1"/>
    <dgm:cxn modelId="{2E7C0F2F-FA14-489E-B0E3-BBA7E44732FB}" type="presOf" srcId="{FC5D2B07-7BAE-47B6-B3CD-51883442AD10}" destId="{2F0C1022-89F3-4FB6-B405-F25B3D706C90}" srcOrd="1" destOrd="0" presId="urn:microsoft.com/office/officeart/2005/8/layout/radial1"/>
    <dgm:cxn modelId="{7BD94959-F4ED-4C78-9BFD-1FC443192B58}" type="presOf" srcId="{BE443A49-CF5A-4C0C-8B5F-1B99A1FE15D5}" destId="{45F74985-60E9-48C9-B1D2-77121FB4FEF9}" srcOrd="0" destOrd="0" presId="urn:microsoft.com/office/officeart/2005/8/layout/radial1"/>
    <dgm:cxn modelId="{39E1AF72-7954-4509-B454-DBF9A653D893}" type="presOf" srcId="{FC35A329-00E5-4537-A18B-DEADFA6E42FA}" destId="{B5ACCDAD-F75E-45E4-8892-E7A11F85FB3C}" srcOrd="0" destOrd="0" presId="urn:microsoft.com/office/officeart/2005/8/layout/radial1"/>
    <dgm:cxn modelId="{7403A46D-4DC4-48CB-9DD1-C3849DEF280E}" srcId="{0C376AC0-E8C9-4036-A55E-A59B4A11057E}" destId="{4FDEF11E-9C72-432F-B3D8-FCD5DE5891E8}" srcOrd="1" destOrd="0" parTransId="{1D06C00F-333E-444D-8F00-4F711968BCD6}" sibTransId="{63437E0B-8506-46C4-9265-F57D8BAF0614}"/>
    <dgm:cxn modelId="{B481A073-6A82-47F2-A7A1-1353BC328640}" type="presOf" srcId="{CF1C5E70-D7C5-4A72-9C6F-69F2E936248C}" destId="{D76DEC0A-28B7-4FF2-8286-FD8BBD46A6F2}" srcOrd="0" destOrd="0" presId="urn:microsoft.com/office/officeart/2005/8/layout/radial1"/>
    <dgm:cxn modelId="{1741096C-E1AC-4795-B30C-F7D9DA1D29DA}" srcId="{F7F0C35C-C7D8-468A-A557-2214C1F14812}" destId="{E4DB4482-F6E4-489D-A7B6-281B7F1A46A5}" srcOrd="7" destOrd="0" parTransId="{BE443A49-CF5A-4C0C-8B5F-1B99A1FE15D5}" sibTransId="{7D712DFA-7E0D-4D7F-93DF-5263E9754E0B}"/>
    <dgm:cxn modelId="{237461BF-BFFF-49D2-8F90-A51F0D3E3E07}" type="presOf" srcId="{A2E5F48A-55E3-4FF8-9633-1C669D2F9C08}" destId="{80CEAC33-D935-4F10-834E-4F64B8ED3B48}" srcOrd="0" destOrd="0" presId="urn:microsoft.com/office/officeart/2005/8/layout/radial1"/>
    <dgm:cxn modelId="{95763EB4-0F0F-4077-80D6-12B5AD3D156F}" srcId="{0C376AC0-E8C9-4036-A55E-A59B4A11057E}" destId="{826541EC-910E-4BCB-B704-08A1AD6D968F}" srcOrd="8" destOrd="0" parTransId="{9CEC4719-1114-4183-A9E6-1295DE07FB7C}" sibTransId="{EB95DCFE-3AD9-439A-8AFB-E63F98A59922}"/>
    <dgm:cxn modelId="{0AB5C4B2-F470-4CF3-AAC1-F42C05F8EAA9}" srcId="{0C376AC0-E8C9-4036-A55E-A59B4A11057E}" destId="{18F99082-99FF-44C4-A138-46BFE8113404}" srcOrd="7" destOrd="0" parTransId="{A48826C9-EE5C-4338-B9B0-3AFE6E06D493}" sibTransId="{987E1BA9-5476-4A9B-83D5-4821F31ACE44}"/>
    <dgm:cxn modelId="{47B2706F-A0A6-44ED-B782-94B56C5F4C80}" type="presOf" srcId="{9B372BD6-FE79-4769-AAA9-B84C2E13E8EC}" destId="{7E8C5CB4-FC2D-4878-A005-272B7526565C}" srcOrd="0" destOrd="0" presId="urn:microsoft.com/office/officeart/2005/8/layout/radial1"/>
    <dgm:cxn modelId="{A9763CFA-03BF-47A6-BABB-F3CBC5350352}" type="presOf" srcId="{E4DB4482-F6E4-489D-A7B6-281B7F1A46A5}" destId="{AAECE9CE-4AB6-46B9-8341-B7243E9D1083}" srcOrd="0" destOrd="0" presId="urn:microsoft.com/office/officeart/2005/8/layout/radial1"/>
    <dgm:cxn modelId="{DF176586-2F30-4B85-8536-F067F04F935E}" type="presOf" srcId="{F7F0C35C-C7D8-468A-A557-2214C1F14812}" destId="{AA4BEADE-365D-46E3-89CB-1A4EF2D0A85F}" srcOrd="0" destOrd="0" presId="urn:microsoft.com/office/officeart/2005/8/layout/radial1"/>
    <dgm:cxn modelId="{0D623F73-3A94-4426-8A33-34265482E629}" type="presOf" srcId="{CF1C5E70-D7C5-4A72-9C6F-69F2E936248C}" destId="{138EB416-5C58-4661-B261-A2D1432E339A}" srcOrd="1" destOrd="0" presId="urn:microsoft.com/office/officeart/2005/8/layout/radial1"/>
    <dgm:cxn modelId="{56D4C85F-7524-4CBF-98B3-B8DCA69B17C0}" srcId="{0C376AC0-E8C9-4036-A55E-A59B4A11057E}" destId="{FDBC8741-C1E7-48E0-8AB2-D2C3303F0B34}" srcOrd="6" destOrd="0" parTransId="{CEE014D8-0914-4332-A050-EA6D3FCA396D}" sibTransId="{D8CC92E9-8BD0-4699-AAFB-A0571B720BC6}"/>
    <dgm:cxn modelId="{E3D614AF-86EE-4E38-BA5F-C993AA8CC52A}" type="presOf" srcId="{1F9360AC-45E0-44A5-8C41-F6C19EE3193A}" destId="{8ADCA6E1-BC1B-4191-8E83-4251D3746691}" srcOrd="0" destOrd="0" presId="urn:microsoft.com/office/officeart/2005/8/layout/radial1"/>
    <dgm:cxn modelId="{BBDFEC68-6EC6-4E7F-BBC7-0D80C7F07A00}" srcId="{F7F0C35C-C7D8-468A-A557-2214C1F14812}" destId="{564B5AE9-0D9D-41E1-85EF-4E23387872DA}" srcOrd="2" destOrd="0" parTransId="{1F9360AC-45E0-44A5-8C41-F6C19EE3193A}" sibTransId="{42C9D4DD-CDB7-4E80-923E-11393013F4C1}"/>
    <dgm:cxn modelId="{FDF43889-2BC9-45FC-B0E3-2AAA6FFC6F43}" type="presOf" srcId="{E7F3BA06-436E-477E-8005-93644E824245}" destId="{144F6B4C-EC73-4CA9-9AF8-05F02CBDFBE3}" srcOrd="0" destOrd="0" presId="urn:microsoft.com/office/officeart/2005/8/layout/radial1"/>
    <dgm:cxn modelId="{52F7B2F1-4DDE-4567-BBE8-A6A9B799CD7C}" srcId="{F7F0C35C-C7D8-468A-A557-2214C1F14812}" destId="{F6A2E0C2-6D0E-462B-8A04-9A48ED71041D}" srcOrd="0" destOrd="0" parTransId="{FC5D2B07-7BAE-47B6-B3CD-51883442AD10}" sibTransId="{960C4B43-BDE8-42B1-8A34-4571C1DED475}"/>
    <dgm:cxn modelId="{FB2EFD05-4F9A-428E-B649-D80350FC6FD9}" type="presOf" srcId="{891C491F-8E9A-4195-8266-A566794F604D}" destId="{6E1D54AD-B3B8-448C-9BAC-125A3462F662}" srcOrd="0" destOrd="0" presId="urn:microsoft.com/office/officeart/2005/8/layout/radial1"/>
    <dgm:cxn modelId="{83ED0C7E-A0D1-42B3-B1D5-072CC42C096E}" srcId="{0C376AC0-E8C9-4036-A55E-A59B4A11057E}" destId="{F7F0C35C-C7D8-468A-A557-2214C1F14812}" srcOrd="0" destOrd="0" parTransId="{33A0B49C-73B4-4CFA-A33F-C7266B0BBB20}" sibTransId="{62D39DF7-84DC-460C-A91F-0D94ADD31F13}"/>
    <dgm:cxn modelId="{66E49624-647A-4649-A4E0-B4307139367B}" type="presOf" srcId="{F6A2E0C2-6D0E-462B-8A04-9A48ED71041D}" destId="{DB106DD9-1BB7-4E0B-87BC-A3A1A701D069}" srcOrd="0" destOrd="0" presId="urn:microsoft.com/office/officeart/2005/8/layout/radial1"/>
    <dgm:cxn modelId="{D6D445CF-B9B0-42FB-AF7A-81FAA4E5153F}" type="presParOf" srcId="{FB151A69-068C-4834-B6A7-57760C7C67A9}" destId="{AA4BEADE-365D-46E3-89CB-1A4EF2D0A85F}" srcOrd="0" destOrd="0" presId="urn:microsoft.com/office/officeart/2005/8/layout/radial1"/>
    <dgm:cxn modelId="{D0DB5B2A-DCF4-4662-B194-83CF118E67D2}" type="presParOf" srcId="{FB151A69-068C-4834-B6A7-57760C7C67A9}" destId="{76BC84D4-D291-40B7-9696-27C84E3ADD45}" srcOrd="1" destOrd="0" presId="urn:microsoft.com/office/officeart/2005/8/layout/radial1"/>
    <dgm:cxn modelId="{2223D4C6-15A1-4F73-9C02-8E7A22AC4BAF}" type="presParOf" srcId="{76BC84D4-D291-40B7-9696-27C84E3ADD45}" destId="{2F0C1022-89F3-4FB6-B405-F25B3D706C90}" srcOrd="0" destOrd="0" presId="urn:microsoft.com/office/officeart/2005/8/layout/radial1"/>
    <dgm:cxn modelId="{03F0C257-31EA-438F-B213-CD67A3D1739B}" type="presParOf" srcId="{FB151A69-068C-4834-B6A7-57760C7C67A9}" destId="{DB106DD9-1BB7-4E0B-87BC-A3A1A701D069}" srcOrd="2" destOrd="0" presId="urn:microsoft.com/office/officeart/2005/8/layout/radial1"/>
    <dgm:cxn modelId="{518C822B-1096-43C4-9F75-491E45288D07}" type="presParOf" srcId="{FB151A69-068C-4834-B6A7-57760C7C67A9}" destId="{10AEF670-5D14-4356-9567-E36E6B4E1C43}" srcOrd="3" destOrd="0" presId="urn:microsoft.com/office/officeart/2005/8/layout/radial1"/>
    <dgm:cxn modelId="{293DE344-956E-4A46-9092-955A5FFF2831}" type="presParOf" srcId="{10AEF670-5D14-4356-9567-E36E6B4E1C43}" destId="{046D36D8-556B-418D-AE6C-DA055F2683A5}" srcOrd="0" destOrd="0" presId="urn:microsoft.com/office/officeart/2005/8/layout/radial1"/>
    <dgm:cxn modelId="{A8FEB53D-EF1E-4405-9EF3-5EDC008F94A2}" type="presParOf" srcId="{FB151A69-068C-4834-B6A7-57760C7C67A9}" destId="{DC97B75A-3B39-404A-89D7-1BBCFDBA119C}" srcOrd="4" destOrd="0" presId="urn:microsoft.com/office/officeart/2005/8/layout/radial1"/>
    <dgm:cxn modelId="{719CC777-65E1-4C6E-A497-D99105058A29}" type="presParOf" srcId="{FB151A69-068C-4834-B6A7-57760C7C67A9}" destId="{8ADCA6E1-BC1B-4191-8E83-4251D3746691}" srcOrd="5" destOrd="0" presId="urn:microsoft.com/office/officeart/2005/8/layout/radial1"/>
    <dgm:cxn modelId="{BF769DF7-F659-4555-9F55-F344EA26FB9F}" type="presParOf" srcId="{8ADCA6E1-BC1B-4191-8E83-4251D3746691}" destId="{A51102EC-9D4E-485F-A497-84E1A3EC595C}" srcOrd="0" destOrd="0" presId="urn:microsoft.com/office/officeart/2005/8/layout/radial1"/>
    <dgm:cxn modelId="{0B39EFE6-275C-411A-A83C-8258EA5586AE}" type="presParOf" srcId="{FB151A69-068C-4834-B6A7-57760C7C67A9}" destId="{6CD2F0FC-8650-4840-826A-24AB96447FF8}" srcOrd="6" destOrd="0" presId="urn:microsoft.com/office/officeart/2005/8/layout/radial1"/>
    <dgm:cxn modelId="{CA20AE13-C43D-4DDD-8187-13215810E053}" type="presParOf" srcId="{FB151A69-068C-4834-B6A7-57760C7C67A9}" destId="{7E8C5CB4-FC2D-4878-A005-272B7526565C}" srcOrd="7" destOrd="0" presId="urn:microsoft.com/office/officeart/2005/8/layout/radial1"/>
    <dgm:cxn modelId="{BE92A5CC-9358-46D3-A1A4-566687035AED}" type="presParOf" srcId="{7E8C5CB4-FC2D-4878-A005-272B7526565C}" destId="{E2E65272-6CE1-4FEE-9511-2F358199072A}" srcOrd="0" destOrd="0" presId="urn:microsoft.com/office/officeart/2005/8/layout/radial1"/>
    <dgm:cxn modelId="{D3B65C2A-96B4-4226-83FC-7C7779FB0DB8}" type="presParOf" srcId="{FB151A69-068C-4834-B6A7-57760C7C67A9}" destId="{80CEAC33-D935-4F10-834E-4F64B8ED3B48}" srcOrd="8" destOrd="0" presId="urn:microsoft.com/office/officeart/2005/8/layout/radial1"/>
    <dgm:cxn modelId="{2434A331-BFB8-46D9-99FD-1E51BE762B0D}" type="presParOf" srcId="{FB151A69-068C-4834-B6A7-57760C7C67A9}" destId="{D76DEC0A-28B7-4FF2-8286-FD8BBD46A6F2}" srcOrd="9" destOrd="0" presId="urn:microsoft.com/office/officeart/2005/8/layout/radial1"/>
    <dgm:cxn modelId="{18EECED5-5432-4C94-8B9D-C2AD87CCC5D9}" type="presParOf" srcId="{D76DEC0A-28B7-4FF2-8286-FD8BBD46A6F2}" destId="{138EB416-5C58-4661-B261-A2D1432E339A}" srcOrd="0" destOrd="0" presId="urn:microsoft.com/office/officeart/2005/8/layout/radial1"/>
    <dgm:cxn modelId="{1B1B4985-D1C7-46FB-9F83-D18754E47F25}" type="presParOf" srcId="{FB151A69-068C-4834-B6A7-57760C7C67A9}" destId="{B5ACCDAD-F75E-45E4-8892-E7A11F85FB3C}" srcOrd="10" destOrd="0" presId="urn:microsoft.com/office/officeart/2005/8/layout/radial1"/>
    <dgm:cxn modelId="{E4634ECD-E1E8-4582-8295-5B56D088B16D}" type="presParOf" srcId="{FB151A69-068C-4834-B6A7-57760C7C67A9}" destId="{6E1D54AD-B3B8-448C-9BAC-125A3462F662}" srcOrd="11" destOrd="0" presId="urn:microsoft.com/office/officeart/2005/8/layout/radial1"/>
    <dgm:cxn modelId="{B4F9112A-5CD4-4F77-9FE6-2D7C63C82B06}" type="presParOf" srcId="{6E1D54AD-B3B8-448C-9BAC-125A3462F662}" destId="{0424369A-E705-4004-A022-67201976BBE1}" srcOrd="0" destOrd="0" presId="urn:microsoft.com/office/officeart/2005/8/layout/radial1"/>
    <dgm:cxn modelId="{158D7C8C-3769-4DEB-9910-0697E4CAE888}" type="presParOf" srcId="{FB151A69-068C-4834-B6A7-57760C7C67A9}" destId="{34E433DA-37DE-4897-B8D6-C03070654B1D}" srcOrd="12" destOrd="0" presId="urn:microsoft.com/office/officeart/2005/8/layout/radial1"/>
    <dgm:cxn modelId="{CAEA4581-C3A1-4DE8-BD5D-81D2F3D41CF9}" type="presParOf" srcId="{FB151A69-068C-4834-B6A7-57760C7C67A9}" destId="{4E97889A-0A91-45FB-A058-A03CA17BB456}" srcOrd="13" destOrd="0" presId="urn:microsoft.com/office/officeart/2005/8/layout/radial1"/>
    <dgm:cxn modelId="{E2F1320E-59B9-4E74-8082-73A9280AF9FA}" type="presParOf" srcId="{4E97889A-0A91-45FB-A058-A03CA17BB456}" destId="{328591B2-3C43-447B-ABD8-F849CAB7DEF5}" srcOrd="0" destOrd="0" presId="urn:microsoft.com/office/officeart/2005/8/layout/radial1"/>
    <dgm:cxn modelId="{9B05146A-61A7-4DC3-8189-253BFC66A0B0}" type="presParOf" srcId="{FB151A69-068C-4834-B6A7-57760C7C67A9}" destId="{144F6B4C-EC73-4CA9-9AF8-05F02CBDFBE3}" srcOrd="14" destOrd="0" presId="urn:microsoft.com/office/officeart/2005/8/layout/radial1"/>
    <dgm:cxn modelId="{BBAF7218-2092-4842-A9E2-6E8C1309CE37}" type="presParOf" srcId="{FB151A69-068C-4834-B6A7-57760C7C67A9}" destId="{45F74985-60E9-48C9-B1D2-77121FB4FEF9}" srcOrd="15" destOrd="0" presId="urn:microsoft.com/office/officeart/2005/8/layout/radial1"/>
    <dgm:cxn modelId="{2142863A-E7D2-44AF-B627-D4CE178C4A4B}" type="presParOf" srcId="{45F74985-60E9-48C9-B1D2-77121FB4FEF9}" destId="{337BD68E-214C-4088-8C0B-ED43E4DD2192}" srcOrd="0" destOrd="0" presId="urn:microsoft.com/office/officeart/2005/8/layout/radial1"/>
    <dgm:cxn modelId="{997BB7F1-EF2B-4BDA-A9CE-D6F843E491B1}" type="presParOf" srcId="{FB151A69-068C-4834-B6A7-57760C7C67A9}" destId="{AAECE9CE-4AB6-46B9-8341-B7243E9D1083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5355331" y="-820099"/>
          <a:ext cx="6376824" cy="6376824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446692" y="295944"/>
          <a:ext cx="4960332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Vocabulary</a:t>
          </a:r>
          <a:r>
            <a:rPr lang="ka-GE" sz="1600" kern="1200" dirty="0"/>
            <a:t> - ლექსიკა</a:t>
          </a:r>
          <a:endParaRPr lang="en-US" sz="1600" kern="1200" dirty="0"/>
        </a:p>
      </dsp:txBody>
      <dsp:txXfrm>
        <a:off x="446692" y="295944"/>
        <a:ext cx="4960332" cy="592267"/>
      </dsp:txXfrm>
    </dsp:sp>
    <dsp:sp modelId="{377382CD-1E73-FA48-BC57-ACD20D62240A}">
      <dsp:nvSpPr>
        <dsp:cNvPr id="0" name=""/>
        <dsp:cNvSpPr/>
      </dsp:nvSpPr>
      <dsp:spPr>
        <a:xfrm>
          <a:off x="76525" y="221910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358EC-494A-476E-B849-D4656BC314D7}">
      <dsp:nvSpPr>
        <dsp:cNvPr id="0" name=""/>
        <dsp:cNvSpPr/>
      </dsp:nvSpPr>
      <dsp:spPr>
        <a:xfrm>
          <a:off x="871094" y="1184061"/>
          <a:ext cx="4535930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Reading Comprehension - </a:t>
          </a:r>
          <a:r>
            <a:rPr lang="ka-GE" sz="1600" kern="1200" dirty="0"/>
            <a:t>წაკითხულის გააზრება</a:t>
          </a:r>
          <a:endParaRPr lang="en-US" sz="1600" kern="1200" dirty="0"/>
        </a:p>
      </dsp:txBody>
      <dsp:txXfrm>
        <a:off x="871094" y="1184061"/>
        <a:ext cx="4535930" cy="592267"/>
      </dsp:txXfrm>
    </dsp:sp>
    <dsp:sp modelId="{0FD6C2A3-C290-438A-A7B6-070DA036111A}">
      <dsp:nvSpPr>
        <dsp:cNvPr id="0" name=""/>
        <dsp:cNvSpPr/>
      </dsp:nvSpPr>
      <dsp:spPr>
        <a:xfrm>
          <a:off x="500927" y="1110028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C7C08-9AB0-4807-9AA7-90C4451588BE}">
      <dsp:nvSpPr>
        <dsp:cNvPr id="0" name=""/>
        <dsp:cNvSpPr/>
      </dsp:nvSpPr>
      <dsp:spPr>
        <a:xfrm>
          <a:off x="1001351" y="2072178"/>
          <a:ext cx="4405673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cs typeface="Calibri" panose="020F0502020204030204" pitchFamily="34" charset="0"/>
            </a:rPr>
            <a:t>Grammar</a:t>
          </a:r>
          <a:r>
            <a:rPr lang="ka-GE" sz="1600" kern="1200" dirty="0">
              <a:cs typeface="Calibri" panose="020F0502020204030204" pitchFamily="34" charset="0"/>
            </a:rPr>
            <a:t> - გრამატიკა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01351" y="2072178"/>
        <a:ext cx="4405673" cy="592267"/>
      </dsp:txXfrm>
    </dsp:sp>
    <dsp:sp modelId="{3F768512-85FB-484A-9E22-7129A668D517}">
      <dsp:nvSpPr>
        <dsp:cNvPr id="0" name=""/>
        <dsp:cNvSpPr/>
      </dsp:nvSpPr>
      <dsp:spPr>
        <a:xfrm>
          <a:off x="631184" y="1998145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EFED5-6272-4B12-AC7B-C5B57384C84D}">
      <dsp:nvSpPr>
        <dsp:cNvPr id="0" name=""/>
        <dsp:cNvSpPr/>
      </dsp:nvSpPr>
      <dsp:spPr>
        <a:xfrm>
          <a:off x="871094" y="2960295"/>
          <a:ext cx="4535930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Summing up - </a:t>
          </a:r>
          <a:r>
            <a:rPr lang="ka-GE" sz="1600" kern="1200" dirty="0"/>
            <a:t>შეჯამება</a:t>
          </a:r>
          <a:endParaRPr lang="en-US" sz="1600" kern="1200" dirty="0"/>
        </a:p>
      </dsp:txBody>
      <dsp:txXfrm>
        <a:off x="871094" y="2960295"/>
        <a:ext cx="4535930" cy="592267"/>
      </dsp:txXfrm>
    </dsp:sp>
    <dsp:sp modelId="{8FDE6AB9-492F-D94A-B065-ABF11C83471E}">
      <dsp:nvSpPr>
        <dsp:cNvPr id="0" name=""/>
        <dsp:cNvSpPr/>
      </dsp:nvSpPr>
      <dsp:spPr>
        <a:xfrm>
          <a:off x="500927" y="2886262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0EC1A-FCC4-4485-94F6-85E09D8E9FDF}">
      <dsp:nvSpPr>
        <dsp:cNvPr id="0" name=""/>
        <dsp:cNvSpPr/>
      </dsp:nvSpPr>
      <dsp:spPr>
        <a:xfrm>
          <a:off x="446692" y="3848413"/>
          <a:ext cx="4960332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Homework</a:t>
          </a:r>
          <a:r>
            <a:rPr lang="ka-GE" sz="1600" kern="1200" dirty="0"/>
            <a:t> - დავალება</a:t>
          </a:r>
          <a:endParaRPr lang="en-US" sz="1600" kern="1200" dirty="0"/>
        </a:p>
      </dsp:txBody>
      <dsp:txXfrm>
        <a:off x="446692" y="3848413"/>
        <a:ext cx="4960332" cy="592267"/>
      </dsp:txXfrm>
    </dsp:sp>
    <dsp:sp modelId="{23647887-052A-044D-A3F1-E205E9BB6589}">
      <dsp:nvSpPr>
        <dsp:cNvPr id="0" name=""/>
        <dsp:cNvSpPr/>
      </dsp:nvSpPr>
      <dsp:spPr>
        <a:xfrm>
          <a:off x="76525" y="3774379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EADE-365D-46E3-89CB-1A4EF2D0A85F}">
      <dsp:nvSpPr>
        <dsp:cNvPr id="0" name=""/>
        <dsp:cNvSpPr/>
      </dsp:nvSpPr>
      <dsp:spPr>
        <a:xfrm>
          <a:off x="3756297" y="1681872"/>
          <a:ext cx="1667571" cy="1604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Vocabulary </a:t>
          </a:r>
          <a:r>
            <a:rPr lang="ka-GE" sz="1500" kern="1200" dirty="0"/>
            <a:t> ლექსიკა</a:t>
          </a:r>
          <a:endParaRPr lang="en-US" sz="1500" kern="1200" dirty="0"/>
        </a:p>
      </dsp:txBody>
      <dsp:txXfrm>
        <a:off x="4000507" y="1916906"/>
        <a:ext cx="1179151" cy="1134842"/>
      </dsp:txXfrm>
    </dsp:sp>
    <dsp:sp modelId="{76BC84D4-D291-40B7-9696-27C84E3ADD45}">
      <dsp:nvSpPr>
        <dsp:cNvPr id="0" name=""/>
        <dsp:cNvSpPr/>
      </dsp:nvSpPr>
      <dsp:spPr>
        <a:xfrm rot="15046474">
          <a:off x="3747768" y="1302960"/>
          <a:ext cx="868157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868157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4160143" y="1292004"/>
        <a:ext cx="43407" cy="43407"/>
      </dsp:txXfrm>
    </dsp:sp>
    <dsp:sp modelId="{DB106DD9-1BB7-4E0B-87BC-A3A1A701D069}">
      <dsp:nvSpPr>
        <dsp:cNvPr id="0" name=""/>
        <dsp:cNvSpPr/>
      </dsp:nvSpPr>
      <dsp:spPr>
        <a:xfrm>
          <a:off x="2667921" y="206271"/>
          <a:ext cx="2499291" cy="6992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policeman (n.)</a:t>
          </a:r>
        </a:p>
      </dsp:txBody>
      <dsp:txXfrm>
        <a:off x="3033934" y="308669"/>
        <a:ext cx="1767265" cy="494422"/>
      </dsp:txXfrm>
    </dsp:sp>
    <dsp:sp modelId="{10AEF670-5D14-4356-9567-E36E6B4E1C43}">
      <dsp:nvSpPr>
        <dsp:cNvPr id="0" name=""/>
        <dsp:cNvSpPr/>
      </dsp:nvSpPr>
      <dsp:spPr>
        <a:xfrm rot="19078948">
          <a:off x="4981511" y="1359440"/>
          <a:ext cx="1690377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690377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5784440" y="1327928"/>
        <a:ext cx="84518" cy="84518"/>
      </dsp:txXfrm>
    </dsp:sp>
    <dsp:sp modelId="{DC97B75A-3B39-404A-89D7-1BBCFDBA119C}">
      <dsp:nvSpPr>
        <dsp:cNvPr id="0" name=""/>
        <dsp:cNvSpPr/>
      </dsp:nvSpPr>
      <dsp:spPr>
        <a:xfrm>
          <a:off x="6034754" y="45226"/>
          <a:ext cx="1626370" cy="8097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doctor (n.)</a:t>
          </a:r>
        </a:p>
      </dsp:txBody>
      <dsp:txXfrm>
        <a:off x="6272930" y="163809"/>
        <a:ext cx="1150018" cy="572569"/>
      </dsp:txXfrm>
    </dsp:sp>
    <dsp:sp modelId="{8ADCA6E1-BC1B-4191-8E83-4251D3746691}">
      <dsp:nvSpPr>
        <dsp:cNvPr id="0" name=""/>
        <dsp:cNvSpPr/>
      </dsp:nvSpPr>
      <dsp:spPr>
        <a:xfrm rot="894982">
          <a:off x="5361097" y="2936351"/>
          <a:ext cx="1932424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932424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6278998" y="2898788"/>
        <a:ext cx="96621" cy="96621"/>
      </dsp:txXfrm>
    </dsp:sp>
    <dsp:sp modelId="{6CD2F0FC-8650-4840-826A-24AB96447FF8}">
      <dsp:nvSpPr>
        <dsp:cNvPr id="0" name=""/>
        <dsp:cNvSpPr/>
      </dsp:nvSpPr>
      <dsp:spPr>
        <a:xfrm>
          <a:off x="7125715" y="3005443"/>
          <a:ext cx="1834964" cy="797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fireman (n.)</a:t>
          </a:r>
        </a:p>
      </dsp:txBody>
      <dsp:txXfrm>
        <a:off x="7394439" y="3122232"/>
        <a:ext cx="1297516" cy="563908"/>
      </dsp:txXfrm>
    </dsp:sp>
    <dsp:sp modelId="{7E8C5CB4-FC2D-4878-A005-272B7526565C}">
      <dsp:nvSpPr>
        <dsp:cNvPr id="0" name=""/>
        <dsp:cNvSpPr/>
      </dsp:nvSpPr>
      <dsp:spPr>
        <a:xfrm rot="20898579">
          <a:off x="5388601" y="2142355"/>
          <a:ext cx="1604521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604521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6150748" y="2112990"/>
        <a:ext cx="80226" cy="80226"/>
      </dsp:txXfrm>
    </dsp:sp>
    <dsp:sp modelId="{80CEAC33-D935-4F10-834E-4F64B8ED3B48}">
      <dsp:nvSpPr>
        <dsp:cNvPr id="0" name=""/>
        <dsp:cNvSpPr/>
      </dsp:nvSpPr>
      <dsp:spPr>
        <a:xfrm>
          <a:off x="6834796" y="1386872"/>
          <a:ext cx="2203717" cy="810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 postman (n.)</a:t>
          </a:r>
        </a:p>
      </dsp:txBody>
      <dsp:txXfrm>
        <a:off x="7157523" y="1505494"/>
        <a:ext cx="1558263" cy="572758"/>
      </dsp:txXfrm>
    </dsp:sp>
    <dsp:sp modelId="{D76DEC0A-28B7-4FF2-8286-FD8BBD46A6F2}">
      <dsp:nvSpPr>
        <dsp:cNvPr id="0" name=""/>
        <dsp:cNvSpPr/>
      </dsp:nvSpPr>
      <dsp:spPr>
        <a:xfrm rot="3323107">
          <a:off x="4931599" y="3370337"/>
          <a:ext cx="554918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554918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5195185" y="3367212"/>
        <a:ext cx="27745" cy="27745"/>
      </dsp:txXfrm>
    </dsp:sp>
    <dsp:sp modelId="{B5ACCDAD-F75E-45E4-8892-E7A11F85FB3C}">
      <dsp:nvSpPr>
        <dsp:cNvPr id="0" name=""/>
        <dsp:cNvSpPr/>
      </dsp:nvSpPr>
      <dsp:spPr>
        <a:xfrm>
          <a:off x="4545986" y="3600267"/>
          <a:ext cx="2119506" cy="7110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architect (n.)</a:t>
          </a:r>
        </a:p>
      </dsp:txBody>
      <dsp:txXfrm>
        <a:off x="4856380" y="3704397"/>
        <a:ext cx="1498718" cy="502782"/>
      </dsp:txXfrm>
    </dsp:sp>
    <dsp:sp modelId="{6E1D54AD-B3B8-448C-9BAC-125A3462F662}">
      <dsp:nvSpPr>
        <dsp:cNvPr id="0" name=""/>
        <dsp:cNvSpPr/>
      </dsp:nvSpPr>
      <dsp:spPr>
        <a:xfrm rot="8659904">
          <a:off x="3001075" y="3249488"/>
          <a:ext cx="1015909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015909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3483632" y="3234838"/>
        <a:ext cx="50795" cy="50795"/>
      </dsp:txXfrm>
    </dsp:sp>
    <dsp:sp modelId="{34E433DA-37DE-4897-B8D6-C03070654B1D}">
      <dsp:nvSpPr>
        <dsp:cNvPr id="0" name=""/>
        <dsp:cNvSpPr/>
      </dsp:nvSpPr>
      <dsp:spPr>
        <a:xfrm>
          <a:off x="1312742" y="3535502"/>
          <a:ext cx="2658343" cy="694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actor</a:t>
          </a:r>
          <a:r>
            <a:rPr lang="ka-GE" sz="2000" kern="1200" dirty="0"/>
            <a:t>/</a:t>
          </a:r>
          <a:r>
            <a:rPr lang="en-US" sz="2000" kern="1200" dirty="0"/>
            <a:t>actress (n.)</a:t>
          </a:r>
        </a:p>
      </dsp:txBody>
      <dsp:txXfrm>
        <a:off x="1702047" y="3637163"/>
        <a:ext cx="1879733" cy="490861"/>
      </dsp:txXfrm>
    </dsp:sp>
    <dsp:sp modelId="{4E97889A-0A91-45FB-A058-A03CA17BB456}">
      <dsp:nvSpPr>
        <dsp:cNvPr id="0" name=""/>
        <dsp:cNvSpPr/>
      </dsp:nvSpPr>
      <dsp:spPr>
        <a:xfrm rot="10726589">
          <a:off x="2541410" y="2504357"/>
          <a:ext cx="1215231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215231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3118645" y="2484724"/>
        <a:ext cx="60761" cy="60761"/>
      </dsp:txXfrm>
    </dsp:sp>
    <dsp:sp modelId="{144F6B4C-EC73-4CA9-9AF8-05F02CBDFBE3}">
      <dsp:nvSpPr>
        <dsp:cNvPr id="0" name=""/>
        <dsp:cNvSpPr/>
      </dsp:nvSpPr>
      <dsp:spPr>
        <a:xfrm>
          <a:off x="921540" y="2171816"/>
          <a:ext cx="1620876" cy="7471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 cook (n.)</a:t>
          </a:r>
        </a:p>
      </dsp:txBody>
      <dsp:txXfrm>
        <a:off x="1158912" y="2281227"/>
        <a:ext cx="1146132" cy="528285"/>
      </dsp:txXfrm>
    </dsp:sp>
    <dsp:sp modelId="{45F74985-60E9-48C9-B1D2-77121FB4FEF9}">
      <dsp:nvSpPr>
        <dsp:cNvPr id="0" name=""/>
        <dsp:cNvSpPr/>
      </dsp:nvSpPr>
      <dsp:spPr>
        <a:xfrm rot="12186046">
          <a:off x="1807879" y="1735621"/>
          <a:ext cx="2104296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2104296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2807420" y="1693761"/>
        <a:ext cx="105214" cy="105214"/>
      </dsp:txXfrm>
    </dsp:sp>
    <dsp:sp modelId="{AAECE9CE-4AB6-46B9-8341-B7243E9D1083}">
      <dsp:nvSpPr>
        <dsp:cNvPr id="0" name=""/>
        <dsp:cNvSpPr/>
      </dsp:nvSpPr>
      <dsp:spPr>
        <a:xfrm>
          <a:off x="278266" y="769972"/>
          <a:ext cx="2042085" cy="621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 nurse (n.)</a:t>
          </a:r>
        </a:p>
      </dsp:txBody>
      <dsp:txXfrm>
        <a:off x="577322" y="860965"/>
        <a:ext cx="1443973" cy="4393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EADE-365D-46E3-89CB-1A4EF2D0A85F}">
      <dsp:nvSpPr>
        <dsp:cNvPr id="0" name=""/>
        <dsp:cNvSpPr/>
      </dsp:nvSpPr>
      <dsp:spPr>
        <a:xfrm>
          <a:off x="3756297" y="1681872"/>
          <a:ext cx="1667571" cy="1604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Vocabulary </a:t>
          </a:r>
          <a:r>
            <a:rPr lang="ka-GE" sz="1500" kern="1200" dirty="0"/>
            <a:t> ლექსიკა</a:t>
          </a:r>
          <a:endParaRPr lang="en-US" sz="1500" kern="1200" dirty="0"/>
        </a:p>
      </dsp:txBody>
      <dsp:txXfrm>
        <a:off x="4000507" y="1916906"/>
        <a:ext cx="1179151" cy="1134842"/>
      </dsp:txXfrm>
    </dsp:sp>
    <dsp:sp modelId="{76BC84D4-D291-40B7-9696-27C84E3ADD45}">
      <dsp:nvSpPr>
        <dsp:cNvPr id="0" name=""/>
        <dsp:cNvSpPr/>
      </dsp:nvSpPr>
      <dsp:spPr>
        <a:xfrm rot="15046474">
          <a:off x="3747768" y="1302960"/>
          <a:ext cx="868157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868157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4160143" y="1292004"/>
        <a:ext cx="43407" cy="43407"/>
      </dsp:txXfrm>
    </dsp:sp>
    <dsp:sp modelId="{DB106DD9-1BB7-4E0B-87BC-A3A1A701D069}">
      <dsp:nvSpPr>
        <dsp:cNvPr id="0" name=""/>
        <dsp:cNvSpPr/>
      </dsp:nvSpPr>
      <dsp:spPr>
        <a:xfrm>
          <a:off x="2667921" y="206271"/>
          <a:ext cx="2499291" cy="6992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policeman (n.)</a:t>
          </a:r>
        </a:p>
      </dsp:txBody>
      <dsp:txXfrm>
        <a:off x="3033934" y="308669"/>
        <a:ext cx="1767265" cy="494422"/>
      </dsp:txXfrm>
    </dsp:sp>
    <dsp:sp modelId="{10AEF670-5D14-4356-9567-E36E6B4E1C43}">
      <dsp:nvSpPr>
        <dsp:cNvPr id="0" name=""/>
        <dsp:cNvSpPr/>
      </dsp:nvSpPr>
      <dsp:spPr>
        <a:xfrm rot="19078948">
          <a:off x="4981511" y="1359440"/>
          <a:ext cx="1690377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690377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5784440" y="1327928"/>
        <a:ext cx="84518" cy="84518"/>
      </dsp:txXfrm>
    </dsp:sp>
    <dsp:sp modelId="{DC97B75A-3B39-404A-89D7-1BBCFDBA119C}">
      <dsp:nvSpPr>
        <dsp:cNvPr id="0" name=""/>
        <dsp:cNvSpPr/>
      </dsp:nvSpPr>
      <dsp:spPr>
        <a:xfrm>
          <a:off x="6034754" y="45226"/>
          <a:ext cx="1626370" cy="8097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doctor (n.)</a:t>
          </a:r>
        </a:p>
      </dsp:txBody>
      <dsp:txXfrm>
        <a:off x="6272930" y="163809"/>
        <a:ext cx="1150018" cy="572569"/>
      </dsp:txXfrm>
    </dsp:sp>
    <dsp:sp modelId="{8ADCA6E1-BC1B-4191-8E83-4251D3746691}">
      <dsp:nvSpPr>
        <dsp:cNvPr id="0" name=""/>
        <dsp:cNvSpPr/>
      </dsp:nvSpPr>
      <dsp:spPr>
        <a:xfrm rot="894982">
          <a:off x="5361097" y="2936351"/>
          <a:ext cx="1932424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932424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6278998" y="2898788"/>
        <a:ext cx="96621" cy="96621"/>
      </dsp:txXfrm>
    </dsp:sp>
    <dsp:sp modelId="{6CD2F0FC-8650-4840-826A-24AB96447FF8}">
      <dsp:nvSpPr>
        <dsp:cNvPr id="0" name=""/>
        <dsp:cNvSpPr/>
      </dsp:nvSpPr>
      <dsp:spPr>
        <a:xfrm>
          <a:off x="7125715" y="3005443"/>
          <a:ext cx="1834964" cy="797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fireman (n.)</a:t>
          </a:r>
        </a:p>
      </dsp:txBody>
      <dsp:txXfrm>
        <a:off x="7394439" y="3122232"/>
        <a:ext cx="1297516" cy="563908"/>
      </dsp:txXfrm>
    </dsp:sp>
    <dsp:sp modelId="{7E8C5CB4-FC2D-4878-A005-272B7526565C}">
      <dsp:nvSpPr>
        <dsp:cNvPr id="0" name=""/>
        <dsp:cNvSpPr/>
      </dsp:nvSpPr>
      <dsp:spPr>
        <a:xfrm rot="20898579">
          <a:off x="5388601" y="2142355"/>
          <a:ext cx="1604521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604521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6150748" y="2112990"/>
        <a:ext cx="80226" cy="80226"/>
      </dsp:txXfrm>
    </dsp:sp>
    <dsp:sp modelId="{80CEAC33-D935-4F10-834E-4F64B8ED3B48}">
      <dsp:nvSpPr>
        <dsp:cNvPr id="0" name=""/>
        <dsp:cNvSpPr/>
      </dsp:nvSpPr>
      <dsp:spPr>
        <a:xfrm>
          <a:off x="6834796" y="1386872"/>
          <a:ext cx="2203717" cy="810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 postman (n.)</a:t>
          </a:r>
        </a:p>
      </dsp:txBody>
      <dsp:txXfrm>
        <a:off x="7157523" y="1505494"/>
        <a:ext cx="1558263" cy="572758"/>
      </dsp:txXfrm>
    </dsp:sp>
    <dsp:sp modelId="{D76DEC0A-28B7-4FF2-8286-FD8BBD46A6F2}">
      <dsp:nvSpPr>
        <dsp:cNvPr id="0" name=""/>
        <dsp:cNvSpPr/>
      </dsp:nvSpPr>
      <dsp:spPr>
        <a:xfrm rot="3323107">
          <a:off x="4931599" y="3370337"/>
          <a:ext cx="554918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554918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5195185" y="3367212"/>
        <a:ext cx="27745" cy="27745"/>
      </dsp:txXfrm>
    </dsp:sp>
    <dsp:sp modelId="{B5ACCDAD-F75E-45E4-8892-E7A11F85FB3C}">
      <dsp:nvSpPr>
        <dsp:cNvPr id="0" name=""/>
        <dsp:cNvSpPr/>
      </dsp:nvSpPr>
      <dsp:spPr>
        <a:xfrm>
          <a:off x="4545986" y="3600267"/>
          <a:ext cx="2119506" cy="7110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architect (n.)</a:t>
          </a:r>
        </a:p>
      </dsp:txBody>
      <dsp:txXfrm>
        <a:off x="4856380" y="3704397"/>
        <a:ext cx="1498718" cy="502782"/>
      </dsp:txXfrm>
    </dsp:sp>
    <dsp:sp modelId="{6E1D54AD-B3B8-448C-9BAC-125A3462F662}">
      <dsp:nvSpPr>
        <dsp:cNvPr id="0" name=""/>
        <dsp:cNvSpPr/>
      </dsp:nvSpPr>
      <dsp:spPr>
        <a:xfrm rot="8659904">
          <a:off x="3001075" y="3249488"/>
          <a:ext cx="1015909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015909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3483632" y="3234838"/>
        <a:ext cx="50795" cy="50795"/>
      </dsp:txXfrm>
    </dsp:sp>
    <dsp:sp modelId="{34E433DA-37DE-4897-B8D6-C03070654B1D}">
      <dsp:nvSpPr>
        <dsp:cNvPr id="0" name=""/>
        <dsp:cNvSpPr/>
      </dsp:nvSpPr>
      <dsp:spPr>
        <a:xfrm>
          <a:off x="1312742" y="3535502"/>
          <a:ext cx="2658343" cy="694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actor</a:t>
          </a:r>
          <a:r>
            <a:rPr lang="ka-GE" sz="2000" kern="1200" dirty="0"/>
            <a:t>/</a:t>
          </a:r>
          <a:r>
            <a:rPr lang="en-US" sz="2000" kern="1200" dirty="0"/>
            <a:t>actress (n.)</a:t>
          </a:r>
        </a:p>
      </dsp:txBody>
      <dsp:txXfrm>
        <a:off x="1702047" y="3637163"/>
        <a:ext cx="1879733" cy="490861"/>
      </dsp:txXfrm>
    </dsp:sp>
    <dsp:sp modelId="{4E97889A-0A91-45FB-A058-A03CA17BB456}">
      <dsp:nvSpPr>
        <dsp:cNvPr id="0" name=""/>
        <dsp:cNvSpPr/>
      </dsp:nvSpPr>
      <dsp:spPr>
        <a:xfrm rot="10726589">
          <a:off x="2541410" y="2504357"/>
          <a:ext cx="1215231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215231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3118645" y="2484724"/>
        <a:ext cx="60761" cy="60761"/>
      </dsp:txXfrm>
    </dsp:sp>
    <dsp:sp modelId="{144F6B4C-EC73-4CA9-9AF8-05F02CBDFBE3}">
      <dsp:nvSpPr>
        <dsp:cNvPr id="0" name=""/>
        <dsp:cNvSpPr/>
      </dsp:nvSpPr>
      <dsp:spPr>
        <a:xfrm>
          <a:off x="921540" y="2171816"/>
          <a:ext cx="1620876" cy="7471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 cook (n.)</a:t>
          </a:r>
        </a:p>
      </dsp:txBody>
      <dsp:txXfrm>
        <a:off x="1158912" y="2281227"/>
        <a:ext cx="1146132" cy="528285"/>
      </dsp:txXfrm>
    </dsp:sp>
    <dsp:sp modelId="{45F74985-60E9-48C9-B1D2-77121FB4FEF9}">
      <dsp:nvSpPr>
        <dsp:cNvPr id="0" name=""/>
        <dsp:cNvSpPr/>
      </dsp:nvSpPr>
      <dsp:spPr>
        <a:xfrm rot="12186046">
          <a:off x="1807879" y="1735621"/>
          <a:ext cx="2104296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2104296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2807420" y="1693761"/>
        <a:ext cx="105214" cy="105214"/>
      </dsp:txXfrm>
    </dsp:sp>
    <dsp:sp modelId="{AAECE9CE-4AB6-46B9-8341-B7243E9D1083}">
      <dsp:nvSpPr>
        <dsp:cNvPr id="0" name=""/>
        <dsp:cNvSpPr/>
      </dsp:nvSpPr>
      <dsp:spPr>
        <a:xfrm>
          <a:off x="278266" y="769972"/>
          <a:ext cx="2042085" cy="621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 nurse (n.)</a:t>
          </a:r>
        </a:p>
      </dsp:txBody>
      <dsp:txXfrm>
        <a:off x="577322" y="860965"/>
        <a:ext cx="1443973" cy="439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0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64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47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63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95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38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jpeg"/><Relationship Id="rId9" Type="http://schemas.microsoft.com/office/2007/relationships/diagramDrawing" Target="../diagrams/drawing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6"/>
    </mc:Choice>
    <mc:Fallback xmlns="">
      <p:transition spd="slow" advTm="213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61153"/>
            <a:ext cx="5306015" cy="815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</a:t>
            </a:r>
            <a:r>
              <a:rPr lang="en-US" sz="4400" dirty="0">
                <a:solidFill>
                  <a:schemeClr val="bg1"/>
                </a:solidFill>
              </a:rPr>
              <a:t>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898" y="2132028"/>
            <a:ext cx="4559300" cy="2496515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 actor/actress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 (n.)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3" y="4348658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მსახიობი კაცი/ქალი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23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61153"/>
            <a:ext cx="5306015" cy="815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</a:t>
            </a:r>
            <a:r>
              <a:rPr lang="en-US" sz="4400" dirty="0">
                <a:solidFill>
                  <a:schemeClr val="bg1"/>
                </a:solidFill>
              </a:rPr>
              <a:t>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898" y="2132028"/>
            <a:ext cx="4559300" cy="2496515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 cook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 (n.)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3" y="4348658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მზარეული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2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61153"/>
            <a:ext cx="5306015" cy="815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</a:t>
            </a:r>
            <a:r>
              <a:rPr lang="en-US" sz="4400" dirty="0">
                <a:solidFill>
                  <a:schemeClr val="bg1"/>
                </a:solidFill>
              </a:rPr>
              <a:t>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898" y="2132028"/>
            <a:ext cx="4559300" cy="2496515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 nurse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 (n.)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3" y="4348658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მედდა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63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34D290AD-D658-3F4C-AFC7-93B288429BA5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3C2F6-4FAC-6048-AC72-CC36157AD08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BB08863-D639-1A4F-8B4A-BD2E07A9F35F}"/>
              </a:ext>
            </a:extLst>
          </p:cNvPr>
          <p:cNvSpPr/>
          <p:nvPr/>
        </p:nvSpPr>
        <p:spPr>
          <a:xfrm>
            <a:off x="5922620" y="639114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87E04-4984-6F40-899F-CFE6D4A8EA89}"/>
              </a:ext>
            </a:extLst>
          </p:cNvPr>
          <p:cNvSpPr txBox="1"/>
          <p:nvPr/>
        </p:nvSpPr>
        <p:spPr>
          <a:xfrm>
            <a:off x="5928793" y="69303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027835-84F0-F14F-BE46-06ED19857D50}"/>
              </a:ext>
            </a:extLst>
          </p:cNvPr>
          <p:cNvSpPr/>
          <p:nvPr/>
        </p:nvSpPr>
        <p:spPr>
          <a:xfrm>
            <a:off x="768881" y="2656252"/>
            <a:ext cx="10515601" cy="3010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There is a fire</a:t>
            </a:r>
            <a:r>
              <a:rPr lang="ka-GE" sz="2800" dirty="0"/>
              <a:t>.</a:t>
            </a:r>
            <a:r>
              <a:rPr lang="en-US" sz="2800" dirty="0"/>
              <a:t> Let’s call a ……………….. </a:t>
            </a:r>
            <a:endParaRPr lang="ka-GE" sz="2800" dirty="0"/>
          </a:p>
          <a:p>
            <a:endParaRPr lang="en-US" sz="2800" dirty="0"/>
          </a:p>
          <a:p>
            <a:r>
              <a:rPr lang="en-US" sz="2800" dirty="0"/>
              <a:t>He brings letters. He is a ………………… </a:t>
            </a:r>
            <a:endParaRPr lang="ka-GE" sz="2800" dirty="0"/>
          </a:p>
          <a:p>
            <a:endParaRPr lang="en-US" sz="2800" dirty="0"/>
          </a:p>
          <a:p>
            <a:r>
              <a:rPr lang="en-US" sz="2800" dirty="0" err="1"/>
              <a:t>He/She</a:t>
            </a:r>
            <a:r>
              <a:rPr lang="en-US" sz="2800" dirty="0"/>
              <a:t> works at a hospital. </a:t>
            </a:r>
            <a:r>
              <a:rPr lang="en-US" sz="2800" dirty="0" err="1"/>
              <a:t>He/She</a:t>
            </a:r>
            <a:r>
              <a:rPr lang="en-US" sz="2800" dirty="0"/>
              <a:t> is a ………………… </a:t>
            </a:r>
          </a:p>
          <a:p>
            <a:endParaRPr lang="en-US" sz="2800" dirty="0"/>
          </a:p>
          <a:p>
            <a:r>
              <a:rPr lang="en-US" sz="2800" dirty="0" err="1"/>
              <a:t>He/She</a:t>
            </a:r>
            <a:r>
              <a:rPr lang="en-US" sz="2800" dirty="0"/>
              <a:t> helps </a:t>
            </a:r>
            <a:r>
              <a:rPr lang="en-US" sz="2800" dirty="0" smtClean="0"/>
              <a:t>doctors. </a:t>
            </a:r>
            <a:r>
              <a:rPr lang="en-US" sz="2800" dirty="0"/>
              <a:t>H</a:t>
            </a:r>
            <a:r>
              <a:rPr lang="en-US" sz="2800" dirty="0" smtClean="0"/>
              <a:t>e/she </a:t>
            </a:r>
            <a:r>
              <a:rPr lang="en-US" sz="2800" dirty="0"/>
              <a:t>is a …………………..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8881" y="1656219"/>
            <a:ext cx="10459753" cy="874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Guess the profession</a:t>
            </a:r>
            <a:endParaRPr lang="ka-GE" sz="2600" dirty="0"/>
          </a:p>
          <a:p>
            <a:pPr algn="ctr"/>
            <a:r>
              <a:rPr lang="ka-GE" sz="2600" dirty="0"/>
              <a:t>გამოიცანით პროფესია</a:t>
            </a:r>
            <a:endParaRPr lang="en-US" sz="2600" dirty="0"/>
          </a:p>
        </p:txBody>
      </p:sp>
      <p:sp>
        <p:nvSpPr>
          <p:cNvPr id="27" name="Rectangle 26"/>
          <p:cNvSpPr/>
          <p:nvPr/>
        </p:nvSpPr>
        <p:spPr>
          <a:xfrm>
            <a:off x="169446" y="5978681"/>
            <a:ext cx="1553500" cy="43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actor/actress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17851" y="5978681"/>
            <a:ext cx="991824" cy="43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cook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33821" y="5978681"/>
            <a:ext cx="1518776" cy="43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policeman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499876" y="5978681"/>
            <a:ext cx="1492163" cy="43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architect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49934" y="5978681"/>
            <a:ext cx="1288691" cy="43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nurse</a:t>
            </a:r>
          </a:p>
        </p:txBody>
      </p:sp>
      <p:sp>
        <p:nvSpPr>
          <p:cNvPr id="3" name="Rectangle 2"/>
          <p:cNvSpPr/>
          <p:nvPr/>
        </p:nvSpPr>
        <p:spPr>
          <a:xfrm>
            <a:off x="6278363" y="5978681"/>
            <a:ext cx="1302883" cy="43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fireman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240772" y="5978681"/>
            <a:ext cx="1403029" cy="43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postman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845948" y="5978680"/>
            <a:ext cx="1044958" cy="43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doctor</a:t>
            </a:r>
          </a:p>
        </p:txBody>
      </p:sp>
    </p:spTree>
    <p:extLst>
      <p:ext uri="{BB962C8B-B14F-4D97-AF65-F5344CB8AC3E}">
        <p14:creationId xmlns:p14="http://schemas.microsoft.com/office/powerpoint/2010/main" val="2444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14232 -0.5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-0.12847 L -0.37994 -0.396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5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-0.13935 L -0.32982 -0.264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-0.03194 L -0.09193 -0.13101 " pathEditMode="relative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34D290AD-D658-3F4C-AFC7-93B288429BA5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3C2F6-4FAC-6048-AC72-CC36157AD08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BB08863-D639-1A4F-8B4A-BD2E07A9F35F}"/>
              </a:ext>
            </a:extLst>
          </p:cNvPr>
          <p:cNvSpPr/>
          <p:nvPr/>
        </p:nvSpPr>
        <p:spPr>
          <a:xfrm>
            <a:off x="5922620" y="639114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87E04-4984-6F40-899F-CFE6D4A8EA89}"/>
              </a:ext>
            </a:extLst>
          </p:cNvPr>
          <p:cNvSpPr txBox="1"/>
          <p:nvPr/>
        </p:nvSpPr>
        <p:spPr>
          <a:xfrm>
            <a:off x="5928793" y="69303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8882" y="197834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1F74F4A-D4AF-304C-8C79-4416CD09697F}"/>
              </a:ext>
            </a:extLst>
          </p:cNvPr>
          <p:cNvSpPr/>
          <p:nvPr/>
        </p:nvSpPr>
        <p:spPr>
          <a:xfrm>
            <a:off x="768882" y="1834830"/>
            <a:ext cx="10459753" cy="874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Guess the profession</a:t>
            </a:r>
            <a:endParaRPr lang="ka-GE" sz="2600" dirty="0"/>
          </a:p>
          <a:p>
            <a:pPr algn="ctr"/>
            <a:r>
              <a:rPr lang="ka-GE" sz="2600" dirty="0"/>
              <a:t>გამოიცანით პროფესია</a:t>
            </a:r>
            <a:endParaRPr lang="en-US" sz="26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DA3F8DC-4A2F-474D-B570-8B2D03A7DBF2}"/>
              </a:ext>
            </a:extLst>
          </p:cNvPr>
          <p:cNvSpPr/>
          <p:nvPr/>
        </p:nvSpPr>
        <p:spPr>
          <a:xfrm>
            <a:off x="768882" y="2991258"/>
            <a:ext cx="10515601" cy="2627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We </a:t>
            </a:r>
            <a:r>
              <a:rPr lang="en-US" sz="3200"/>
              <a:t>see </a:t>
            </a:r>
            <a:r>
              <a:rPr lang="en-US" sz="3200" smtClean="0"/>
              <a:t>him/her </a:t>
            </a:r>
            <a:r>
              <a:rPr lang="en-US" sz="3200" dirty="0"/>
              <a:t>on TV or in movies. </a:t>
            </a:r>
            <a:r>
              <a:rPr lang="en-US" sz="3200" dirty="0" err="1"/>
              <a:t>He/She</a:t>
            </a:r>
            <a:r>
              <a:rPr lang="en-US" sz="3200" dirty="0"/>
              <a:t> is an ………………….. </a:t>
            </a:r>
          </a:p>
          <a:p>
            <a:r>
              <a:rPr lang="en-US" sz="3200" dirty="0" err="1"/>
              <a:t>He/She</a:t>
            </a:r>
            <a:r>
              <a:rPr lang="en-US" sz="3200" dirty="0"/>
              <a:t> designs buildings. </a:t>
            </a:r>
            <a:r>
              <a:rPr lang="en-US" sz="3200" dirty="0" err="1"/>
              <a:t>He/She</a:t>
            </a:r>
            <a:r>
              <a:rPr lang="en-US" sz="3200" dirty="0"/>
              <a:t> is an …………………… </a:t>
            </a:r>
          </a:p>
          <a:p>
            <a:r>
              <a:rPr lang="en-US" sz="3200" dirty="0" err="1"/>
              <a:t>He/She</a:t>
            </a:r>
            <a:r>
              <a:rPr lang="en-US" sz="3200" dirty="0"/>
              <a:t> makes dishes. </a:t>
            </a:r>
            <a:r>
              <a:rPr lang="en-US" sz="3200" dirty="0" err="1"/>
              <a:t>He/She</a:t>
            </a:r>
            <a:r>
              <a:rPr lang="en-US" sz="3200" dirty="0"/>
              <a:t> is a ……………….. </a:t>
            </a:r>
          </a:p>
          <a:p>
            <a:r>
              <a:rPr lang="en-US" sz="3200" dirty="0"/>
              <a:t>He helps people to follow the rules. He is a ………………..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A8C4A18-9E19-864F-AC0B-33B6A64B7F36}"/>
              </a:ext>
            </a:extLst>
          </p:cNvPr>
          <p:cNvSpPr/>
          <p:nvPr/>
        </p:nvSpPr>
        <p:spPr>
          <a:xfrm>
            <a:off x="6285300" y="5928936"/>
            <a:ext cx="1302883" cy="43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fireman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7A73EA5-57A0-1B4E-AF0B-F91ABB9FE7A7}"/>
              </a:ext>
            </a:extLst>
          </p:cNvPr>
          <p:cNvSpPr/>
          <p:nvPr/>
        </p:nvSpPr>
        <p:spPr>
          <a:xfrm>
            <a:off x="9254238" y="5938480"/>
            <a:ext cx="1403029" cy="43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postman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01BDC17-D6EA-2749-9369-05356C01A476}"/>
              </a:ext>
            </a:extLst>
          </p:cNvPr>
          <p:cNvSpPr/>
          <p:nvPr/>
        </p:nvSpPr>
        <p:spPr>
          <a:xfrm>
            <a:off x="10845949" y="5938480"/>
            <a:ext cx="1044958" cy="43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doctor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9F191CA-11D0-D248-ADC4-A2075AF10EC5}"/>
              </a:ext>
            </a:extLst>
          </p:cNvPr>
          <p:cNvSpPr/>
          <p:nvPr/>
        </p:nvSpPr>
        <p:spPr>
          <a:xfrm>
            <a:off x="7776865" y="5938480"/>
            <a:ext cx="1288691" cy="43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nurse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3D11447-6D4D-3A47-A49E-BD3651265E0F}"/>
              </a:ext>
            </a:extLst>
          </p:cNvPr>
          <p:cNvSpPr/>
          <p:nvPr/>
        </p:nvSpPr>
        <p:spPr>
          <a:xfrm>
            <a:off x="171130" y="5944355"/>
            <a:ext cx="1553500" cy="43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actor/actress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57E81A-2472-D045-ACE8-56282A0E01AA}"/>
              </a:ext>
            </a:extLst>
          </p:cNvPr>
          <p:cNvSpPr/>
          <p:nvPr/>
        </p:nvSpPr>
        <p:spPr>
          <a:xfrm>
            <a:off x="5142758" y="5938481"/>
            <a:ext cx="991824" cy="43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cook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B5CB67A-1D31-BE4C-9A49-426732C0B954}"/>
              </a:ext>
            </a:extLst>
          </p:cNvPr>
          <p:cNvSpPr/>
          <p:nvPr/>
        </p:nvSpPr>
        <p:spPr>
          <a:xfrm>
            <a:off x="1835502" y="5938481"/>
            <a:ext cx="1518776" cy="43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policeman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D7B7597-248A-D440-93CC-1C720D78E2E4}"/>
              </a:ext>
            </a:extLst>
          </p:cNvPr>
          <p:cNvSpPr/>
          <p:nvPr/>
        </p:nvSpPr>
        <p:spPr>
          <a:xfrm>
            <a:off x="3499877" y="5938481"/>
            <a:ext cx="1492163" cy="43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architect</a:t>
            </a:r>
          </a:p>
        </p:txBody>
      </p:sp>
    </p:spTree>
    <p:extLst>
      <p:ext uri="{BB962C8B-B14F-4D97-AF65-F5344CB8AC3E}">
        <p14:creationId xmlns:p14="http://schemas.microsoft.com/office/powerpoint/2010/main" val="261506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-0.03264 L 0.75183 -0.39514 " pathEditMode="relative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3172 L 0.33737 -0.32084 " pathEditMode="relative" ptsTypes="AA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311 L 0.11914 -0.24746 " pathEditMode="relative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3172 L 0.53086 -0.18195 " pathEditMode="relative" ptsTypes="AA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4461" y="1789043"/>
            <a:ext cx="1026748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Find the mistakes and correct them</a:t>
            </a:r>
          </a:p>
          <a:p>
            <a:pPr algn="ctr"/>
            <a:r>
              <a:rPr lang="ka-GE" sz="2800" dirty="0">
                <a:solidFill>
                  <a:schemeClr val="bg1"/>
                </a:solidFill>
              </a:rPr>
              <a:t>იპოვეთ შეცდომები და </a:t>
            </a:r>
            <a:r>
              <a:rPr lang="ka-GE" sz="2800" dirty="0" smtClean="0">
                <a:solidFill>
                  <a:schemeClr val="bg1"/>
                </a:solidFill>
              </a:rPr>
              <a:t>გაასწორეთ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ka-GE" sz="2800" dirty="0" smtClean="0">
                <a:solidFill>
                  <a:schemeClr val="bg1"/>
                </a:solidFill>
              </a:rPr>
              <a:t>ისინი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4460" y="2921455"/>
            <a:ext cx="99291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I feel very bad. I need  a  fireman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My doctor is not at the </a:t>
            </a:r>
            <a:r>
              <a:rPr lang="en-US" sz="2800" dirty="0" smtClean="0">
                <a:solidFill>
                  <a:schemeClr val="bg1"/>
                </a:solidFill>
              </a:rPr>
              <a:t>hospital. </a:t>
            </a:r>
            <a:r>
              <a:rPr lang="en-US" sz="2800" dirty="0">
                <a:solidFill>
                  <a:schemeClr val="bg1"/>
                </a:solidFill>
              </a:rPr>
              <a:t>A policeman  will help me.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My grandmother makes great  dishes. She is a good nurse.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My father is a  doctor.      He drives a police car</a:t>
            </a:r>
            <a:r>
              <a:rPr lang="ka-GE" sz="2800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Multiplication Sign 14">
            <a:extLst>
              <a:ext uri="{FF2B5EF4-FFF2-40B4-BE49-F238E27FC236}">
                <a16:creationId xmlns:a16="http://schemas.microsoft.com/office/drawing/2014/main" id="{4BD0CE6D-FE73-460B-B89B-309E374B13C7}"/>
              </a:ext>
            </a:extLst>
          </p:cNvPr>
          <p:cNvSpPr/>
          <p:nvPr/>
        </p:nvSpPr>
        <p:spPr>
          <a:xfrm>
            <a:off x="5117007" y="2921456"/>
            <a:ext cx="987264" cy="505632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6" name="TextBox 5"/>
          <p:cNvSpPr txBox="1"/>
          <p:nvPr/>
        </p:nvSpPr>
        <p:spPr>
          <a:xfrm>
            <a:off x="5092736" y="2947202"/>
            <a:ext cx="126227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doctor.</a:t>
            </a:r>
          </a:p>
        </p:txBody>
      </p:sp>
      <p:sp>
        <p:nvSpPr>
          <p:cNvPr id="8" name="Multiply 7"/>
          <p:cNvSpPr/>
          <p:nvPr/>
        </p:nvSpPr>
        <p:spPr>
          <a:xfrm>
            <a:off x="9154388" y="3663911"/>
            <a:ext cx="632719" cy="715618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006921" y="3773938"/>
            <a:ext cx="157456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   </a:t>
            </a:r>
            <a:r>
              <a:rPr lang="en-US" sz="2400" dirty="0">
                <a:solidFill>
                  <a:schemeClr val="bg1"/>
                </a:solidFill>
              </a:rPr>
              <a:t>cook.</a:t>
            </a:r>
          </a:p>
        </p:txBody>
      </p:sp>
      <p:sp>
        <p:nvSpPr>
          <p:cNvPr id="22" name="Multiply 21"/>
          <p:cNvSpPr/>
          <p:nvPr/>
        </p:nvSpPr>
        <p:spPr>
          <a:xfrm>
            <a:off x="3764701" y="4224281"/>
            <a:ext cx="843149" cy="654163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631305" y="4312371"/>
            <a:ext cx="157943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policeman</a:t>
            </a:r>
          </a:p>
        </p:txBody>
      </p:sp>
      <p:sp>
        <p:nvSpPr>
          <p:cNvPr id="15" name="Multiply 14"/>
          <p:cNvSpPr/>
          <p:nvPr/>
        </p:nvSpPr>
        <p:spPr>
          <a:xfrm>
            <a:off x="6783044" y="3298103"/>
            <a:ext cx="632719" cy="715618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509572" y="3402301"/>
            <a:ext cx="157456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 </a:t>
            </a:r>
            <a:r>
              <a:rPr lang="en-US" sz="2400" dirty="0">
                <a:solidFill>
                  <a:schemeClr val="bg1"/>
                </a:solidFill>
              </a:rPr>
              <a:t>nurse</a:t>
            </a:r>
          </a:p>
        </p:txBody>
      </p:sp>
    </p:spTree>
    <p:extLst>
      <p:ext uri="{BB962C8B-B14F-4D97-AF65-F5344CB8AC3E}">
        <p14:creationId xmlns:p14="http://schemas.microsoft.com/office/powerpoint/2010/main" val="347949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8" grpId="0" animBg="1"/>
      <p:bldP spid="20" grpId="0" animBg="1"/>
      <p:bldP spid="22" grpId="0" animBg="1"/>
      <p:bldP spid="23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1"/>
            <a:ext cx="2273519" cy="9268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4461" y="1789043"/>
            <a:ext cx="1026748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Find the mistakes and correct them</a:t>
            </a:r>
          </a:p>
          <a:p>
            <a:pPr algn="ctr"/>
            <a:r>
              <a:rPr lang="ka-GE" sz="2800" dirty="0">
                <a:solidFill>
                  <a:schemeClr val="bg1"/>
                </a:solidFill>
              </a:rPr>
              <a:t>იპოვეთ შეცდომები და </a:t>
            </a:r>
            <a:r>
              <a:rPr lang="ka-GE" sz="2800" dirty="0" smtClean="0">
                <a:solidFill>
                  <a:schemeClr val="bg1"/>
                </a:solidFill>
              </a:rPr>
              <a:t>გაასწორეთ ისინი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4460" y="2939927"/>
            <a:ext cx="99291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5. I am not afraid of fire. I want to become a doctor.</a:t>
            </a:r>
            <a:endParaRPr lang="ka-GE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 </a:t>
            </a:r>
          </a:p>
          <a:p>
            <a:r>
              <a:rPr lang="en-US" sz="2800" dirty="0">
                <a:solidFill>
                  <a:schemeClr val="bg1"/>
                </a:solidFill>
              </a:rPr>
              <a:t>6. My uncle designed a building in Tbilisi. He is a cook.</a:t>
            </a:r>
            <a:endParaRPr lang="ka-GE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7. Look! </a:t>
            </a: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policeman!    He has a letter for </a:t>
            </a:r>
            <a:r>
              <a:rPr lang="en-US" sz="2800" dirty="0" smtClean="0">
                <a:solidFill>
                  <a:schemeClr val="bg1"/>
                </a:solidFill>
              </a:rPr>
              <a:t>you.</a:t>
            </a:r>
            <a:endParaRPr lang="ka-GE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8. </a:t>
            </a:r>
            <a:r>
              <a:rPr lang="en-US" sz="2800" dirty="0" err="1">
                <a:solidFill>
                  <a:schemeClr val="bg1"/>
                </a:solidFill>
              </a:rPr>
              <a:t>Sesilia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Takaishvili</a:t>
            </a:r>
            <a:r>
              <a:rPr lang="en-US" sz="2800" dirty="0">
                <a:solidFill>
                  <a:schemeClr val="bg1"/>
                </a:solidFill>
              </a:rPr>
              <a:t> is a famous cook.         </a:t>
            </a:r>
            <a:r>
              <a:rPr lang="en-US" sz="2800" dirty="0" err="1">
                <a:solidFill>
                  <a:schemeClr val="bg1"/>
                </a:solidFill>
              </a:rPr>
              <a:t>Kakhi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Kavsadze</a:t>
            </a:r>
            <a:r>
              <a:rPr lang="en-US" sz="2800" dirty="0">
                <a:solidFill>
                  <a:schemeClr val="bg1"/>
                </a:solidFill>
              </a:rPr>
              <a:t> is a famous doctor.</a:t>
            </a:r>
          </a:p>
        </p:txBody>
      </p:sp>
      <p:sp>
        <p:nvSpPr>
          <p:cNvPr id="3" name="Multiply 2"/>
          <p:cNvSpPr/>
          <p:nvPr/>
        </p:nvSpPr>
        <p:spPr>
          <a:xfrm>
            <a:off x="7484165" y="2891638"/>
            <a:ext cx="735496" cy="616226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01239" y="2968101"/>
            <a:ext cx="139112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fireman</a:t>
            </a:r>
            <a:r>
              <a:rPr lang="ka-GE" sz="2400" dirty="0" smtClean="0">
                <a:solidFill>
                  <a:schemeClr val="bg1"/>
                </a:solidFill>
              </a:rPr>
              <a:t>;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8096799" y="3814608"/>
            <a:ext cx="524067" cy="491221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40200" y="3821211"/>
            <a:ext cx="1943446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an </a:t>
            </a:r>
            <a:r>
              <a:rPr lang="en-US" sz="2400" dirty="0" smtClean="0">
                <a:solidFill>
                  <a:schemeClr val="bg1"/>
                </a:solidFill>
              </a:rPr>
              <a:t>architect</a:t>
            </a:r>
            <a:r>
              <a:rPr lang="ka-GE" sz="2400" dirty="0" smtClean="0">
                <a:solidFill>
                  <a:schemeClr val="bg1"/>
                </a:solidFill>
              </a:rPr>
              <a:t>;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3502589" y="4551834"/>
            <a:ext cx="894789" cy="596086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806435" y="4619044"/>
            <a:ext cx="185878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postman.</a:t>
            </a:r>
          </a:p>
        </p:txBody>
      </p:sp>
      <p:sp>
        <p:nvSpPr>
          <p:cNvPr id="14" name="Multiply 13"/>
          <p:cNvSpPr/>
          <p:nvPr/>
        </p:nvSpPr>
        <p:spPr>
          <a:xfrm>
            <a:off x="5558732" y="5510377"/>
            <a:ext cx="614387" cy="525938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558732" y="5510377"/>
            <a:ext cx="1379096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actress.</a:t>
            </a:r>
          </a:p>
        </p:txBody>
      </p:sp>
      <p:sp>
        <p:nvSpPr>
          <p:cNvPr id="15" name="Multiply 14"/>
          <p:cNvSpPr/>
          <p:nvPr/>
        </p:nvSpPr>
        <p:spPr>
          <a:xfrm>
            <a:off x="2217806" y="5940661"/>
            <a:ext cx="675860" cy="516836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132952" y="5972899"/>
            <a:ext cx="11569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actor.</a:t>
            </a:r>
          </a:p>
        </p:txBody>
      </p:sp>
    </p:spTree>
    <p:extLst>
      <p:ext uri="{BB962C8B-B14F-4D97-AF65-F5344CB8AC3E}">
        <p14:creationId xmlns:p14="http://schemas.microsoft.com/office/powerpoint/2010/main" val="245633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  <p:bldP spid="18" grpId="0" animBg="1"/>
      <p:bldP spid="13" grpId="0" animBg="1"/>
      <p:bldP spid="24" grpId="0" animBg="1"/>
      <p:bldP spid="14" grpId="0" animBg="1"/>
      <p:bldP spid="25" grpId="0" animBg="1"/>
      <p:bldP spid="1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32D4414C-1476-644F-AC66-705A50F440B9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FA5E38-8AD3-7545-BBFB-B71F43FBE81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35B7DE-D60E-2C49-B6E7-10AF42F7BD26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B8DAAA-9689-1941-A57D-3610C748C926}"/>
              </a:ext>
            </a:extLst>
          </p:cNvPr>
          <p:cNvSpPr txBox="1"/>
          <p:nvPr/>
        </p:nvSpPr>
        <p:spPr>
          <a:xfrm>
            <a:off x="6077810" y="535703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pPr algn="ctr"/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1DB82-D714-5441-AE52-BC582208ABB0}"/>
              </a:ext>
            </a:extLst>
          </p:cNvPr>
          <p:cNvSpPr txBox="1"/>
          <p:nvPr/>
        </p:nvSpPr>
        <p:spPr>
          <a:xfrm>
            <a:off x="2593957" y="165181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BD209A-8A85-324A-801A-499C3A6F33C2}"/>
              </a:ext>
            </a:extLst>
          </p:cNvPr>
          <p:cNvSpPr txBox="1"/>
          <p:nvPr/>
        </p:nvSpPr>
        <p:spPr>
          <a:xfrm>
            <a:off x="5919019" y="155613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Content Placeholder 7"/>
          <p:cNvSpPr>
            <a:spLocks noGrp="1"/>
          </p:cNvSpPr>
          <p:nvPr>
            <p:ph idx="1"/>
          </p:nvPr>
        </p:nvSpPr>
        <p:spPr>
          <a:xfrm>
            <a:off x="949508" y="1832511"/>
            <a:ext cx="9939021" cy="40614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1026" name="Picture 2" descr="Man profile cartoon | Premium 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07" y="2405201"/>
            <a:ext cx="3247147" cy="323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female doctor characters free vector download (22,287 Fre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22" y="2021151"/>
            <a:ext cx="2483654" cy="192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7" b="7899"/>
          <a:stretch/>
        </p:blipFill>
        <p:spPr>
          <a:xfrm>
            <a:off x="8636852" y="2021151"/>
            <a:ext cx="2269651" cy="1929088"/>
          </a:xfrm>
          <a:prstGeom prst="rect">
            <a:avLst/>
          </a:prstGeom>
        </p:spPr>
      </p:pic>
      <p:pic>
        <p:nvPicPr>
          <p:cNvPr id="5" name="Picture 4" descr="Cartoon policeman character on white background Vector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8"/>
          <a:stretch/>
        </p:blipFill>
        <p:spPr bwMode="auto">
          <a:xfrm>
            <a:off x="8636852" y="4230337"/>
            <a:ext cx="2269651" cy="197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21" y="4357661"/>
            <a:ext cx="2483655" cy="18461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86597" y="1835259"/>
            <a:ext cx="1858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George</a:t>
            </a:r>
          </a:p>
        </p:txBody>
      </p:sp>
    </p:spTree>
    <p:extLst>
      <p:ext uri="{BB962C8B-B14F-4D97-AF65-F5344CB8AC3E}">
        <p14:creationId xmlns:p14="http://schemas.microsoft.com/office/powerpoint/2010/main" val="36137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471394A8-DA01-6847-ACEE-4D87DD79A2C5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A38726-37B1-A348-9046-60DDAFD6A1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9E5058-1D25-634A-9D74-D2AC06895C12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F9EF1D-AAF6-FF4E-9877-A61259DD1707}"/>
              </a:ext>
            </a:extLst>
          </p:cNvPr>
          <p:cNvSpPr txBox="1"/>
          <p:nvPr/>
        </p:nvSpPr>
        <p:spPr>
          <a:xfrm>
            <a:off x="6077810" y="480082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15" name="Content Placeholder 7"/>
          <p:cNvSpPr>
            <a:spLocks noGrp="1"/>
          </p:cNvSpPr>
          <p:nvPr>
            <p:ph idx="1"/>
          </p:nvPr>
        </p:nvSpPr>
        <p:spPr>
          <a:xfrm>
            <a:off x="1216660" y="1308100"/>
            <a:ext cx="10137139" cy="49783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5170504" y="1932709"/>
            <a:ext cx="6868391" cy="4488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George has </a:t>
            </a:r>
            <a:r>
              <a:rPr lang="en-US" dirty="0" smtClean="0"/>
              <a:t>a very </a:t>
            </a:r>
            <a:r>
              <a:rPr lang="en-US" dirty="0"/>
              <a:t>large family and </a:t>
            </a:r>
            <a:r>
              <a:rPr lang="en-US" dirty="0" smtClean="0"/>
              <a:t>his </a:t>
            </a:r>
            <a:r>
              <a:rPr lang="en-US" dirty="0"/>
              <a:t>family members are </a:t>
            </a:r>
            <a:r>
              <a:rPr lang="en-US" dirty="0" smtClean="0"/>
              <a:t>famous</a:t>
            </a:r>
            <a:r>
              <a:rPr lang="en-US" dirty="0"/>
              <a:t>. His mother is a </a:t>
            </a:r>
            <a:r>
              <a:rPr lang="en-US" dirty="0" smtClean="0"/>
              <a:t>doctor</a:t>
            </a:r>
            <a:r>
              <a:rPr lang="en-US" dirty="0"/>
              <a:t> </a:t>
            </a:r>
            <a:r>
              <a:rPr lang="en-US" dirty="0" smtClean="0"/>
              <a:t>and his </a:t>
            </a:r>
            <a:r>
              <a:rPr lang="en-US" dirty="0"/>
              <a:t>sister is </a:t>
            </a:r>
            <a:r>
              <a:rPr lang="en-US"/>
              <a:t>a </a:t>
            </a:r>
            <a:r>
              <a:rPr lang="en-US" smtClean="0"/>
              <a:t>nurse</a:t>
            </a:r>
            <a:r>
              <a:rPr lang="en-US" dirty="0"/>
              <a:t>, they work in </a:t>
            </a:r>
            <a:r>
              <a:rPr lang="en-US" dirty="0" smtClean="0"/>
              <a:t>the same </a:t>
            </a:r>
            <a:r>
              <a:rPr lang="en-US" dirty="0"/>
              <a:t>hospital and they </a:t>
            </a:r>
            <a:r>
              <a:rPr lang="en-US" dirty="0" smtClean="0"/>
              <a:t>love </a:t>
            </a:r>
            <a:r>
              <a:rPr lang="en-US" dirty="0"/>
              <a:t>their </a:t>
            </a:r>
            <a:r>
              <a:rPr lang="en-US" dirty="0" smtClean="0"/>
              <a:t>jobs very much. </a:t>
            </a:r>
            <a:r>
              <a:rPr lang="en-US" dirty="0"/>
              <a:t>His father is an architect, he designs beautiful buildings </a:t>
            </a:r>
            <a:r>
              <a:rPr lang="en-US" dirty="0" smtClean="0"/>
              <a:t>all over Georgia </a:t>
            </a:r>
            <a:r>
              <a:rPr lang="en-US" dirty="0"/>
              <a:t>and he </a:t>
            </a:r>
            <a:r>
              <a:rPr lang="en-US" dirty="0" smtClean="0"/>
              <a:t>likes </a:t>
            </a:r>
            <a:r>
              <a:rPr lang="en-US" dirty="0"/>
              <a:t>his </a:t>
            </a:r>
            <a:r>
              <a:rPr lang="en-US" dirty="0" smtClean="0"/>
              <a:t>job </a:t>
            </a:r>
            <a:r>
              <a:rPr lang="en-US" dirty="0"/>
              <a:t>very </a:t>
            </a:r>
            <a:r>
              <a:rPr lang="en-US" dirty="0" smtClean="0"/>
              <a:t>much too. </a:t>
            </a:r>
            <a:r>
              <a:rPr lang="en-US" dirty="0"/>
              <a:t>His brother wants to become a fireman or a </a:t>
            </a:r>
            <a:r>
              <a:rPr lang="en-US" dirty="0" smtClean="0"/>
              <a:t>policeman. He </a:t>
            </a:r>
            <a:r>
              <a:rPr lang="en-US" dirty="0"/>
              <a:t>is </a:t>
            </a:r>
            <a:r>
              <a:rPr lang="en-US" dirty="0" smtClean="0"/>
              <a:t>turning 25, so he needs to decide soon. His </a:t>
            </a:r>
            <a:r>
              <a:rPr lang="en-US" dirty="0"/>
              <a:t>grandmother is a famous actress, but </a:t>
            </a:r>
            <a:r>
              <a:rPr lang="en-US" dirty="0" smtClean="0"/>
              <a:t>she loves </a:t>
            </a:r>
            <a:r>
              <a:rPr lang="en-US" dirty="0"/>
              <a:t>to </a:t>
            </a:r>
            <a:r>
              <a:rPr lang="en-US" dirty="0" smtClean="0"/>
              <a:t>cook and wants to become a cook more, </a:t>
            </a:r>
            <a:r>
              <a:rPr lang="en-US" dirty="0"/>
              <a:t>because </a:t>
            </a:r>
            <a:r>
              <a:rPr lang="en-US" dirty="0" smtClean="0"/>
              <a:t>being </a:t>
            </a:r>
            <a:r>
              <a:rPr lang="en-US" dirty="0"/>
              <a:t>an actress is </a:t>
            </a:r>
            <a:r>
              <a:rPr lang="en-US" dirty="0" smtClean="0"/>
              <a:t>very </a:t>
            </a:r>
            <a:r>
              <a:rPr lang="en-US" dirty="0"/>
              <a:t>difficult. </a:t>
            </a:r>
            <a:r>
              <a:rPr lang="en-US" dirty="0" smtClean="0"/>
              <a:t>That was George’s </a:t>
            </a:r>
            <a:r>
              <a:rPr lang="en-US" dirty="0"/>
              <a:t>family, now </a:t>
            </a:r>
            <a:r>
              <a:rPr lang="en-US" dirty="0" smtClean="0"/>
              <a:t>let’s talk about George. George </a:t>
            </a:r>
            <a:r>
              <a:rPr lang="en-US" dirty="0"/>
              <a:t>is a student and he wants to become an </a:t>
            </a:r>
            <a:r>
              <a:rPr lang="en-US" dirty="0" smtClean="0"/>
              <a:t>actor. Now he </a:t>
            </a:r>
            <a:r>
              <a:rPr lang="en-US" dirty="0"/>
              <a:t>works as a postman, he brings letters to </a:t>
            </a:r>
            <a:r>
              <a:rPr lang="en-US" dirty="0" smtClean="0"/>
              <a:t>many people </a:t>
            </a:r>
            <a:r>
              <a:rPr lang="en-US" dirty="0"/>
              <a:t>and makes their lives happy. </a:t>
            </a:r>
          </a:p>
        </p:txBody>
      </p:sp>
      <p:pic>
        <p:nvPicPr>
          <p:cNvPr id="8" name="Picture 2" descr="Man profile cartoon | Premium 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03" y="2632107"/>
            <a:ext cx="3106205" cy="30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3773" y="1997137"/>
            <a:ext cx="171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George</a:t>
            </a:r>
          </a:p>
        </p:txBody>
      </p:sp>
    </p:spTree>
    <p:extLst>
      <p:ext uri="{BB962C8B-B14F-4D97-AF65-F5344CB8AC3E}">
        <p14:creationId xmlns:p14="http://schemas.microsoft.com/office/powerpoint/2010/main" val="20243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B0EB21-BD7B-134F-A8AB-C3242F6AC4FC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pPr algn="ctr"/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7CF380E1-C57A-D64A-A6CF-9C536FAA59C3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BB74D7-6FC5-1C45-89C5-6A1D605B3E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6" name="Content Placeholder 7"/>
          <p:cNvSpPr>
            <a:spLocks noGrp="1"/>
          </p:cNvSpPr>
          <p:nvPr>
            <p:ph idx="1"/>
          </p:nvPr>
        </p:nvSpPr>
        <p:spPr>
          <a:xfrm>
            <a:off x="879906" y="1832400"/>
            <a:ext cx="10137139" cy="41397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ka-GE" sz="5100" dirty="0"/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5100" dirty="0"/>
              <a:t> </a:t>
            </a:r>
          </a:p>
          <a:p>
            <a:pPr marL="514350" indent="-514350">
              <a:buAutoNum type="arabicPeriod"/>
            </a:pPr>
            <a:endParaRPr lang="en-US" sz="5100" dirty="0"/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3015734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000500"/>
            <a:ext cx="9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35194" y="1784628"/>
            <a:ext cx="10181851" cy="123110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Are the sentences true or false?</a:t>
            </a:r>
          </a:p>
          <a:p>
            <a:pPr algn="ctr"/>
            <a:r>
              <a:rPr lang="ka-GE" sz="2800" dirty="0">
                <a:solidFill>
                  <a:schemeClr val="bg1"/>
                </a:solidFill>
              </a:rPr>
              <a:t>სწორია თუ არა წინადადებები</a:t>
            </a:r>
            <a:r>
              <a:rPr lang="en-GB" sz="2800" dirty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5289" y="3085206"/>
            <a:ext cx="85030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George’s family members are </a:t>
            </a:r>
            <a:r>
              <a:rPr lang="en-US" sz="2800" dirty="0" smtClean="0">
                <a:solidFill>
                  <a:schemeClr val="bg1"/>
                </a:solidFill>
              </a:rPr>
              <a:t>famous</a:t>
            </a:r>
            <a:r>
              <a:rPr lang="ka-GE" sz="2800" dirty="0" smtClean="0">
                <a:solidFill>
                  <a:schemeClr val="bg1"/>
                </a:solidFill>
              </a:rPr>
              <a:t>;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TRUE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His mother and sister work in a </a:t>
            </a:r>
            <a:r>
              <a:rPr lang="en-US" sz="2800" dirty="0" smtClean="0">
                <a:solidFill>
                  <a:schemeClr val="bg1"/>
                </a:solidFill>
              </a:rPr>
              <a:t>café</a:t>
            </a:r>
            <a:r>
              <a:rPr lang="ka-GE" sz="2800" dirty="0" smtClean="0">
                <a:solidFill>
                  <a:schemeClr val="bg1"/>
                </a:solidFill>
              </a:rPr>
              <a:t>;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>
                <a:solidFill>
                  <a:schemeClr val="bg1"/>
                </a:solidFill>
              </a:rPr>
              <a:t>FALSE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George’s father is a </a:t>
            </a:r>
            <a:r>
              <a:rPr lang="en-US" sz="2800" dirty="0" smtClean="0">
                <a:solidFill>
                  <a:schemeClr val="bg1"/>
                </a:solidFill>
              </a:rPr>
              <a:t>fireman</a:t>
            </a:r>
            <a:r>
              <a:rPr lang="ka-GE" sz="2800" dirty="0" smtClean="0">
                <a:solidFill>
                  <a:schemeClr val="bg1"/>
                </a:solidFill>
              </a:rPr>
              <a:t>;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>
                <a:solidFill>
                  <a:schemeClr val="bg1"/>
                </a:solidFill>
              </a:rPr>
              <a:t>FALSE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George’s father designs buildings in </a:t>
            </a:r>
            <a:r>
              <a:rPr lang="en-US" sz="2800" dirty="0" smtClean="0">
                <a:solidFill>
                  <a:schemeClr val="bg1"/>
                </a:solidFill>
              </a:rPr>
              <a:t>Georgia</a:t>
            </a:r>
            <a:r>
              <a:rPr lang="ka-GE" sz="2800" dirty="0" smtClean="0">
                <a:solidFill>
                  <a:schemeClr val="bg1"/>
                </a:solidFill>
              </a:rPr>
              <a:t>;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TRUE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His brother is a </a:t>
            </a:r>
            <a:r>
              <a:rPr lang="en-US" sz="2800" dirty="0" smtClean="0">
                <a:solidFill>
                  <a:schemeClr val="bg1"/>
                </a:solidFill>
              </a:rPr>
              <a:t>doctor too</a:t>
            </a:r>
            <a:r>
              <a:rPr lang="ka-GE" sz="2800" dirty="0" smtClean="0">
                <a:solidFill>
                  <a:schemeClr val="bg1"/>
                </a:solidFill>
              </a:rPr>
              <a:t>;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FALSE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His grandmother is a famous </a:t>
            </a:r>
            <a:r>
              <a:rPr lang="en-US" sz="2800" dirty="0" smtClean="0">
                <a:solidFill>
                  <a:schemeClr val="bg1"/>
                </a:solidFill>
              </a:rPr>
              <a:t>actress</a:t>
            </a:r>
            <a:r>
              <a:rPr lang="ka-GE" sz="2800" dirty="0" smtClean="0">
                <a:solidFill>
                  <a:schemeClr val="bg1"/>
                </a:solidFill>
              </a:rPr>
              <a:t>;</a:t>
            </a:r>
            <a:r>
              <a:rPr lang="en-US" sz="2800" dirty="0" smtClean="0">
                <a:solidFill>
                  <a:schemeClr val="bg1"/>
                </a:solidFill>
              </a:rPr>
              <a:t>   </a:t>
            </a:r>
            <a:r>
              <a:rPr lang="en-US" sz="2800" dirty="0">
                <a:solidFill>
                  <a:schemeClr val="bg1"/>
                </a:solidFill>
              </a:rPr>
              <a:t>TRUE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George wants to become a </a:t>
            </a:r>
            <a:r>
              <a:rPr lang="en-US" sz="2800" dirty="0" smtClean="0">
                <a:solidFill>
                  <a:schemeClr val="bg1"/>
                </a:solidFill>
              </a:rPr>
              <a:t>postman</a:t>
            </a:r>
            <a:r>
              <a:rPr lang="ka-GE" sz="2800" dirty="0" smtClean="0">
                <a:solidFill>
                  <a:schemeClr val="bg1"/>
                </a:solidFill>
              </a:rPr>
              <a:t>;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>
                <a:solidFill>
                  <a:schemeClr val="bg1"/>
                </a:solidFill>
              </a:rPr>
              <a:t>FALSE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George is a student.  TRUE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49176" y="5276272"/>
            <a:ext cx="957789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154512" y="4854921"/>
            <a:ext cx="883532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7696907" y="4458741"/>
            <a:ext cx="957789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425557" y="4077865"/>
            <a:ext cx="880738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6591834" y="3625609"/>
            <a:ext cx="89467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695725" y="3165983"/>
            <a:ext cx="864692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678618" y="5747918"/>
            <a:ext cx="957789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196723" y="6161023"/>
            <a:ext cx="957789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7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-7968" y="2018820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</a:rPr>
              <a:t>Professions </a:t>
            </a:r>
          </a:p>
          <a:p>
            <a:pPr algn="ctr"/>
            <a:r>
              <a:rPr lang="ka-GE" sz="6600" dirty="0">
                <a:solidFill>
                  <a:schemeClr val="bg1"/>
                </a:solidFill>
              </a:rPr>
              <a:t>პროფესიები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027904-196F-904B-9355-BB432A4C971F}"/>
              </a:ext>
            </a:extLst>
          </p:cNvPr>
          <p:cNvSpPr/>
          <p:nvPr/>
        </p:nvSpPr>
        <p:spPr>
          <a:xfrm>
            <a:off x="2359742" y="4570825"/>
            <a:ext cx="72414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2359742" y="4760903"/>
            <a:ext cx="7241458" cy="104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a-GE" sz="3600" dirty="0">
                <a:solidFill>
                  <a:schemeClr val="bg1"/>
                </a:solidFill>
              </a:rPr>
              <a:t>ზოგადი ინგლისური დონე</a:t>
            </a:r>
            <a:r>
              <a:rPr lang="en-GB" sz="3600" dirty="0">
                <a:solidFill>
                  <a:schemeClr val="bg1"/>
                </a:solidFill>
              </a:rPr>
              <a:t>:</a:t>
            </a:r>
            <a:r>
              <a:rPr lang="en-US" sz="3600" dirty="0">
                <a:solidFill>
                  <a:schemeClr val="bg1"/>
                </a:solidFill>
              </a:rPr>
              <a:t> A1+</a:t>
            </a: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76F4CF81-B284-2444-A541-8C1081006DB0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8F1B48-F5DB-A54F-81EC-CABB8E6DC0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2953" y="3326807"/>
            <a:ext cx="841956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Articles (</a:t>
            </a:r>
            <a:r>
              <a:rPr lang="ka-GE" sz="3600" dirty="0">
                <a:solidFill>
                  <a:schemeClr val="bg1"/>
                </a:solidFill>
              </a:rPr>
              <a:t>არტიკლები)</a:t>
            </a:r>
            <a:r>
              <a:rPr lang="en-US" sz="3600" dirty="0">
                <a:solidFill>
                  <a:schemeClr val="bg1"/>
                </a:solidFill>
              </a:rPr>
              <a:t>: a / an / the</a:t>
            </a:r>
          </a:p>
        </p:txBody>
      </p:sp>
    </p:spTree>
    <p:extLst>
      <p:ext uri="{BB962C8B-B14F-4D97-AF65-F5344CB8AC3E}">
        <p14:creationId xmlns:p14="http://schemas.microsoft.com/office/powerpoint/2010/main" val="7872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8882" y="1964917"/>
            <a:ext cx="841956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 / an - articles</a:t>
            </a:r>
          </a:p>
          <a:p>
            <a:r>
              <a:rPr lang="en-US" sz="3600" dirty="0">
                <a:solidFill>
                  <a:schemeClr val="bg1"/>
                </a:solidFill>
              </a:rPr>
              <a:t>a / an - </a:t>
            </a:r>
            <a:r>
              <a:rPr lang="ka-GE" sz="3000" dirty="0">
                <a:solidFill>
                  <a:schemeClr val="bg1"/>
                </a:solidFill>
              </a:rPr>
              <a:t>განუსაზღვრელი არტიკლები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882" y="3950278"/>
            <a:ext cx="11123393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George’s mother is </a:t>
            </a:r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US" sz="3600" dirty="0">
                <a:solidFill>
                  <a:schemeClr val="bg1"/>
                </a:solidFill>
              </a:rPr>
              <a:t> doctor and his father is </a:t>
            </a:r>
            <a:r>
              <a:rPr lang="en-US" sz="3600" dirty="0">
                <a:solidFill>
                  <a:srgbClr val="FF0000"/>
                </a:solidFill>
              </a:rPr>
              <a:t>an</a:t>
            </a:r>
            <a:r>
              <a:rPr lang="en-US" sz="3600" dirty="0">
                <a:solidFill>
                  <a:schemeClr val="bg1"/>
                </a:solidFill>
              </a:rPr>
              <a:t> architect.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3564" y="2058115"/>
            <a:ext cx="1044611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 / an - articles</a:t>
            </a:r>
          </a:p>
          <a:p>
            <a:r>
              <a:rPr lang="en-US" sz="3600" dirty="0">
                <a:solidFill>
                  <a:schemeClr val="bg1"/>
                </a:solidFill>
              </a:rPr>
              <a:t>a / an - </a:t>
            </a:r>
            <a:r>
              <a:rPr lang="ka-GE" sz="3000" dirty="0">
                <a:solidFill>
                  <a:schemeClr val="bg1"/>
                </a:solidFill>
              </a:rPr>
              <a:t>განუსაზღვრელი არტიკლები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3563" y="3983181"/>
            <a:ext cx="10446117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To talk </a:t>
            </a:r>
            <a:r>
              <a:rPr lang="en-US" sz="3600" dirty="0" smtClean="0">
                <a:solidFill>
                  <a:schemeClr val="bg1"/>
                </a:solidFill>
              </a:rPr>
              <a:t>about</a:t>
            </a:r>
            <a:r>
              <a:rPr lang="ka-GE" sz="3600" smtClean="0">
                <a:solidFill>
                  <a:schemeClr val="bg1"/>
                </a:solidFill>
              </a:rPr>
              <a:t> </a:t>
            </a:r>
            <a:r>
              <a:rPr lang="en-US" sz="3600" smtClean="0">
                <a:solidFill>
                  <a:schemeClr val="bg1"/>
                </a:solidFill>
              </a:rPr>
              <a:t>something </a:t>
            </a:r>
            <a:r>
              <a:rPr lang="en-US" sz="3600" dirty="0">
                <a:solidFill>
                  <a:schemeClr val="bg1"/>
                </a:solidFill>
              </a:rPr>
              <a:t>non-specific</a:t>
            </a:r>
          </a:p>
          <a:p>
            <a:r>
              <a:rPr lang="en-US" sz="3600" dirty="0">
                <a:solidFill>
                  <a:schemeClr val="bg1"/>
                </a:solidFill>
              </a:rPr>
              <a:t>e.g.  My grandmother is a cook.</a:t>
            </a:r>
          </a:p>
          <a:p>
            <a:r>
              <a:rPr lang="en-US" sz="3600" dirty="0">
                <a:solidFill>
                  <a:schemeClr val="bg1"/>
                </a:solidFill>
              </a:rPr>
              <a:t>e.g.  My aunt is an actress. </a:t>
            </a:r>
          </a:p>
        </p:txBody>
      </p:sp>
    </p:spTree>
    <p:extLst>
      <p:ext uri="{BB962C8B-B14F-4D97-AF65-F5344CB8AC3E}">
        <p14:creationId xmlns:p14="http://schemas.microsoft.com/office/powerpoint/2010/main" val="133947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 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3564" y="1872762"/>
            <a:ext cx="841956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 / an- articles</a:t>
            </a:r>
          </a:p>
          <a:p>
            <a:r>
              <a:rPr lang="en-US" sz="3600" dirty="0">
                <a:solidFill>
                  <a:schemeClr val="bg1"/>
                </a:solidFill>
              </a:rPr>
              <a:t>a / an - </a:t>
            </a:r>
            <a:r>
              <a:rPr lang="ka-GE" sz="3000" dirty="0">
                <a:solidFill>
                  <a:schemeClr val="bg1"/>
                </a:solidFill>
              </a:rPr>
              <a:t>განუსაზღვრელი არტიკლები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43974" y="3319337"/>
            <a:ext cx="23278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 and an </a:t>
            </a:r>
            <a:endParaRPr lang="en-US" sz="4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466706" y="4150334"/>
            <a:ext cx="1195033" cy="62948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38506" y="4045342"/>
            <a:ext cx="1019098" cy="76454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6326" y="4841374"/>
            <a:ext cx="4948263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</a:rPr>
              <a:t>Use </a:t>
            </a:r>
            <a:r>
              <a:rPr lang="en-US" sz="2800" b="1" i="1" dirty="0">
                <a:solidFill>
                  <a:schemeClr val="bg1"/>
                </a:solidFill>
              </a:rPr>
              <a:t>a</a:t>
            </a:r>
            <a:r>
              <a:rPr lang="en-US" sz="2800" dirty="0">
                <a:solidFill>
                  <a:schemeClr val="bg1"/>
                </a:solidFill>
              </a:rPr>
              <a:t> before a consonant sound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</a:rPr>
              <a:t>e.g. a doctor; a nurse.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90770" y="4736443"/>
            <a:ext cx="4672787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</a:rPr>
              <a:t>use </a:t>
            </a:r>
            <a:r>
              <a:rPr lang="en-US" sz="2800" b="1" i="1" dirty="0">
                <a:solidFill>
                  <a:schemeClr val="bg1"/>
                </a:solidFill>
              </a:rPr>
              <a:t>an</a:t>
            </a:r>
            <a:r>
              <a:rPr lang="en-US" sz="2800" dirty="0">
                <a:solidFill>
                  <a:schemeClr val="bg1"/>
                </a:solidFill>
              </a:rPr>
              <a:t> before a vowel sound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</a:rPr>
              <a:t>e.g. an actress; an architect.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790770" y="5762725"/>
            <a:ext cx="4711790" cy="806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a, e, i, o, u</a:t>
            </a:r>
          </a:p>
        </p:txBody>
      </p:sp>
    </p:spTree>
    <p:extLst>
      <p:ext uri="{BB962C8B-B14F-4D97-AF65-F5344CB8AC3E}">
        <p14:creationId xmlns:p14="http://schemas.microsoft.com/office/powerpoint/2010/main" val="208011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3564" y="1872762"/>
            <a:ext cx="10446116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Choose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ka-GE" sz="2800" b="1" i="1" dirty="0" smtClean="0">
                <a:solidFill>
                  <a:schemeClr val="bg1"/>
                </a:solidFill>
              </a:rPr>
              <a:t>‘</a:t>
            </a:r>
            <a:r>
              <a:rPr lang="en-US" sz="2800" dirty="0" smtClean="0">
                <a:solidFill>
                  <a:schemeClr val="bg1"/>
                </a:solidFill>
              </a:rPr>
              <a:t>a</a:t>
            </a:r>
            <a:r>
              <a:rPr lang="ka-GE" sz="2800" dirty="0" smtClean="0">
                <a:solidFill>
                  <a:schemeClr val="bg1"/>
                </a:solidFill>
              </a:rPr>
              <a:t>’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or </a:t>
            </a:r>
            <a:r>
              <a:rPr lang="ka-GE" sz="2800" dirty="0" smtClean="0">
                <a:solidFill>
                  <a:schemeClr val="bg1"/>
                </a:solidFill>
              </a:rPr>
              <a:t>‘</a:t>
            </a:r>
            <a:r>
              <a:rPr lang="en-US" sz="2800" dirty="0" smtClean="0">
                <a:solidFill>
                  <a:schemeClr val="bg1"/>
                </a:solidFill>
              </a:rPr>
              <a:t>an</a:t>
            </a:r>
            <a:r>
              <a:rPr lang="ka-GE" sz="2800" dirty="0" smtClean="0">
                <a:solidFill>
                  <a:schemeClr val="bg1"/>
                </a:solidFill>
              </a:rPr>
              <a:t>’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article</a:t>
            </a:r>
          </a:p>
          <a:p>
            <a:pPr algn="ctr"/>
            <a:r>
              <a:rPr lang="ka-GE" sz="2800" dirty="0">
                <a:solidFill>
                  <a:schemeClr val="bg1"/>
                </a:solidFill>
              </a:rPr>
              <a:t>აირჩიეთ სწორი არტიკლი  </a:t>
            </a:r>
            <a:r>
              <a:rPr lang="en-GB" sz="2800" dirty="0">
                <a:solidFill>
                  <a:schemeClr val="bg1"/>
                </a:solidFill>
              </a:rPr>
              <a:t>‘</a:t>
            </a:r>
            <a:r>
              <a:rPr lang="en-US" sz="2800" i="1" dirty="0">
                <a:solidFill>
                  <a:schemeClr val="bg1"/>
                </a:solidFill>
              </a:rPr>
              <a:t>a’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ka-GE" sz="2800" dirty="0">
                <a:solidFill>
                  <a:schemeClr val="bg1"/>
                </a:solidFill>
              </a:rPr>
              <a:t>ან </a:t>
            </a:r>
            <a:r>
              <a:rPr lang="en-GB" sz="2800" dirty="0">
                <a:solidFill>
                  <a:schemeClr val="bg1"/>
                </a:solidFill>
              </a:rPr>
              <a:t>‘</a:t>
            </a:r>
            <a:r>
              <a:rPr lang="en-US" sz="2800" dirty="0">
                <a:solidFill>
                  <a:schemeClr val="bg1"/>
                </a:solidFill>
              </a:rPr>
              <a:t>an’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160643"/>
            <a:ext cx="8984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My friend’s father is </a:t>
            </a:r>
            <a:r>
              <a:rPr lang="en-US" sz="2800" i="1" dirty="0">
                <a:solidFill>
                  <a:schemeClr val="bg1"/>
                </a:solidFill>
              </a:rPr>
              <a:t>a/an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architect</a:t>
            </a:r>
            <a:r>
              <a:rPr lang="ka-GE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800" i="1" dirty="0">
                <a:solidFill>
                  <a:schemeClr val="bg1"/>
                </a:solidFill>
              </a:rPr>
              <a:t>An/A </a:t>
            </a:r>
            <a:r>
              <a:rPr lang="en-US" sz="2800" dirty="0">
                <a:solidFill>
                  <a:schemeClr val="bg1"/>
                </a:solidFill>
              </a:rPr>
              <a:t>notebook is on the </a:t>
            </a:r>
            <a:r>
              <a:rPr lang="en-US" sz="2800" dirty="0" smtClean="0">
                <a:solidFill>
                  <a:schemeClr val="bg1"/>
                </a:solidFill>
              </a:rPr>
              <a:t>table</a:t>
            </a:r>
            <a:r>
              <a:rPr lang="ka-GE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This is </a:t>
            </a:r>
            <a:r>
              <a:rPr lang="en-US" sz="2800" i="1" dirty="0">
                <a:solidFill>
                  <a:schemeClr val="bg1"/>
                </a:solidFill>
              </a:rPr>
              <a:t>a/an</a:t>
            </a:r>
            <a:r>
              <a:rPr lang="en-US" sz="2800" dirty="0">
                <a:solidFill>
                  <a:schemeClr val="bg1"/>
                </a:solidFill>
              </a:rPr>
              <a:t> beautiful </a:t>
            </a:r>
            <a:r>
              <a:rPr lang="en-US" sz="2800" dirty="0" smtClean="0">
                <a:solidFill>
                  <a:schemeClr val="bg1"/>
                </a:solidFill>
              </a:rPr>
              <a:t>picture</a:t>
            </a:r>
            <a:r>
              <a:rPr lang="ka-GE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My mother is </a:t>
            </a:r>
            <a:r>
              <a:rPr lang="en-US" sz="2800" i="1" dirty="0">
                <a:solidFill>
                  <a:schemeClr val="bg1"/>
                </a:solidFill>
              </a:rPr>
              <a:t>a/an </a:t>
            </a:r>
            <a:r>
              <a:rPr lang="en-US" sz="2800" dirty="0">
                <a:solidFill>
                  <a:schemeClr val="bg1"/>
                </a:solidFill>
              </a:rPr>
              <a:t>nurse and my sister is </a:t>
            </a:r>
            <a:r>
              <a:rPr lang="en-US" sz="2800" i="1" dirty="0">
                <a:solidFill>
                  <a:schemeClr val="bg1"/>
                </a:solidFill>
              </a:rPr>
              <a:t>an/a</a:t>
            </a:r>
            <a:r>
              <a:rPr lang="en-US" sz="2800" dirty="0">
                <a:solidFill>
                  <a:schemeClr val="bg1"/>
                </a:solidFill>
              </a:rPr>
              <a:t> actress. </a:t>
            </a:r>
          </a:p>
        </p:txBody>
      </p:sp>
      <p:sp>
        <p:nvSpPr>
          <p:cNvPr id="14" name="Oval 13"/>
          <p:cNvSpPr/>
          <p:nvPr/>
        </p:nvSpPr>
        <p:spPr>
          <a:xfrm>
            <a:off x="4582138" y="3203914"/>
            <a:ext cx="419071" cy="49209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296551" y="4541681"/>
            <a:ext cx="426153" cy="40207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222435" y="4515177"/>
            <a:ext cx="425225" cy="40207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236398" y="4125455"/>
            <a:ext cx="275837" cy="40207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794940" y="3666513"/>
            <a:ext cx="323722" cy="40207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0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</a:t>
            </a:r>
            <a:r>
              <a:rPr lang="ka-GE" sz="2800" dirty="0"/>
              <a:t> </a:t>
            </a:r>
            <a:r>
              <a:rPr lang="en-US" sz="2800" dirty="0"/>
              <a:t>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89200" y="1768052"/>
            <a:ext cx="7086600" cy="764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/>
              <a:t>Article ‘the’</a:t>
            </a:r>
            <a:r>
              <a:rPr lang="ka-GE" sz="2800" u="sng" dirty="0"/>
              <a:t>- განსაზღვრული არტიკლი</a:t>
            </a:r>
            <a:endParaRPr lang="en-US" sz="2800" u="sng" dirty="0"/>
          </a:p>
        </p:txBody>
      </p:sp>
      <p:sp>
        <p:nvSpPr>
          <p:cNvPr id="4" name="Rounded Rectangle 3"/>
          <p:cNvSpPr/>
          <p:nvPr/>
        </p:nvSpPr>
        <p:spPr>
          <a:xfrm>
            <a:off x="2485177" y="2838892"/>
            <a:ext cx="7090623" cy="1069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To talk about something specific.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e.g. </a:t>
            </a:r>
            <a:r>
              <a:rPr lang="en-US" sz="2800" dirty="0">
                <a:solidFill>
                  <a:srgbClr val="FF0000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hospital is very big.</a:t>
            </a:r>
            <a:endParaRPr lang="en-US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2485176" y="4366843"/>
            <a:ext cx="7090623" cy="1084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To talk about something </a:t>
            </a:r>
            <a:r>
              <a:rPr lang="en-US" sz="2800"/>
              <a:t>for </a:t>
            </a:r>
            <a:r>
              <a:rPr lang="en-US" sz="2800" smtClean="0"/>
              <a:t>the second </a:t>
            </a:r>
            <a:r>
              <a:rPr lang="en-US" sz="2800" dirty="0"/>
              <a:t>time.</a:t>
            </a:r>
          </a:p>
          <a:p>
            <a:pPr algn="ctr"/>
            <a:r>
              <a:rPr lang="en-US" sz="2800" dirty="0"/>
              <a:t>e.g. George has </a:t>
            </a:r>
            <a:r>
              <a:rPr lang="en-US" sz="2800" dirty="0">
                <a:solidFill>
                  <a:srgbClr val="FF0000"/>
                </a:solidFill>
              </a:rPr>
              <a:t>a </a:t>
            </a:r>
            <a:r>
              <a:rPr lang="en-US" sz="2800" dirty="0"/>
              <a:t>bag. </a:t>
            </a:r>
            <a:r>
              <a:rPr lang="en-US" sz="2800" dirty="0">
                <a:solidFill>
                  <a:srgbClr val="FF0000"/>
                </a:solidFill>
              </a:rPr>
              <a:t>The</a:t>
            </a:r>
            <a:r>
              <a:rPr lang="en-US" sz="2800" dirty="0"/>
              <a:t> bag is blue.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 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7892" y="1659450"/>
            <a:ext cx="10441788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Put ‘the’ article in the correct place</a:t>
            </a:r>
          </a:p>
          <a:p>
            <a:pPr algn="ctr"/>
            <a:r>
              <a:rPr lang="ka-GE" sz="2800" dirty="0">
                <a:solidFill>
                  <a:schemeClr val="bg1"/>
                </a:solidFill>
              </a:rPr>
              <a:t>ჩასვით </a:t>
            </a:r>
            <a:r>
              <a:rPr lang="en-US" sz="2800" dirty="0">
                <a:solidFill>
                  <a:schemeClr val="bg1"/>
                </a:solidFill>
              </a:rPr>
              <a:t>‘the’ </a:t>
            </a:r>
            <a:r>
              <a:rPr lang="ka-GE" sz="2800" dirty="0">
                <a:solidFill>
                  <a:schemeClr val="bg1"/>
                </a:solidFill>
              </a:rPr>
              <a:t>არტიკლი შესაბამის ადგილას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065318"/>
            <a:ext cx="869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065318"/>
            <a:ext cx="93929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My mother has a computer. computer is </a:t>
            </a:r>
            <a:r>
              <a:rPr lang="en-US" sz="2800" dirty="0" smtClean="0">
                <a:solidFill>
                  <a:schemeClr val="bg1"/>
                </a:solidFill>
              </a:rPr>
              <a:t>black</a:t>
            </a:r>
            <a:r>
              <a:rPr lang="ka-GE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My bag is beautiful. bag is </a:t>
            </a:r>
            <a:r>
              <a:rPr lang="en-US" sz="2800" dirty="0" smtClean="0">
                <a:solidFill>
                  <a:schemeClr val="bg1"/>
                </a:solidFill>
              </a:rPr>
              <a:t>small</a:t>
            </a:r>
            <a:r>
              <a:rPr lang="ka-GE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house next to my garden is very </a:t>
            </a:r>
            <a:r>
              <a:rPr lang="en-US" sz="2800" dirty="0" smtClean="0">
                <a:solidFill>
                  <a:schemeClr val="bg1"/>
                </a:solidFill>
              </a:rPr>
              <a:t>big</a:t>
            </a:r>
            <a:r>
              <a:rPr lang="ka-GE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I have a new car. car is yellow.</a:t>
            </a:r>
          </a:p>
        </p:txBody>
      </p:sp>
      <p:sp>
        <p:nvSpPr>
          <p:cNvPr id="8" name="Rectangle 7"/>
          <p:cNvSpPr/>
          <p:nvPr/>
        </p:nvSpPr>
        <p:spPr>
          <a:xfrm>
            <a:off x="5068118" y="2696532"/>
            <a:ext cx="1186070" cy="506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√ The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08051" y="3551845"/>
            <a:ext cx="1196613" cy="48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√</a:t>
            </a:r>
            <a:r>
              <a:rPr lang="ka-GE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The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990595" y="4345023"/>
            <a:ext cx="1186070" cy="506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√ The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16182" y="5275762"/>
            <a:ext cx="1186070" cy="506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√ The</a:t>
            </a:r>
          </a:p>
        </p:txBody>
      </p:sp>
    </p:spTree>
    <p:extLst>
      <p:ext uri="{BB962C8B-B14F-4D97-AF65-F5344CB8AC3E}">
        <p14:creationId xmlns:p14="http://schemas.microsoft.com/office/powerpoint/2010/main" val="39403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3564" y="1872762"/>
            <a:ext cx="10446116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Choose the correct article: a/ an/ the</a:t>
            </a:r>
          </a:p>
          <a:p>
            <a:pPr algn="ctr"/>
            <a:r>
              <a:rPr lang="ka-GE" sz="2800" dirty="0">
                <a:solidFill>
                  <a:schemeClr val="bg1"/>
                </a:solidFill>
              </a:rPr>
              <a:t>აირჩიეთ სწორი არტიკლი</a:t>
            </a:r>
            <a:r>
              <a:rPr lang="en-US" sz="2800" dirty="0">
                <a:solidFill>
                  <a:schemeClr val="bg1"/>
                </a:solidFill>
              </a:rPr>
              <a:t>: a/an/the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160643"/>
            <a:ext cx="89849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His sister is a/an/the nurse and his mother is a/an/the </a:t>
            </a:r>
            <a:r>
              <a:rPr lang="en-US" sz="2800" dirty="0" smtClean="0">
                <a:solidFill>
                  <a:schemeClr val="bg1"/>
                </a:solidFill>
              </a:rPr>
              <a:t>doctor</a:t>
            </a:r>
            <a:r>
              <a:rPr lang="ka-GE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George’s mother and sister work in a hospital. A/An/The hospital is designed by his </a:t>
            </a:r>
            <a:r>
              <a:rPr lang="en-US" sz="2800" dirty="0" smtClean="0">
                <a:solidFill>
                  <a:schemeClr val="bg1"/>
                </a:solidFill>
              </a:rPr>
              <a:t>father</a:t>
            </a:r>
            <a:r>
              <a:rPr lang="ka-GE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There is a beautiful building near my house. The/A/An  building is very </a:t>
            </a:r>
            <a:r>
              <a:rPr lang="en-US" sz="2800" dirty="0" smtClean="0">
                <a:solidFill>
                  <a:schemeClr val="bg1"/>
                </a:solidFill>
              </a:rPr>
              <a:t>tall</a:t>
            </a:r>
            <a:r>
              <a:rPr lang="ka-GE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I work at the/a/an office next to my </a:t>
            </a:r>
            <a:r>
              <a:rPr lang="en-US" sz="2800" dirty="0" smtClean="0">
                <a:solidFill>
                  <a:schemeClr val="bg1"/>
                </a:solidFill>
              </a:rPr>
              <a:t>house</a:t>
            </a:r>
            <a:r>
              <a:rPr lang="ka-GE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65259" y="3269992"/>
            <a:ext cx="275837" cy="40207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716594" y="5793978"/>
            <a:ext cx="533423" cy="40207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795740" y="4833386"/>
            <a:ext cx="574225" cy="60310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947839" y="4068584"/>
            <a:ext cx="643202" cy="40207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758418" y="3264442"/>
            <a:ext cx="323722" cy="40207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1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6051957" y="638054"/>
            <a:ext cx="5306015" cy="815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Summing </a:t>
            </a:r>
            <a:r>
              <a:rPr lang="en-US" dirty="0"/>
              <a:t>u</a:t>
            </a:r>
            <a:r>
              <a:rPr lang="en-GB" dirty="0" smtClean="0"/>
              <a:t>p </a:t>
            </a:r>
            <a:r>
              <a:rPr lang="en-GB" dirty="0"/>
              <a:t>- შ</a:t>
            </a:r>
            <a:r>
              <a:rPr lang="ka-GE" dirty="0"/>
              <a:t>ეჯამება</a:t>
            </a:r>
          </a:p>
          <a:p>
            <a:pPr algn="ctr"/>
            <a:r>
              <a:rPr lang="en-GB" dirty="0"/>
              <a:t>Vocabulary - </a:t>
            </a:r>
            <a:r>
              <a:rPr lang="ka-GE" dirty="0"/>
              <a:t>ლექსიკა</a:t>
            </a:r>
            <a:endParaRPr lang="en-US" dirty="0"/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graphicFrame>
        <p:nvGraphicFramePr>
          <p:cNvPr id="18" name="Diagram 17"/>
          <p:cNvGraphicFramePr/>
          <p:nvPr>
            <p:extLst/>
          </p:nvPr>
        </p:nvGraphicFramePr>
        <p:xfrm>
          <a:off x="1216658" y="1625600"/>
          <a:ext cx="9349716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Rectangle 18"/>
          <p:cNvSpPr/>
          <p:nvPr/>
        </p:nvSpPr>
        <p:spPr>
          <a:xfrm>
            <a:off x="4157907" y="2478562"/>
            <a:ext cx="1914203" cy="418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პოლიციელი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7598979" y="2376197"/>
            <a:ext cx="875519" cy="418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ექიმი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5777889" y="5980417"/>
            <a:ext cx="2104263" cy="45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არქიტექტორი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2401436" y="5837061"/>
            <a:ext cx="2786306" cy="417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მსახიობი კაცი</a:t>
            </a:r>
            <a:r>
              <a:rPr lang="en-US" sz="2000" dirty="0"/>
              <a:t>/</a:t>
            </a:r>
            <a:r>
              <a:rPr lang="ka-GE" sz="2000" dirty="0"/>
              <a:t>ქალი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2147795" y="4556178"/>
            <a:ext cx="1570336" cy="407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მზარეული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1874071" y="3045292"/>
            <a:ext cx="1333984" cy="396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მედდა</a:t>
            </a:r>
            <a:endParaRPr 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8611624" y="5445953"/>
            <a:ext cx="1483946" cy="414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მეხანძრე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8385215" y="3762750"/>
            <a:ext cx="1603736" cy="437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500" dirty="0"/>
              <a:t>ფოსტალიონი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025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Summing up</a:t>
            </a:r>
            <a:r>
              <a:rPr lang="ka-GE" sz="2800" dirty="0" smtClean="0"/>
              <a:t> </a:t>
            </a:r>
            <a:r>
              <a:rPr lang="ka-GE" sz="2800" dirty="0"/>
              <a:t>- შეჯამება</a:t>
            </a:r>
            <a:endParaRPr lang="en-US" sz="2800" dirty="0"/>
          </a:p>
          <a:p>
            <a:pPr algn="ctr"/>
            <a:r>
              <a:rPr lang="en-US" sz="2800" dirty="0"/>
              <a:t>Grammar 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2953" y="3326807"/>
            <a:ext cx="841956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Articles: a/ an/ the</a:t>
            </a:r>
          </a:p>
        </p:txBody>
      </p:sp>
    </p:spTree>
    <p:extLst>
      <p:ext uri="{BB962C8B-B14F-4D97-AF65-F5344CB8AC3E}">
        <p14:creationId xmlns:p14="http://schemas.microsoft.com/office/powerpoint/2010/main" val="7872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A8F87C-AF34-154A-B407-40C1DCB27188}"/>
              </a:ext>
            </a:extLst>
          </p:cNvPr>
          <p:cNvSpPr/>
          <p:nvPr/>
        </p:nvSpPr>
        <p:spPr>
          <a:xfrm>
            <a:off x="5574887" y="375911"/>
            <a:ext cx="4970207" cy="1362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74887" y="375912"/>
            <a:ext cx="49702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Agenda</a:t>
            </a:r>
            <a:endParaRPr lang="ka-GE" sz="3500" dirty="0">
              <a:solidFill>
                <a:schemeClr val="bg1"/>
              </a:solidFill>
            </a:endParaRPr>
          </a:p>
          <a:p>
            <a:pPr algn="ctr"/>
            <a:r>
              <a:rPr lang="ka-GE" sz="3500" dirty="0">
                <a:solidFill>
                  <a:schemeClr val="bg1"/>
                </a:solidFill>
              </a:rPr>
              <a:t>გაკვეთილის განრიგი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121925"/>
              </p:ext>
            </p:extLst>
          </p:nvPr>
        </p:nvGraphicFramePr>
        <p:xfrm>
          <a:off x="949835" y="1736834"/>
          <a:ext cx="5472835" cy="473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6B224D0D-BE8B-7944-8081-5733DE1BA7FE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C9C676-460F-7243-9529-9A6C431F19B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A64F2BC5-4774-624C-BE0C-2DE1299A824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805BB2-6254-4A43-84CD-0C99A6C51D2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B7CF98-763A-244F-987E-04188D625C92}"/>
              </a:ext>
            </a:extLst>
          </p:cNvPr>
          <p:cNvSpPr/>
          <p:nvPr/>
        </p:nvSpPr>
        <p:spPr>
          <a:xfrm>
            <a:off x="6437209" y="432751"/>
            <a:ext cx="5107406" cy="1215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0524E-866E-4241-9E50-F0853B6DE3B2}"/>
              </a:ext>
            </a:extLst>
          </p:cNvPr>
          <p:cNvSpPr txBox="1"/>
          <p:nvPr/>
        </p:nvSpPr>
        <p:spPr>
          <a:xfrm>
            <a:off x="6745599" y="402393"/>
            <a:ext cx="5327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Homework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</a:rPr>
              <a:t>საშინაო დავალება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FCB39-0575-5D44-820A-6F3A172FC271}"/>
              </a:ext>
            </a:extLst>
          </p:cNvPr>
          <p:cNvSpPr/>
          <p:nvPr/>
        </p:nvSpPr>
        <p:spPr>
          <a:xfrm>
            <a:off x="768882" y="1832453"/>
            <a:ext cx="9185573" cy="1517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768882" y="1832454"/>
            <a:ext cx="9185573" cy="1447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Write about professions in your family as it is in the example</a:t>
            </a:r>
            <a:r>
              <a:rPr lang="ka-GE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ka-GE" dirty="0">
                <a:solidFill>
                  <a:schemeClr val="bg1"/>
                </a:solidFill>
              </a:rPr>
              <a:t>მაგალითის მიხედვით, დაწერეთ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ka-GE" dirty="0">
                <a:solidFill>
                  <a:schemeClr val="bg1"/>
                </a:solidFill>
              </a:rPr>
              <a:t>თქვენი ოჯახის წევრების პროფესიებზე</a:t>
            </a:r>
            <a:r>
              <a:rPr lang="en-US" dirty="0">
                <a:solidFill>
                  <a:schemeClr val="bg1"/>
                </a:solidFill>
              </a:rPr>
              <a:t>:</a:t>
            </a:r>
            <a:endParaRPr lang="ka-GE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8881" y="3806687"/>
            <a:ext cx="9185573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All people in my family have </a:t>
            </a:r>
            <a:r>
              <a:rPr lang="en-US" sz="2400" dirty="0">
                <a:solidFill>
                  <a:schemeClr val="bg1"/>
                </a:solidFill>
              </a:rPr>
              <a:t>different professions. My </a:t>
            </a:r>
            <a:r>
              <a:rPr lang="en-US" sz="2400" dirty="0" smtClean="0">
                <a:solidFill>
                  <a:schemeClr val="bg1"/>
                </a:solidFill>
              </a:rPr>
              <a:t>mom </a:t>
            </a:r>
            <a:r>
              <a:rPr lang="en-US" sz="2400" dirty="0">
                <a:solidFill>
                  <a:schemeClr val="bg1"/>
                </a:solidFill>
              </a:rPr>
              <a:t>is a </a:t>
            </a:r>
            <a:r>
              <a:rPr lang="en-US" sz="2400" dirty="0" smtClean="0">
                <a:solidFill>
                  <a:schemeClr val="bg1"/>
                </a:solidFill>
              </a:rPr>
              <a:t>nurse</a:t>
            </a:r>
            <a:r>
              <a:rPr lang="ka-GE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My dad </a:t>
            </a:r>
            <a:r>
              <a:rPr lang="en-US" sz="2400" dirty="0">
                <a:solidFill>
                  <a:schemeClr val="bg1"/>
                </a:solidFill>
              </a:rPr>
              <a:t>is a </a:t>
            </a:r>
            <a:r>
              <a:rPr lang="en-US" sz="2400" dirty="0" smtClean="0">
                <a:solidFill>
                  <a:schemeClr val="bg1"/>
                </a:solidFill>
              </a:rPr>
              <a:t>postman. </a:t>
            </a:r>
            <a:r>
              <a:rPr lang="en-US" sz="2400" dirty="0">
                <a:solidFill>
                  <a:schemeClr val="bg1"/>
                </a:solidFill>
              </a:rPr>
              <a:t>My brother is a </a:t>
            </a:r>
            <a:r>
              <a:rPr lang="en-US" sz="2400" dirty="0" smtClean="0">
                <a:solidFill>
                  <a:schemeClr val="bg1"/>
                </a:solidFill>
              </a:rPr>
              <a:t>fireman and my grandma </a:t>
            </a:r>
            <a:r>
              <a:rPr lang="en-US" sz="2400" dirty="0">
                <a:solidFill>
                  <a:schemeClr val="bg1"/>
                </a:solidFill>
              </a:rPr>
              <a:t>is </a:t>
            </a:r>
            <a:r>
              <a:rPr lang="en-US" sz="2400" dirty="0" smtClean="0">
                <a:solidFill>
                  <a:schemeClr val="bg1"/>
                </a:solidFill>
              </a:rPr>
              <a:t>a</a:t>
            </a:r>
            <a:r>
              <a:rPr lang="ka-GE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famous architect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00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6051957" y="638054"/>
            <a:ext cx="5306015" cy="815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296367361"/>
              </p:ext>
            </p:extLst>
          </p:nvPr>
        </p:nvGraphicFramePr>
        <p:xfrm>
          <a:off x="1216658" y="1625600"/>
          <a:ext cx="9349716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Rectangle 18"/>
          <p:cNvSpPr/>
          <p:nvPr/>
        </p:nvSpPr>
        <p:spPr>
          <a:xfrm>
            <a:off x="4157907" y="2478562"/>
            <a:ext cx="1914203" cy="418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პოლიციელი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7598979" y="2376197"/>
            <a:ext cx="875519" cy="418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ექიმი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5777889" y="5980417"/>
            <a:ext cx="2104263" cy="45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არქიტექტორი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2401436" y="5837061"/>
            <a:ext cx="2786306" cy="417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მსახიობი კაცი</a:t>
            </a:r>
            <a:r>
              <a:rPr lang="en-US" sz="2000" dirty="0"/>
              <a:t>/</a:t>
            </a:r>
            <a:r>
              <a:rPr lang="ka-GE" sz="2000" dirty="0"/>
              <a:t>ქალი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2147795" y="4556178"/>
            <a:ext cx="1570336" cy="407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მზარეული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1874071" y="3045292"/>
            <a:ext cx="1333984" cy="396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მედდა</a:t>
            </a:r>
            <a:endParaRPr 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8611624" y="5445953"/>
            <a:ext cx="1483946" cy="414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მეხანძრე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8385215" y="3762750"/>
            <a:ext cx="1603736" cy="437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500" dirty="0"/>
              <a:t>ფოსტალიონი</a:t>
            </a:r>
            <a:endParaRPr lang="en-US" sz="15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6037386" y="6380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</a:t>
            </a:r>
            <a:r>
              <a:rPr lang="en-US" sz="4400" dirty="0">
                <a:solidFill>
                  <a:schemeClr val="bg1"/>
                </a:solidFill>
              </a:rPr>
              <a:t>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61153"/>
            <a:ext cx="5306015" cy="815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</a:t>
            </a:r>
            <a:r>
              <a:rPr lang="en-US" sz="4400" dirty="0">
                <a:solidFill>
                  <a:schemeClr val="bg1"/>
                </a:solidFill>
              </a:rPr>
              <a:t>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898" y="2132028"/>
            <a:ext cx="4559300" cy="2496515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 policeman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 (n.)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3" y="4348658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პოლიციელი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3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61153"/>
            <a:ext cx="5306015" cy="815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</a:t>
            </a:r>
            <a:r>
              <a:rPr lang="en-US" sz="4400" dirty="0">
                <a:solidFill>
                  <a:schemeClr val="bg1"/>
                </a:solidFill>
              </a:rPr>
              <a:t>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898" y="2132028"/>
            <a:ext cx="4559300" cy="2496515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 doctor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 (n.)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3" y="4348658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ექიმი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02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61153"/>
            <a:ext cx="5306015" cy="815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</a:t>
            </a:r>
            <a:r>
              <a:rPr lang="en-US" sz="4400" dirty="0">
                <a:solidFill>
                  <a:schemeClr val="bg1"/>
                </a:solidFill>
              </a:rPr>
              <a:t>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898" y="2132028"/>
            <a:ext cx="4559300" cy="2496515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  postman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 (n.)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3" y="4348658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ფოსტალიონი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574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61153"/>
            <a:ext cx="5306015" cy="815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</a:t>
            </a:r>
            <a:r>
              <a:rPr lang="en-US" sz="4400" dirty="0">
                <a:solidFill>
                  <a:schemeClr val="bg1"/>
                </a:solidFill>
              </a:rPr>
              <a:t>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898" y="2132028"/>
            <a:ext cx="4559300" cy="2496515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 fireman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 (n.)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3" y="4348658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მეხანძრე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19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61153"/>
            <a:ext cx="5306015" cy="815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</a:t>
            </a:r>
            <a:r>
              <a:rPr lang="en-US" sz="4400" dirty="0">
                <a:solidFill>
                  <a:schemeClr val="bg1"/>
                </a:solidFill>
              </a:rPr>
              <a:t>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898" y="2132028"/>
            <a:ext cx="4559300" cy="2496515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 architect 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 (n.)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3" y="4348658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არქიტექტორი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03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46764</TotalTime>
  <Words>1197</Words>
  <Application>Microsoft Office PowerPoint</Application>
  <PresentationFormat>Widescreen</PresentationFormat>
  <Paragraphs>316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Sylfaen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918</cp:revision>
  <dcterms:created xsi:type="dcterms:W3CDTF">2020-04-09T12:21:27Z</dcterms:created>
  <dcterms:modified xsi:type="dcterms:W3CDTF">2020-10-07T08:59:11Z</dcterms:modified>
</cp:coreProperties>
</file>