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4" r:id="rId3"/>
    <p:sldId id="379" r:id="rId4"/>
    <p:sldId id="313" r:id="rId5"/>
    <p:sldId id="381" r:id="rId6"/>
    <p:sldId id="412" r:id="rId7"/>
    <p:sldId id="413" r:id="rId8"/>
    <p:sldId id="414" r:id="rId9"/>
    <p:sldId id="415" r:id="rId10"/>
    <p:sldId id="416" r:id="rId11"/>
    <p:sldId id="417" r:id="rId12"/>
    <p:sldId id="419" r:id="rId13"/>
    <p:sldId id="424" r:id="rId14"/>
    <p:sldId id="427" r:id="rId15"/>
    <p:sldId id="428" r:id="rId16"/>
    <p:sldId id="385" r:id="rId17"/>
    <p:sldId id="430" r:id="rId18"/>
    <p:sldId id="431" r:id="rId19"/>
    <p:sldId id="423" r:id="rId20"/>
    <p:sldId id="390" r:id="rId21"/>
    <p:sldId id="393" r:id="rId22"/>
    <p:sldId id="411" r:id="rId23"/>
    <p:sldId id="399" r:id="rId24"/>
    <p:sldId id="429" r:id="rId25"/>
    <p:sldId id="425" r:id="rId26"/>
    <p:sldId id="400" r:id="rId27"/>
    <p:sldId id="407" r:id="rId28"/>
    <p:sldId id="42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 autoAdjust="0"/>
    <p:restoredTop sz="86632" autoAdjust="0"/>
  </p:normalViewPr>
  <p:slideViewPr>
    <p:cSldViewPr snapToGrid="0">
      <p:cViewPr>
        <p:scale>
          <a:sx n="96" d="100"/>
          <a:sy n="96" d="100"/>
        </p:scale>
        <p:origin x="1152" y="90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/>
            <a:t>Summing up - </a:t>
          </a:r>
          <a:r>
            <a:rPr lang="ka-GE" dirty="0"/>
            <a:t>შეჯამება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Homework</a:t>
          </a:r>
          <a:r>
            <a:rPr lang="ka-GE" dirty="0"/>
            <a:t> -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Grammar</a:t>
          </a:r>
          <a:r>
            <a:rPr lang="ka-GE" dirty="0">
              <a:cs typeface="Calibri" panose="020F0502020204030204" pitchFamily="34" charset="0"/>
            </a:rPr>
            <a:t> - გრამატიკა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/>
      <dgm:spPr/>
      <dgm:t>
        <a:bodyPr/>
        <a:lstStyle/>
        <a:p>
          <a:r>
            <a:rPr lang="en-US" dirty="0"/>
            <a:t>Reading Comprehension - </a:t>
          </a:r>
          <a:r>
            <a:rPr lang="ka-GE" dirty="0"/>
            <a:t>წაკითხულის გააზრება</a:t>
          </a:r>
          <a:endParaRPr lang="en-US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E708ABE-FBAA-44CE-8A00-EB1497479E33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08C4AE9F-EFE2-43BE-A045-B592CD8F7595}" type="presOf" srcId="{3A25CDBD-5E2C-0045-A1CC-808F64446F93}" destId="{C97C7C08-9AB0-4807-9AA7-90C4451588BE}" srcOrd="0" destOrd="0" presId="urn:microsoft.com/office/officeart/2008/layout/VerticalCurvedList"/>
    <dgm:cxn modelId="{575359AB-A6D2-4EEA-9FDB-DADBCAC56F45}" type="presOf" srcId="{54AFEB21-D0AC-7243-AE6F-ED462651A9F8}" destId="{CDE71560-EDAE-D344-864A-10D1DFE9070D}" srcOrd="0" destOrd="0" presId="urn:microsoft.com/office/officeart/2008/layout/VerticalCurvedList"/>
    <dgm:cxn modelId="{9D0B5F01-B60B-4A58-96A2-C13FBBE9363B}" type="presOf" srcId="{F2F8A582-FB6A-9643-9A98-AFC9B7102DCD}" destId="{A450EC1A-FCC4-4485-94F6-85E09D8E9FDF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189FE1CB-62BD-48A4-9927-98F6AD4A4516}" type="presOf" srcId="{3BB9AD53-A321-4C77-A1AB-9AA782FD1399}" destId="{A60358EC-494A-476E-B849-D4656BC314D7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DAF3C8-AA1C-4D94-8D49-29523A377A70}" type="presOf" srcId="{2277E07A-F119-674E-AF72-DBEE043D0EA3}" destId="{640EFED5-6272-4B12-AC7B-C5B57384C84D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C859EAA2-9A3D-482A-93F1-287C967ADB0F}" type="presOf" srcId="{C0E07353-FABC-3C4B-B6FA-36D714F26C93}" destId="{D1683DA0-5399-3B4D-AD84-B4F87F631B7C}" srcOrd="0" destOrd="0" presId="urn:microsoft.com/office/officeart/2008/layout/VerticalCurvedList"/>
    <dgm:cxn modelId="{BBF49A82-713C-4424-8D69-320096E3769B}" type="presParOf" srcId="{CDE71560-EDAE-D344-864A-10D1DFE9070D}" destId="{F08B2971-5B51-B04D-8049-0AD7E8D0839F}" srcOrd="0" destOrd="0" presId="urn:microsoft.com/office/officeart/2008/layout/VerticalCurvedList"/>
    <dgm:cxn modelId="{5FCF89BF-8644-48A7-B3FD-11019E18A613}" type="presParOf" srcId="{F08B2971-5B51-B04D-8049-0AD7E8D0839F}" destId="{D71C55CE-0A33-4A47-A4F6-A02ED3BFFAE2}" srcOrd="0" destOrd="0" presId="urn:microsoft.com/office/officeart/2008/layout/VerticalCurvedList"/>
    <dgm:cxn modelId="{81C3C7C7-05E4-47DF-87FB-62563AA302B7}" type="presParOf" srcId="{D71C55CE-0A33-4A47-A4F6-A02ED3BFFAE2}" destId="{CB01127D-9DA4-1146-A83E-EC0D637B8906}" srcOrd="0" destOrd="0" presId="urn:microsoft.com/office/officeart/2008/layout/VerticalCurvedList"/>
    <dgm:cxn modelId="{C9DE84B2-B7D7-4815-B259-28C199B719E9}" type="presParOf" srcId="{D71C55CE-0A33-4A47-A4F6-A02ED3BFFAE2}" destId="{87C5F9E4-F184-6942-8DD5-0D4ACDA57DBA}" srcOrd="1" destOrd="0" presId="urn:microsoft.com/office/officeart/2008/layout/VerticalCurvedList"/>
    <dgm:cxn modelId="{779A71B8-2037-4B35-9660-26CDDCF75F0D}" type="presParOf" srcId="{D71C55CE-0A33-4A47-A4F6-A02ED3BFFAE2}" destId="{3EB64438-BEA2-694E-8848-3C9A3DA576C4}" srcOrd="2" destOrd="0" presId="urn:microsoft.com/office/officeart/2008/layout/VerticalCurvedList"/>
    <dgm:cxn modelId="{34095BE2-6B06-4DC1-B3F8-15BADB03F6C1}" type="presParOf" srcId="{D71C55CE-0A33-4A47-A4F6-A02ED3BFFAE2}" destId="{5E086037-ED9A-F44F-AA2E-EA15E8BED848}" srcOrd="3" destOrd="0" presId="urn:microsoft.com/office/officeart/2008/layout/VerticalCurvedList"/>
    <dgm:cxn modelId="{C75DC450-DCFA-44D0-A243-BCFAE00276FA}" type="presParOf" srcId="{F08B2971-5B51-B04D-8049-0AD7E8D0839F}" destId="{D1683DA0-5399-3B4D-AD84-B4F87F631B7C}" srcOrd="1" destOrd="0" presId="urn:microsoft.com/office/officeart/2008/layout/VerticalCurvedList"/>
    <dgm:cxn modelId="{ED25EA1F-FF78-4CF8-B430-623EE11D1986}" type="presParOf" srcId="{F08B2971-5B51-B04D-8049-0AD7E8D0839F}" destId="{AB379BC7-E707-5748-8BE8-0670A6365174}" srcOrd="2" destOrd="0" presId="urn:microsoft.com/office/officeart/2008/layout/VerticalCurvedList"/>
    <dgm:cxn modelId="{6405DEA9-53E1-4086-967F-B6B11E050568}" type="presParOf" srcId="{AB379BC7-E707-5748-8BE8-0670A6365174}" destId="{377382CD-1E73-FA48-BC57-ACD20D62240A}" srcOrd="0" destOrd="0" presId="urn:microsoft.com/office/officeart/2008/layout/VerticalCurvedList"/>
    <dgm:cxn modelId="{CFCF4618-3635-45A8-924E-0A5573DAB13E}" type="presParOf" srcId="{F08B2971-5B51-B04D-8049-0AD7E8D0839F}" destId="{A60358EC-494A-476E-B849-D4656BC314D7}" srcOrd="3" destOrd="0" presId="urn:microsoft.com/office/officeart/2008/layout/VerticalCurvedList"/>
    <dgm:cxn modelId="{E25DC245-C49E-4DDD-AB02-1E646471192A}" type="presParOf" srcId="{F08B2971-5B51-B04D-8049-0AD7E8D0839F}" destId="{445C475E-F6A8-425F-A4B7-76221EE3261C}" srcOrd="4" destOrd="0" presId="urn:microsoft.com/office/officeart/2008/layout/VerticalCurvedList"/>
    <dgm:cxn modelId="{5543911D-53F2-4518-B8F3-72024D64D095}" type="presParOf" srcId="{445C475E-F6A8-425F-A4B7-76221EE3261C}" destId="{0FD6C2A3-C290-438A-A7B6-070DA036111A}" srcOrd="0" destOrd="0" presId="urn:microsoft.com/office/officeart/2008/layout/VerticalCurvedList"/>
    <dgm:cxn modelId="{539476A9-2BCB-42AC-8B6E-5ED69AC0E71B}" type="presParOf" srcId="{F08B2971-5B51-B04D-8049-0AD7E8D0839F}" destId="{C97C7C08-9AB0-4807-9AA7-90C4451588BE}" srcOrd="5" destOrd="0" presId="urn:microsoft.com/office/officeart/2008/layout/VerticalCurvedList"/>
    <dgm:cxn modelId="{0DFB68D2-E0ED-4688-8CE3-37D29371D0B7}" type="presParOf" srcId="{F08B2971-5B51-B04D-8049-0AD7E8D0839F}" destId="{B25F3E91-F659-41F5-96A1-F72F3BBCE479}" srcOrd="6" destOrd="0" presId="urn:microsoft.com/office/officeart/2008/layout/VerticalCurvedList"/>
    <dgm:cxn modelId="{5D42E14E-9851-4183-A20B-76FB85097D84}" type="presParOf" srcId="{B25F3E91-F659-41F5-96A1-F72F3BBCE479}" destId="{3F768512-85FB-484A-9E22-7129A668D517}" srcOrd="0" destOrd="0" presId="urn:microsoft.com/office/officeart/2008/layout/VerticalCurvedList"/>
    <dgm:cxn modelId="{3A51137F-179B-4E4C-8602-2F7AAF4F17C7}" type="presParOf" srcId="{F08B2971-5B51-B04D-8049-0AD7E8D0839F}" destId="{640EFED5-6272-4B12-AC7B-C5B57384C84D}" srcOrd="7" destOrd="0" presId="urn:microsoft.com/office/officeart/2008/layout/VerticalCurvedList"/>
    <dgm:cxn modelId="{6F13F3C9-987E-487A-82E5-6A6CF5351C1E}" type="presParOf" srcId="{F08B2971-5B51-B04D-8049-0AD7E8D0839F}" destId="{9B3BAF31-7055-4445-AF09-4833EEE2333B}" srcOrd="8" destOrd="0" presId="urn:microsoft.com/office/officeart/2008/layout/VerticalCurvedList"/>
    <dgm:cxn modelId="{63A3D6E0-A93A-440E-9F68-9175A557569E}" type="presParOf" srcId="{9B3BAF31-7055-4445-AF09-4833EEE2333B}" destId="{8FDE6AB9-492F-D94A-B065-ABF11C83471E}" srcOrd="0" destOrd="0" presId="urn:microsoft.com/office/officeart/2008/layout/VerticalCurvedList"/>
    <dgm:cxn modelId="{FEBE651A-36E4-4DCD-B94F-3292284CD5D0}" type="presParOf" srcId="{F08B2971-5B51-B04D-8049-0AD7E8D0839F}" destId="{A450EC1A-FCC4-4485-94F6-85E09D8E9FDF}" srcOrd="9" destOrd="0" presId="urn:microsoft.com/office/officeart/2008/layout/VerticalCurvedList"/>
    <dgm:cxn modelId="{19D3C31D-A71B-4370-99F5-5953CEDA09DC}" type="presParOf" srcId="{F08B2971-5B51-B04D-8049-0AD7E8D0839F}" destId="{43FD734C-408B-4824-8496-202A1109FCF5}" srcOrd="10" destOrd="0" presId="urn:microsoft.com/office/officeart/2008/layout/VerticalCurvedList"/>
    <dgm:cxn modelId="{387E61B4-4E37-4CDF-B16B-D1D564C8C0A2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 smtClean="0"/>
            <a:t>Vocabulary </a:t>
          </a:r>
          <a:r>
            <a:rPr lang="ka-GE" dirty="0" smtClean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 smtClean="0"/>
            <a:t>cream</a:t>
          </a:r>
        </a:p>
        <a:p>
          <a:r>
            <a:rPr lang="en-US" sz="2000" dirty="0" smtClean="0"/>
            <a:t>(n.)</a:t>
          </a:r>
          <a:endParaRPr lang="en-US" sz="20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 dirty="0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000" dirty="0" smtClean="0"/>
            <a:t>juice</a:t>
          </a:r>
        </a:p>
        <a:p>
          <a:r>
            <a:rPr lang="en-US" sz="2000" dirty="0" smtClean="0"/>
            <a:t>(n.)</a:t>
          </a:r>
          <a:endParaRPr lang="en-US" sz="2000" dirty="0"/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 dirty="0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1800" dirty="0" smtClean="0"/>
            <a:t>rice</a:t>
          </a:r>
        </a:p>
        <a:p>
          <a:r>
            <a:rPr lang="en-US" sz="1800" dirty="0" smtClean="0"/>
            <a:t>(n.)</a:t>
          </a:r>
          <a:endParaRPr lang="en-US" sz="1800" dirty="0"/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 dirty="0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bg1"/>
              </a:solidFill>
            </a:rPr>
            <a:t>pie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bg1"/>
              </a:solidFill>
            </a:rPr>
            <a:t>(n.)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 dirty="0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slice</a:t>
          </a:r>
        </a:p>
        <a:p>
          <a:r>
            <a:rPr lang="en-US" sz="2000" dirty="0" smtClean="0">
              <a:solidFill>
                <a:schemeClr val="bg1"/>
              </a:solidFill>
            </a:rPr>
            <a:t>(n.)</a:t>
          </a: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 dirty="0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E9CDF8D5-F77C-40F6-8C25-D1BBE35BD9C5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C77ED19E-0EF3-4C48-8994-E8145D6E0909}" type="parTrans" cxnId="{3AA1C170-43F6-4739-8B4B-8286F7B4DB4B}">
      <dgm:prSet/>
      <dgm:spPr/>
      <dgm:t>
        <a:bodyPr/>
        <a:lstStyle/>
        <a:p>
          <a:endParaRPr lang="en-US"/>
        </a:p>
      </dgm:t>
    </dgm:pt>
    <dgm:pt modelId="{4F65FE56-4D9C-4C41-9428-F74FDE060FDC}" type="sibTrans" cxnId="{3AA1C170-43F6-4739-8B4B-8286F7B4DB4B}">
      <dgm:prSet/>
      <dgm:spPr/>
      <dgm:t>
        <a:bodyPr/>
        <a:lstStyle/>
        <a:p>
          <a:endParaRPr lang="en-US"/>
        </a:p>
      </dgm:t>
    </dgm:pt>
    <dgm:pt modelId="{C4D20306-E5FD-498F-A89B-37C67598C6C0}">
      <dgm:prSet custScaleX="109412" custScaleY="87470" custRadScaleRad="137248" custRadScaleInc="-169492"/>
      <dgm:spPr/>
      <dgm:t>
        <a:bodyPr/>
        <a:lstStyle/>
        <a:p>
          <a:endParaRPr lang="en-US" dirty="0"/>
        </a:p>
      </dgm:t>
    </dgm:pt>
    <dgm:pt modelId="{6B835F4C-85B5-41BE-9493-30FACE2AA768}" type="parTrans" cxnId="{2302C95F-7916-4FDB-938E-D11BA6F4A816}">
      <dgm:prSet/>
      <dgm:spPr/>
      <dgm:t>
        <a:bodyPr/>
        <a:lstStyle/>
        <a:p>
          <a:endParaRPr lang="en-US"/>
        </a:p>
      </dgm:t>
    </dgm:pt>
    <dgm:pt modelId="{53A7EE2F-701E-42C7-BBDC-0BD7061BE400}" type="sibTrans" cxnId="{2302C95F-7916-4FDB-938E-D11BA6F4A816}">
      <dgm:prSet/>
      <dgm:spPr/>
      <dgm:t>
        <a:bodyPr/>
        <a:lstStyle/>
        <a:p>
          <a:endParaRPr lang="en-US"/>
        </a:p>
      </dgm:t>
    </dgm:pt>
    <dgm:pt modelId="{D61B0DAC-E7AE-4600-A06F-E970A99B88BC}">
      <dgm:prSet custScaleX="109412" custScaleY="87470" custRadScaleRad="137248" custRadScaleInc="-169492"/>
      <dgm:spPr/>
      <dgm:t>
        <a:bodyPr/>
        <a:lstStyle/>
        <a:p>
          <a:endParaRPr lang="en-US" dirty="0"/>
        </a:p>
      </dgm:t>
    </dgm:pt>
    <dgm:pt modelId="{11CC03E5-4AAB-413A-B80A-25D9DDBA90AE}" type="parTrans" cxnId="{F59F908B-7135-4141-BF2A-0E4F39AC3E9B}">
      <dgm:prSet/>
      <dgm:spPr/>
      <dgm:t>
        <a:bodyPr/>
        <a:lstStyle/>
        <a:p>
          <a:endParaRPr lang="en-US"/>
        </a:p>
      </dgm:t>
    </dgm:pt>
    <dgm:pt modelId="{D2F6CCAE-C456-40D4-ADD4-B8363CB54071}" type="sibTrans" cxnId="{F59F908B-7135-4141-BF2A-0E4F39AC3E9B}">
      <dgm:prSet/>
      <dgm:spPr/>
      <dgm:t>
        <a:bodyPr/>
        <a:lstStyle/>
        <a:p>
          <a:endParaRPr lang="en-US"/>
        </a:p>
      </dgm:t>
    </dgm:pt>
    <dgm:pt modelId="{02BC8C3D-0189-4025-8BDC-8D91B44DC19C}">
      <dgm:prSet phldrT="[Text]" custT="1"/>
      <dgm:spPr/>
      <dgm:t>
        <a:bodyPr/>
        <a:lstStyle/>
        <a:p>
          <a:r>
            <a:rPr lang="en-US" sz="1800" dirty="0" smtClean="0"/>
            <a:t>grape</a:t>
          </a:r>
        </a:p>
        <a:p>
          <a:r>
            <a:rPr lang="en-US" sz="1800" dirty="0" smtClean="0"/>
            <a:t>(n.)</a:t>
          </a:r>
          <a:endParaRPr lang="en-US" sz="1800" dirty="0"/>
        </a:p>
      </dgm:t>
    </dgm:pt>
    <dgm:pt modelId="{D6A625E7-DF06-4D4E-8FCE-4697D3E5ABD1}" type="parTrans" cxnId="{2B0A2718-C998-4A67-AA95-8F564C4178F6}">
      <dgm:prSet/>
      <dgm:spPr/>
      <dgm:t>
        <a:bodyPr/>
        <a:lstStyle/>
        <a:p>
          <a:endParaRPr lang="en-US" dirty="0"/>
        </a:p>
      </dgm:t>
    </dgm:pt>
    <dgm:pt modelId="{D891971B-6A29-4482-A09A-586E969C0307}" type="sibTrans" cxnId="{2B0A2718-C998-4A67-AA95-8F564C4178F6}">
      <dgm:prSet/>
      <dgm:spPr/>
      <dgm:t>
        <a:bodyPr/>
        <a:lstStyle/>
        <a:p>
          <a:endParaRPr lang="en-US"/>
        </a:p>
      </dgm:t>
    </dgm:pt>
    <dgm:pt modelId="{8A0F4ECF-0E2B-4765-A207-F60EB0487645}">
      <dgm:prSet/>
      <dgm:spPr/>
      <dgm:t>
        <a:bodyPr/>
        <a:lstStyle/>
        <a:p>
          <a:endParaRPr lang="en-US" dirty="0"/>
        </a:p>
      </dgm:t>
    </dgm:pt>
    <dgm:pt modelId="{3EE7E2CE-38DA-4500-8A49-5959C6331792}" type="parTrans" cxnId="{676B4AE7-CCF7-44B4-AA7C-09ABAF7A5F06}">
      <dgm:prSet/>
      <dgm:spPr/>
      <dgm:t>
        <a:bodyPr/>
        <a:lstStyle/>
        <a:p>
          <a:endParaRPr lang="en-US"/>
        </a:p>
      </dgm:t>
    </dgm:pt>
    <dgm:pt modelId="{6AF6CF35-455B-4077-9E55-745625F2AB70}" type="sibTrans" cxnId="{676B4AE7-CCF7-44B4-AA7C-09ABAF7A5F06}">
      <dgm:prSet/>
      <dgm:spPr/>
      <dgm:t>
        <a:bodyPr/>
        <a:lstStyle/>
        <a:p>
          <a:endParaRPr lang="en-US"/>
        </a:p>
      </dgm:t>
    </dgm:pt>
    <dgm:pt modelId="{2C758B9E-8D21-458D-9081-2251E327992F}">
      <dgm:prSet custT="1"/>
      <dgm:spPr/>
      <dgm:t>
        <a:bodyPr/>
        <a:lstStyle/>
        <a:p>
          <a:r>
            <a:rPr lang="en-US" sz="1800" smtClean="0">
              <a:solidFill>
                <a:schemeClr val="bg1"/>
              </a:solidFill>
            </a:rPr>
            <a:t>flour</a:t>
          </a:r>
        </a:p>
        <a:p>
          <a:r>
            <a:rPr lang="ka-GE" sz="1800" smtClean="0">
              <a:solidFill>
                <a:schemeClr val="bg1"/>
              </a:solidFill>
            </a:rPr>
            <a:t>(</a:t>
          </a:r>
          <a:r>
            <a:rPr lang="en-US" sz="1800" smtClean="0">
              <a:solidFill>
                <a:schemeClr val="bg1"/>
              </a:solidFill>
            </a:rPr>
            <a:t>n.)</a:t>
          </a:r>
          <a:endParaRPr lang="en-US" sz="1800" dirty="0">
            <a:solidFill>
              <a:schemeClr val="bg1"/>
            </a:solidFill>
          </a:endParaRPr>
        </a:p>
      </dgm:t>
    </dgm:pt>
    <dgm:pt modelId="{086C20F5-9A52-4770-84E5-A812DBF2ECFB}" type="parTrans" cxnId="{74FA8082-AF93-4646-A59B-CD3E0E5613DE}">
      <dgm:prSet/>
      <dgm:spPr/>
      <dgm:t>
        <a:bodyPr/>
        <a:lstStyle/>
        <a:p>
          <a:endParaRPr lang="en-US"/>
        </a:p>
      </dgm:t>
    </dgm:pt>
    <dgm:pt modelId="{6A5BD57A-5EA0-4BDA-963F-77AAF83949FF}" type="sibTrans" cxnId="{74FA8082-AF93-4646-A59B-CD3E0E5613DE}">
      <dgm:prSet/>
      <dgm:spPr/>
      <dgm:t>
        <a:bodyPr/>
        <a:lstStyle/>
        <a:p>
          <a:endParaRPr lang="en-US"/>
        </a:p>
      </dgm:t>
    </dgm:pt>
    <dgm:pt modelId="{67B703B6-6B4B-4587-8B53-FB0955594486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CF7E1E16-5E03-40F7-84A3-B7E05E7F183D}" type="parTrans" cxnId="{AC1AF8E9-E8AE-46DF-9883-D4F3D74B4F21}">
      <dgm:prSet/>
      <dgm:spPr/>
      <dgm:t>
        <a:bodyPr/>
        <a:lstStyle/>
        <a:p>
          <a:endParaRPr lang="en-US"/>
        </a:p>
      </dgm:t>
    </dgm:pt>
    <dgm:pt modelId="{2485DD82-947B-46C8-B8C8-AFA61F1C966C}" type="sibTrans" cxnId="{AC1AF8E9-E8AE-46DF-9883-D4F3D74B4F21}">
      <dgm:prSet/>
      <dgm:spPr/>
      <dgm:t>
        <a:bodyPr/>
        <a:lstStyle/>
        <a:p>
          <a:endParaRPr lang="en-US"/>
        </a:p>
      </dgm:t>
    </dgm:pt>
    <dgm:pt modelId="{F4CD84A5-16E0-4A32-8259-9EE4397BA595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D338E8FB-DDE9-4021-8D92-7C5DFB82ECB0}" type="parTrans" cxnId="{AEC06769-1CAC-41C3-B542-D34C371C0F41}">
      <dgm:prSet/>
      <dgm:spPr/>
      <dgm:t>
        <a:bodyPr/>
        <a:lstStyle/>
        <a:p>
          <a:endParaRPr lang="en-US"/>
        </a:p>
      </dgm:t>
    </dgm:pt>
    <dgm:pt modelId="{8B5625B9-6391-4DB2-86BF-89DB160006F5}" type="sibTrans" cxnId="{AEC06769-1CAC-41C3-B542-D34C371C0F41}">
      <dgm:prSet/>
      <dgm:spPr/>
      <dgm:t>
        <a:bodyPr/>
        <a:lstStyle/>
        <a:p>
          <a:endParaRPr lang="en-US"/>
        </a:p>
      </dgm:t>
    </dgm:pt>
    <dgm:pt modelId="{032ABF97-E3C1-4A95-B3DB-91F6C28C9BCB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55CE9BF1-D8DF-4A35-9534-F069CFB9AE58}" type="parTrans" cxnId="{45658016-EF8A-4F90-9149-A7E2270CBFC6}">
      <dgm:prSet/>
      <dgm:spPr/>
      <dgm:t>
        <a:bodyPr/>
        <a:lstStyle/>
        <a:p>
          <a:endParaRPr lang="en-US"/>
        </a:p>
      </dgm:t>
    </dgm:pt>
    <dgm:pt modelId="{5A48EBC8-6F71-40CC-9972-499A93B1EAB4}" type="sibTrans" cxnId="{45658016-EF8A-4F90-9149-A7E2270CBFC6}">
      <dgm:prSet/>
      <dgm:spPr/>
      <dgm:t>
        <a:bodyPr/>
        <a:lstStyle/>
        <a:p>
          <a:endParaRPr lang="en-US"/>
        </a:p>
      </dgm:t>
    </dgm:pt>
    <dgm:pt modelId="{235BDE9E-44AF-4B01-858A-121764E2BE58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69176223-D4B0-4045-9869-6AE163E03878}" type="parTrans" cxnId="{778A4940-10D0-45DE-8301-D33D97398195}">
      <dgm:prSet/>
      <dgm:spPr/>
      <dgm:t>
        <a:bodyPr/>
        <a:lstStyle/>
        <a:p>
          <a:endParaRPr lang="en-US"/>
        </a:p>
      </dgm:t>
    </dgm:pt>
    <dgm:pt modelId="{F5425D26-4965-42B0-ACB0-231039A4BC4F}" type="sibTrans" cxnId="{778A4940-10D0-45DE-8301-D33D97398195}">
      <dgm:prSet/>
      <dgm:spPr/>
      <dgm:t>
        <a:bodyPr/>
        <a:lstStyle/>
        <a:p>
          <a:endParaRPr lang="en-US"/>
        </a:p>
      </dgm:t>
    </dgm:pt>
    <dgm:pt modelId="{DE6EFA9A-E229-4372-A2FB-5D65EB6705FC}">
      <dgm:prSet phldrT="[Text]" custScaleX="155226" custScaleY="102778" custRadScaleRad="133776" custRadScaleInc="-135842"/>
      <dgm:spPr/>
      <dgm:t>
        <a:bodyPr/>
        <a:lstStyle/>
        <a:p>
          <a:endParaRPr lang="en-US" dirty="0"/>
        </a:p>
      </dgm:t>
    </dgm:pt>
    <dgm:pt modelId="{F23785B0-B03C-4F2B-A455-2686188DD05C}" type="parTrans" cxnId="{0F70B281-42CE-434E-B1A4-1D523080E3D5}">
      <dgm:prSet/>
      <dgm:spPr/>
      <dgm:t>
        <a:bodyPr/>
        <a:lstStyle/>
        <a:p>
          <a:endParaRPr lang="en-US"/>
        </a:p>
      </dgm:t>
    </dgm:pt>
    <dgm:pt modelId="{4A6491B7-5876-42DB-A70F-6520D6AD1743}" type="sibTrans" cxnId="{0F70B281-42CE-434E-B1A4-1D523080E3D5}">
      <dgm:prSet/>
      <dgm:spPr/>
      <dgm:t>
        <a:bodyPr/>
        <a:lstStyle/>
        <a:p>
          <a:endParaRPr lang="en-US"/>
        </a:p>
      </dgm:t>
    </dgm:pt>
    <dgm:pt modelId="{BB6DC0FF-0DBF-4AD3-A08D-5E55054AB9B7}">
      <dgm:prSet phldrT="[Text]" custT="1"/>
      <dgm:spPr/>
      <dgm:t>
        <a:bodyPr/>
        <a:lstStyle/>
        <a:p>
          <a:r>
            <a:rPr lang="en-US" sz="2000" dirty="0" smtClean="0"/>
            <a:t>honey</a:t>
          </a:r>
        </a:p>
        <a:p>
          <a:r>
            <a:rPr lang="en-US" sz="2000" dirty="0" smtClean="0"/>
            <a:t>(n.)</a:t>
          </a:r>
          <a:endParaRPr lang="en-US" sz="2000" dirty="0"/>
        </a:p>
      </dgm:t>
    </dgm:pt>
    <dgm:pt modelId="{E3FD6AE6-7D8C-44E4-B8FB-8644CED701F2}" type="parTrans" cxnId="{9883F1D2-B2EE-42E9-8B26-525DA74DF2A0}">
      <dgm:prSet/>
      <dgm:spPr/>
      <dgm:t>
        <a:bodyPr/>
        <a:lstStyle/>
        <a:p>
          <a:endParaRPr lang="en-US"/>
        </a:p>
      </dgm:t>
    </dgm:pt>
    <dgm:pt modelId="{68CAC920-E33D-4AC2-83ED-76496A56C34E}" type="sibTrans" cxnId="{9883F1D2-B2EE-42E9-8B26-525DA74DF2A0}">
      <dgm:prSet/>
      <dgm:spPr/>
      <dgm:t>
        <a:bodyPr/>
        <a:lstStyle/>
        <a:p>
          <a:endParaRPr lang="en-US"/>
        </a:p>
      </dgm:t>
    </dgm:pt>
    <dgm:pt modelId="{AC1BF9EB-3A19-4BAA-BCE3-82DAE7D8548C}">
      <dgm:prSet phldrT="[Text]" custScaleX="185383" custScaleY="113520" custRadScaleRad="119157" custRadScaleInc="-58054"/>
      <dgm:spPr/>
      <dgm:t>
        <a:bodyPr/>
        <a:lstStyle/>
        <a:p>
          <a:endParaRPr lang="en-US"/>
        </a:p>
      </dgm:t>
    </dgm:pt>
    <dgm:pt modelId="{D66F9332-FF58-468F-A35F-A864AD61201A}" type="parTrans" cxnId="{9A0974F0-A71B-449D-A323-7CED6D53B527}">
      <dgm:prSet/>
      <dgm:spPr/>
      <dgm:t>
        <a:bodyPr/>
        <a:lstStyle/>
        <a:p>
          <a:endParaRPr lang="en-US"/>
        </a:p>
      </dgm:t>
    </dgm:pt>
    <dgm:pt modelId="{604B2E43-C43A-4A8B-B15E-25A0DFE6F8AC}" type="sibTrans" cxnId="{9A0974F0-A71B-449D-A323-7CED6D53B527}">
      <dgm:prSet/>
      <dgm:spPr/>
      <dgm:t>
        <a:bodyPr/>
        <a:lstStyle/>
        <a:p>
          <a:endParaRPr lang="en-US"/>
        </a:p>
      </dgm:t>
    </dgm:pt>
    <dgm:pt modelId="{44C3758D-9378-49A0-B887-0FECF1544224}">
      <dgm:prSet phldrT="[Text]" custScaleX="185383" custScaleY="113520" custRadScaleRad="119157" custRadScaleInc="-58054"/>
      <dgm:spPr/>
      <dgm:t>
        <a:bodyPr/>
        <a:lstStyle/>
        <a:p>
          <a:endParaRPr lang="en-US"/>
        </a:p>
      </dgm:t>
    </dgm:pt>
    <dgm:pt modelId="{59C5672A-C2E7-4644-9859-61616A8C4D8B}" type="parTrans" cxnId="{9A04501F-CD1E-49E5-AA8B-F0505B9513C0}">
      <dgm:prSet/>
      <dgm:spPr/>
      <dgm:t>
        <a:bodyPr/>
        <a:lstStyle/>
        <a:p>
          <a:endParaRPr lang="en-US"/>
        </a:p>
      </dgm:t>
    </dgm:pt>
    <dgm:pt modelId="{0AC1D44F-21CE-404D-B5FB-8131E0ADD29C}" type="sibTrans" cxnId="{9A04501F-CD1E-49E5-AA8B-F0505B9513C0}">
      <dgm:prSet/>
      <dgm:spPr/>
      <dgm:t>
        <a:bodyPr/>
        <a:lstStyle/>
        <a:p>
          <a:endParaRPr lang="en-US"/>
        </a:p>
      </dgm:t>
    </dgm:pt>
    <dgm:pt modelId="{EE600A8F-D025-4AB2-9FF3-7168566AFE6E}">
      <dgm:prSet custAng="0" custScaleX="155757" custScaleY="107465" custRadScaleRad="175093" custRadScaleInc="-28244"/>
      <dgm:spPr/>
      <dgm:t>
        <a:bodyPr/>
        <a:lstStyle/>
        <a:p>
          <a:endParaRPr lang="en-US"/>
        </a:p>
      </dgm:t>
    </dgm:pt>
    <dgm:pt modelId="{AFEC49FA-D364-4DAA-A8BC-81584D7325A5}" type="parTrans" cxnId="{6949CBFF-5FAD-4121-A077-C0BD6F89063A}">
      <dgm:prSet/>
      <dgm:spPr/>
      <dgm:t>
        <a:bodyPr/>
        <a:lstStyle/>
        <a:p>
          <a:endParaRPr lang="en-US"/>
        </a:p>
      </dgm:t>
    </dgm:pt>
    <dgm:pt modelId="{736A68A8-8FFD-4376-8AF3-617A06270D20}" type="sibTrans" cxnId="{6949CBFF-5FAD-4121-A077-C0BD6F89063A}">
      <dgm:prSet/>
      <dgm:spPr/>
      <dgm:t>
        <a:bodyPr/>
        <a:lstStyle/>
        <a:p>
          <a:endParaRPr lang="en-US"/>
        </a:p>
      </dgm:t>
    </dgm:pt>
    <dgm:pt modelId="{DDF3C107-754A-4779-B7CB-50FA255C6C63}">
      <dgm:prSet custAng="0" custScaleX="155757" custScaleY="107465" custRadScaleRad="167939" custRadScaleInc="-5061"/>
      <dgm:spPr/>
      <dgm:t>
        <a:bodyPr/>
        <a:lstStyle/>
        <a:p>
          <a:endParaRPr lang="en-US"/>
        </a:p>
      </dgm:t>
    </dgm:pt>
    <dgm:pt modelId="{518443F3-01B0-40B6-A83C-6C194B7B2AE8}" type="parTrans" cxnId="{7B662A32-4919-4D2D-B591-09D1B006EBB4}">
      <dgm:prSet/>
      <dgm:spPr/>
      <dgm:t>
        <a:bodyPr/>
        <a:lstStyle/>
        <a:p>
          <a:endParaRPr lang="en-US" dirty="0"/>
        </a:p>
      </dgm:t>
    </dgm:pt>
    <dgm:pt modelId="{22789EB2-8D52-4637-AA87-9014B01B58AB}" type="sibTrans" cxnId="{7B662A32-4919-4D2D-B591-09D1B006EBB4}">
      <dgm:prSet/>
      <dgm:spPr/>
      <dgm:t>
        <a:bodyPr/>
        <a:lstStyle/>
        <a:p>
          <a:endParaRPr lang="en-US"/>
        </a:p>
      </dgm:t>
    </dgm:pt>
    <dgm:pt modelId="{0EFB9A94-F643-4D12-BB56-EA0B3A25D528}">
      <dgm:prSet custAng="0" custScaleX="155757" custScaleY="107465" custRadScaleRad="167939" custRadScaleInc="-5061"/>
      <dgm:spPr/>
      <dgm:t>
        <a:bodyPr/>
        <a:lstStyle/>
        <a:p>
          <a:endParaRPr lang="en-US" dirty="0"/>
        </a:p>
      </dgm:t>
    </dgm:pt>
    <dgm:pt modelId="{E53BB903-EA36-41E0-8B3F-3B49D6F750A3}" type="parTrans" cxnId="{E65C5E18-A21F-41B5-A430-462F5E0D116B}">
      <dgm:prSet/>
      <dgm:spPr/>
      <dgm:t>
        <a:bodyPr/>
        <a:lstStyle/>
        <a:p>
          <a:endParaRPr lang="en-US" dirty="0"/>
        </a:p>
      </dgm:t>
    </dgm:pt>
    <dgm:pt modelId="{50F0C681-514B-4F24-9DDF-2EB7B789DB69}" type="sibTrans" cxnId="{E65C5E18-A21F-41B5-A430-462F5E0D116B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 dirty="0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 dirty="0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 dirty="0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 dirty="0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 dirty="0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 dirty="0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 dirty="0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 dirty="0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 dirty="0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B5B3312F-3DAB-4D3D-B261-5ECCAE7E2B13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4BF096BE-4CF2-4982-B7EA-1FC1EE3392F5}" type="sibTrans" cxnId="{22C7FA36-6C53-4BAE-8800-D0D93801D42E}">
      <dgm:prSet/>
      <dgm:spPr/>
      <dgm:t>
        <a:bodyPr/>
        <a:lstStyle/>
        <a:p>
          <a:endParaRPr lang="en-US"/>
        </a:p>
      </dgm:t>
    </dgm:pt>
    <dgm:pt modelId="{6A79DC97-3D13-4A1C-AC90-3B4A72213670}" type="parTrans" cxnId="{22C7FA36-6C53-4BAE-8800-D0D93801D42E}">
      <dgm:prSet/>
      <dgm:spPr/>
      <dgm:t>
        <a:bodyPr/>
        <a:lstStyle/>
        <a:p>
          <a:endParaRPr lang="en-US"/>
        </a:p>
      </dgm:t>
    </dgm:pt>
    <dgm:pt modelId="{086D37A8-0887-4897-9CAD-0BD7B542CC55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E353B8B5-C83F-4F6A-8347-903C9B7B61B6}" type="sibTrans" cxnId="{E538C33D-3BF7-4A85-B94A-EB757E58513A}">
      <dgm:prSet/>
      <dgm:spPr/>
      <dgm:t>
        <a:bodyPr/>
        <a:lstStyle/>
        <a:p>
          <a:endParaRPr lang="en-US"/>
        </a:p>
      </dgm:t>
    </dgm:pt>
    <dgm:pt modelId="{2DD8EA2F-6003-46D7-9796-020C741C98CE}" type="parTrans" cxnId="{E538C33D-3BF7-4A85-B94A-EB757E58513A}">
      <dgm:prSet/>
      <dgm:spPr/>
      <dgm:t>
        <a:bodyPr/>
        <a:lstStyle/>
        <a:p>
          <a:endParaRPr lang="en-US"/>
        </a:p>
      </dgm:t>
    </dgm:pt>
    <dgm:pt modelId="{73BDA223-2ABD-466C-98B2-0EC023D0047E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84E6DD8B-0B8C-48FD-82C3-1E4A2AA05DDC}" type="sibTrans" cxnId="{B207B55F-FFF0-4C46-9C6E-22B8CD7DA20F}">
      <dgm:prSet/>
      <dgm:spPr/>
      <dgm:t>
        <a:bodyPr/>
        <a:lstStyle/>
        <a:p>
          <a:endParaRPr lang="en-US"/>
        </a:p>
      </dgm:t>
    </dgm:pt>
    <dgm:pt modelId="{6C2BF104-118D-4E1C-9A41-1DFABF9A70C3}" type="parTrans" cxnId="{B207B55F-FFF0-4C46-9C6E-22B8CD7DA20F}">
      <dgm:prSet/>
      <dgm:spPr/>
      <dgm:t>
        <a:bodyPr/>
        <a:lstStyle/>
        <a:p>
          <a:endParaRPr lang="en-US"/>
        </a:p>
      </dgm:t>
    </dgm:pt>
    <dgm:pt modelId="{AFBD7A70-CB8D-4ECC-8FF1-E227D6AAA348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F1D483CA-8D7C-4295-AE19-CF0500F3FDE9}" type="sibTrans" cxnId="{7FB6F186-E2B9-478C-950C-B8BDF18DB0C1}">
      <dgm:prSet/>
      <dgm:spPr/>
      <dgm:t>
        <a:bodyPr/>
        <a:lstStyle/>
        <a:p>
          <a:endParaRPr lang="en-US"/>
        </a:p>
      </dgm:t>
    </dgm:pt>
    <dgm:pt modelId="{936C80CC-67B8-4FCF-8BBA-673868D56C5D}" type="parTrans" cxnId="{7FB6F186-E2B9-478C-950C-B8BDF18DB0C1}">
      <dgm:prSet/>
      <dgm:spPr/>
      <dgm:t>
        <a:bodyPr/>
        <a:lstStyle/>
        <a:p>
          <a:endParaRPr lang="en-US"/>
        </a:p>
      </dgm:t>
    </dgm:pt>
    <dgm:pt modelId="{0271DD5B-E987-430F-B50C-BED623087766}">
      <dgm:prSet custScaleX="176190" custScaleY="119481" custRadScaleRad="192149" custRadScaleInc="-81347"/>
      <dgm:spPr/>
      <dgm:t>
        <a:bodyPr/>
        <a:lstStyle/>
        <a:p>
          <a:endParaRPr lang="en-US"/>
        </a:p>
      </dgm:t>
    </dgm:pt>
    <dgm:pt modelId="{A3280D1F-9F76-4AC0-8310-9397CF8E5E56}" type="parTrans" cxnId="{3B183A03-6E81-4E17-9F25-07E1247E3831}">
      <dgm:prSet/>
      <dgm:spPr/>
      <dgm:t>
        <a:bodyPr/>
        <a:lstStyle/>
        <a:p>
          <a:endParaRPr lang="en-US" dirty="0"/>
        </a:p>
      </dgm:t>
    </dgm:pt>
    <dgm:pt modelId="{578ACE73-30F5-4354-B9C6-9610EBFAA1F5}" type="sibTrans" cxnId="{3B183A03-6E81-4E17-9F25-07E1247E3831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88673" custScaleY="102791" custLinFactNeighborX="-3436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8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8" custScaleX="184500" custScaleY="112931" custRadScaleRad="112314" custRadScaleInc="-113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D1F38-F793-4B4D-A7C1-0EB0E5E96D0E}" type="pres">
      <dgm:prSet presAssocID="{E3FD6AE6-7D8C-44E4-B8FB-8644CED701F2}" presName="Name9" presStyleLbl="parChTrans1D2" presStyleIdx="1" presStyleCnt="8"/>
      <dgm:spPr/>
      <dgm:t>
        <a:bodyPr/>
        <a:lstStyle/>
        <a:p>
          <a:endParaRPr lang="en-US"/>
        </a:p>
      </dgm:t>
    </dgm:pt>
    <dgm:pt modelId="{5E1F2C9F-848F-4D4A-BF3E-1D0CCC125647}" type="pres">
      <dgm:prSet presAssocID="{E3FD6AE6-7D8C-44E4-B8FB-8644CED701F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0AC0CE8-C76A-4293-98D6-75BC8E255D61}" type="pres">
      <dgm:prSet presAssocID="{BB6DC0FF-0DBF-4AD3-A08D-5E55054AB9B7}" presName="node" presStyleLbl="node1" presStyleIdx="1" presStyleCnt="8" custScaleX="185383" custScaleY="113520" custRadScaleRad="125435" custRadScaleInc="-29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2" presStyleCnt="8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2" presStyleCnt="8" custScaleX="176190" custScaleY="119481" custRadScaleRad="192149" custRadScaleInc="-81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F5C85-77D1-4BE6-8142-F822C6AD6356}" type="pres">
      <dgm:prSet presAssocID="{D6A625E7-DF06-4D4E-8FCE-4697D3E5ABD1}" presName="Name9" presStyleLbl="parChTrans1D2" presStyleIdx="3" presStyleCnt="8"/>
      <dgm:spPr/>
      <dgm:t>
        <a:bodyPr/>
        <a:lstStyle/>
        <a:p>
          <a:endParaRPr lang="en-US"/>
        </a:p>
      </dgm:t>
    </dgm:pt>
    <dgm:pt modelId="{127C291B-90CF-4500-B282-CC8686ED9239}" type="pres">
      <dgm:prSet presAssocID="{D6A625E7-DF06-4D4E-8FCE-4697D3E5ABD1}" presName="connTx" presStyleLbl="parChTrans1D2" presStyleIdx="3" presStyleCnt="8"/>
      <dgm:spPr/>
      <dgm:t>
        <a:bodyPr/>
        <a:lstStyle/>
        <a:p>
          <a:endParaRPr lang="en-US"/>
        </a:p>
      </dgm:t>
    </dgm:pt>
    <dgm:pt modelId="{268F2B43-F66B-4114-A7FA-7722BF2EC447}" type="pres">
      <dgm:prSet presAssocID="{02BC8C3D-0189-4025-8BDC-8D91B44DC19C}" presName="node" presStyleLbl="node1" presStyleIdx="3" presStyleCnt="8" custScaleX="157547" custScaleY="114941" custRadScaleRad="170140" custRadScaleInc="-175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4" presStyleCnt="8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4" presStyleCnt="8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4" presStyleCnt="8" custScaleX="162423" custScaleY="89419" custRadScaleRad="117276" custRadScaleInc="-218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5" presStyleCnt="8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5" presStyleCnt="8" custScaleX="168132" custScaleY="123035" custRadScaleRad="93191" custRadScaleInc="-92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6" presStyleCnt="8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6" presStyleCnt="8" custAng="0" custScaleX="155757" custScaleY="107465" custRadScaleRad="164850" custRadScaleInc="-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16AC-810D-4152-BA87-10EDE75F507C}" type="pres">
      <dgm:prSet presAssocID="{086C20F5-9A52-4770-84E5-A812DBF2ECFB}" presName="Name9" presStyleLbl="parChTrans1D2" presStyleIdx="7" presStyleCnt="8"/>
      <dgm:spPr/>
      <dgm:t>
        <a:bodyPr/>
        <a:lstStyle/>
        <a:p>
          <a:endParaRPr lang="en-US"/>
        </a:p>
      </dgm:t>
    </dgm:pt>
    <dgm:pt modelId="{2A0DDCA2-C7D0-4C9B-8A4C-C18B31420271}" type="pres">
      <dgm:prSet presAssocID="{086C20F5-9A52-4770-84E5-A812DBF2ECF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CCB3501-C079-4AD9-B441-9EDC788E34F3}" type="pres">
      <dgm:prSet presAssocID="{2C758B9E-8D21-458D-9081-2251E327992F}" presName="node" presStyleLbl="node1" presStyleIdx="7" presStyleCnt="8" custAng="0" custScaleX="171403" custScaleY="116987" custRadScaleRad="182816" custRadScaleInc="-88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0F731-B0EE-4FBD-97B5-FB1F2197FDCB}" type="presOf" srcId="{D6A625E7-DF06-4D4E-8FCE-4697D3E5ABD1}" destId="{CADF5C85-77D1-4BE6-8142-F822C6AD6356}" srcOrd="0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D653D06F-B3FD-4B9D-B0E4-90BA98B77D84}" type="presOf" srcId="{F2BB8BAE-DAB4-4B98-816D-DB487942119C}" destId="{F7956D89-C625-44FD-919E-833C2148F4B6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2B0A2718-C998-4A67-AA95-8F564C4178F6}" srcId="{F7F0C35C-C7D8-468A-A557-2214C1F14812}" destId="{02BC8C3D-0189-4025-8BDC-8D91B44DC19C}" srcOrd="3" destOrd="0" parTransId="{D6A625E7-DF06-4D4E-8FCE-4697D3E5ABD1}" sibTransId="{D891971B-6A29-4482-A09A-586E969C0307}"/>
    <dgm:cxn modelId="{F63501C0-7780-41A9-84FD-212B2DD51F52}" type="presOf" srcId="{1B5F954E-B42D-4D3C-80B9-DCFDA5316E38}" destId="{10AEF670-5D14-4356-9567-E36E6B4E1C43}" srcOrd="0" destOrd="0" presId="urn:microsoft.com/office/officeart/2005/8/layout/radial1"/>
    <dgm:cxn modelId="{7B662A32-4919-4D2D-B591-09D1B006EBB4}" srcId="{0C376AC0-E8C9-4036-A55E-A59B4A11057E}" destId="{DDF3C107-754A-4779-B7CB-50FA255C6C63}" srcOrd="28" destOrd="0" parTransId="{518443F3-01B0-40B6-A83C-6C194B7B2AE8}" sibTransId="{22789EB2-8D52-4637-AA87-9014B01B58AB}"/>
    <dgm:cxn modelId="{3B7CE54F-2805-4DE7-BC2C-3DC902DED49E}" type="presOf" srcId="{67EE00F5-495C-4F93-8BE0-04188A81347C}" destId="{4E97889A-0A91-45FB-A058-A03CA17BB456}" srcOrd="0" destOrd="0" presId="urn:microsoft.com/office/officeart/2005/8/layout/radial1"/>
    <dgm:cxn modelId="{2302C95F-7916-4FDB-938E-D11BA6F4A816}" srcId="{0C376AC0-E8C9-4036-A55E-A59B4A11057E}" destId="{C4D20306-E5FD-498F-A89B-37C67598C6C0}" srcOrd="17" destOrd="0" parTransId="{6B835F4C-85B5-41BE-9493-30FACE2AA768}" sibTransId="{53A7EE2F-701E-42C7-BBDC-0BD7061BE400}"/>
    <dgm:cxn modelId="{A7578E9F-DDAD-4E7A-9DBA-AD87223AC453}" type="presOf" srcId="{E3FD6AE6-7D8C-44E4-B8FB-8644CED701F2}" destId="{5E1F2C9F-848F-4D4A-BF3E-1D0CCC125647}" srcOrd="1" destOrd="0" presId="urn:microsoft.com/office/officeart/2005/8/layout/radial1"/>
    <dgm:cxn modelId="{78680EC2-F1F5-4760-8E48-140A31DEF78E}" type="presOf" srcId="{9B372BD6-FE79-4769-AAA9-B84C2E13E8EC}" destId="{7E8C5CB4-FC2D-4878-A005-272B7526565C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1381E4F0-6E45-4B45-9C3A-57E05AA29941}" type="presOf" srcId="{1F9360AC-45E0-44A5-8C41-F6C19EE3193A}" destId="{A51102EC-9D4E-485F-A497-84E1A3EC595C}" srcOrd="1" destOrd="0" presId="urn:microsoft.com/office/officeart/2005/8/layout/radial1"/>
    <dgm:cxn modelId="{778A4940-10D0-45DE-8301-D33D97398195}" srcId="{0C376AC0-E8C9-4036-A55E-A59B4A11057E}" destId="{235BDE9E-44AF-4B01-858A-121764E2BE58}" srcOrd="23" destOrd="0" parTransId="{69176223-D4B0-4045-9869-6AE163E03878}" sibTransId="{F5425D26-4965-42B0-ACB0-231039A4BC4F}"/>
    <dgm:cxn modelId="{AEC06769-1CAC-41C3-B542-D34C371C0F41}" srcId="{0C376AC0-E8C9-4036-A55E-A59B4A11057E}" destId="{F4CD84A5-16E0-4A32-8259-9EE4397BA595}" srcOrd="21" destOrd="0" parTransId="{D338E8FB-DDE9-4021-8D92-7C5DFB82ECB0}" sibTransId="{8B5625B9-6391-4DB2-86BF-89DB160006F5}"/>
    <dgm:cxn modelId="{55D4B8E2-9167-45DF-918E-F4944B68D43D}" type="presOf" srcId="{1B5F954E-B42D-4D3C-80B9-DCFDA5316E38}" destId="{046D36D8-556B-418D-AE6C-DA055F2683A5}" srcOrd="1" destOrd="0" presId="urn:microsoft.com/office/officeart/2005/8/layout/radial1"/>
    <dgm:cxn modelId="{009A894B-CFD8-4831-B025-E2696355C4DD}" type="presOf" srcId="{F2BB8BAE-DAB4-4B98-816D-DB487942119C}" destId="{3FA89C93-D942-4B07-A057-B5A70186894F}" srcOrd="1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22C7FA36-6C53-4BAE-8800-D0D93801D42E}" srcId="{0C376AC0-E8C9-4036-A55E-A59B4A11057E}" destId="{B5B3312F-3DAB-4D3D-B261-5ECCAE7E2B13}" srcOrd="12" destOrd="0" parTransId="{6A79DC97-3D13-4A1C-AC90-3B4A72213670}" sibTransId="{4BF096BE-4CF2-4982-B7EA-1FC1EE3392F5}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6665CE9B-3C1C-405B-B265-99FDC9689F15}" type="presOf" srcId="{0C376AC0-E8C9-4036-A55E-A59B4A11057E}" destId="{FB151A69-068C-4834-B6A7-57760C7C67A9}" srcOrd="0" destOrd="0" presId="urn:microsoft.com/office/officeart/2005/8/layout/radial1"/>
    <dgm:cxn modelId="{060C7F80-D444-4D0F-92B0-221501816BA7}" srcId="{F7F0C35C-C7D8-468A-A557-2214C1F14812}" destId="{E7F3BA06-436E-477E-8005-93644E824245}" srcOrd="6" destOrd="0" parTransId="{67EE00F5-495C-4F93-8BE0-04188A81347C}" sibTransId="{C8FDF0B3-A951-4C9D-9402-3375E9100572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258E707E-C992-41EB-A101-A29E2BE3FC25}" type="presOf" srcId="{D6A625E7-DF06-4D4E-8FCE-4697D3E5ABD1}" destId="{127C291B-90CF-4500-B282-CC8686ED9239}" srcOrd="1" destOrd="0" presId="urn:microsoft.com/office/officeart/2005/8/layout/radial1"/>
    <dgm:cxn modelId="{AAE575F2-0F51-4D27-A7A4-2D2AD4FE0CD4}" type="presOf" srcId="{67EE00F5-495C-4F93-8BE0-04188A81347C}" destId="{328591B2-3C43-447B-ABD8-F849CAB7DEF5}" srcOrd="1" destOrd="0" presId="urn:microsoft.com/office/officeart/2005/8/layout/radial1"/>
    <dgm:cxn modelId="{09EB9642-6DD4-4D90-88BD-07C17FB2AABC}" srcId="{F7F0C35C-C7D8-468A-A557-2214C1F14812}" destId="{A2E5F48A-55E3-4FF8-9633-1C669D2F9C08}" srcOrd="5" destOrd="0" parTransId="{9B372BD6-FE79-4769-AAA9-B84C2E13E8EC}" sibTransId="{E08AE13C-908F-4378-96FC-081C6BE7ACCB}"/>
    <dgm:cxn modelId="{531B82E3-C2F6-43CA-A433-BD070ED09324}" type="presOf" srcId="{02BC8C3D-0189-4025-8BDC-8D91B44DC19C}" destId="{268F2B43-F66B-4114-A7FA-7722BF2EC447}" srcOrd="0" destOrd="0" presId="urn:microsoft.com/office/officeart/2005/8/layout/radial1"/>
    <dgm:cxn modelId="{E65C5E18-A21F-41B5-A430-462F5E0D116B}" srcId="{0C376AC0-E8C9-4036-A55E-A59B4A11057E}" destId="{0EFB9A94-F643-4D12-BB56-EA0B3A25D528}" srcOrd="29" destOrd="0" parTransId="{E53BB903-EA36-41E0-8B3F-3B49D6F750A3}" sibTransId="{50F0C681-514B-4F24-9DDF-2EB7B789DB69}"/>
    <dgm:cxn modelId="{5A3FD2FC-2B44-4F88-9252-592D8D8C16DA}" srcId="{F7F0C35C-C7D8-468A-A557-2214C1F14812}" destId="{376B5DE4-1C3F-4A76-9B4A-98D21A4AF5F1}" srcOrd="2" destOrd="0" parTransId="{F2BB8BAE-DAB4-4B98-816D-DB487942119C}" sibTransId="{00E075C7-8C4C-43D2-B02D-24742270C83A}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94B5D930-6433-4D59-A4A1-660ABB32B2BA}" type="presOf" srcId="{B2104859-D8E7-41DE-8DC9-BD893938B4F5}" destId="{DC97B75A-3B39-404A-89D7-1BBCFDBA119C}" srcOrd="0" destOrd="0" presId="urn:microsoft.com/office/officeart/2005/8/layout/radial1"/>
    <dgm:cxn modelId="{9A0974F0-A71B-449D-A323-7CED6D53B527}" srcId="{0C376AC0-E8C9-4036-A55E-A59B4A11057E}" destId="{AC1BF9EB-3A19-4BAA-BCE3-82DAE7D8548C}" srcOrd="25" destOrd="0" parTransId="{D66F9332-FF58-468F-A35F-A864AD61201A}" sibTransId="{604B2E43-C43A-4A8B-B15E-25A0DFE6F8AC}"/>
    <dgm:cxn modelId="{FB9F1AC0-8E0C-4E78-A744-AA9990C95603}" type="presOf" srcId="{086C20F5-9A52-4770-84E5-A812DBF2ECFB}" destId="{2A0DDCA2-C7D0-4C9B-8A4C-C18B31420271}" srcOrd="1" destOrd="0" presId="urn:microsoft.com/office/officeart/2005/8/layout/radial1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A55D1A84-914B-430B-9DC1-4BD080CDFD1F}" type="presOf" srcId="{F7F0C35C-C7D8-468A-A557-2214C1F14812}" destId="{AA4BEADE-365D-46E3-89CB-1A4EF2D0A85F}" srcOrd="0" destOrd="0" presId="urn:microsoft.com/office/officeart/2005/8/layout/radial1"/>
    <dgm:cxn modelId="{E538C33D-3BF7-4A85-B94A-EB757E58513A}" srcId="{0C376AC0-E8C9-4036-A55E-A59B4A11057E}" destId="{086D37A8-0887-4897-9CAD-0BD7B542CC55}" srcOrd="13" destOrd="0" parTransId="{2DD8EA2F-6003-46D7-9796-020C741C98CE}" sibTransId="{E353B8B5-C83F-4F6A-8347-903C9B7B61B6}"/>
    <dgm:cxn modelId="{DA4993B4-AA27-4DDD-BC8D-2D536FE4DB34}" type="presOf" srcId="{E7F3BA06-436E-477E-8005-93644E824245}" destId="{144F6B4C-EC73-4CA9-9AF8-05F02CBDFBE3}" srcOrd="0" destOrd="0" presId="urn:microsoft.com/office/officeart/2005/8/layout/radial1"/>
    <dgm:cxn modelId="{7FB6F186-E2B9-478C-950C-B8BDF18DB0C1}" srcId="{0C376AC0-E8C9-4036-A55E-A59B4A11057E}" destId="{AFBD7A70-CB8D-4ECC-8FF1-E227D6AAA348}" srcOrd="15" destOrd="0" parTransId="{936C80CC-67B8-4FCF-8BBA-673868D56C5D}" sibTransId="{F1D483CA-8D7C-4295-AE19-CF0500F3FDE9}"/>
    <dgm:cxn modelId="{8556DECC-80CE-4214-B29B-7F27E274B188}" type="presOf" srcId="{564B5AE9-0D9D-41E1-85EF-4E23387872DA}" destId="{6CD2F0FC-8650-4840-826A-24AB96447FF8}" srcOrd="0" destOrd="0" presId="urn:microsoft.com/office/officeart/2005/8/layout/radial1"/>
    <dgm:cxn modelId="{B207B55F-FFF0-4C46-9C6E-22B8CD7DA20F}" srcId="{0C376AC0-E8C9-4036-A55E-A59B4A11057E}" destId="{73BDA223-2ABD-466C-98B2-0EC023D0047E}" srcOrd="14" destOrd="0" parTransId="{6C2BF104-118D-4E1C-9A41-1DFABF9A70C3}" sibTransId="{84E6DD8B-0B8C-48FD-82C3-1E4A2AA05DDC}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676B4AE7-CCF7-44B4-AA7C-09ABAF7A5F06}" srcId="{0C376AC0-E8C9-4036-A55E-A59B4A11057E}" destId="{8A0F4ECF-0E2B-4765-A207-F60EB0487645}" srcOrd="19" destOrd="0" parTransId="{3EE7E2CE-38DA-4500-8A49-5959C6331792}" sibTransId="{6AF6CF35-455B-4077-9E55-745625F2AB70}"/>
    <dgm:cxn modelId="{F7739EE0-84BF-41F6-B958-3FD54C55075D}" type="presOf" srcId="{086C20F5-9A52-4770-84E5-A812DBF2ECFB}" destId="{63DD16AC-810D-4152-BA87-10EDE75F507C}" srcOrd="0" destOrd="0" presId="urn:microsoft.com/office/officeart/2005/8/layout/radial1"/>
    <dgm:cxn modelId="{0E2E6D4E-444B-4A6F-BBEE-7034BAE4EB6C}" type="presOf" srcId="{E3FD6AE6-7D8C-44E4-B8FB-8644CED701F2}" destId="{0AAD1F38-F793-4B4D-A7C1-0EB0E5E96D0E}" srcOrd="0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74FA8082-AF93-4646-A59B-CD3E0E5613DE}" srcId="{F7F0C35C-C7D8-468A-A557-2214C1F14812}" destId="{2C758B9E-8D21-458D-9081-2251E327992F}" srcOrd="7" destOrd="0" parTransId="{086C20F5-9A52-4770-84E5-A812DBF2ECFB}" sibTransId="{6A5BD57A-5EA0-4BDA-963F-77AAF83949FF}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0F70B281-42CE-434E-B1A4-1D523080E3D5}" srcId="{0C376AC0-E8C9-4036-A55E-A59B4A11057E}" destId="{DE6EFA9A-E229-4372-A2FB-5D65EB6705FC}" srcOrd="24" destOrd="0" parTransId="{F23785B0-B03C-4F2B-A455-2686188DD05C}" sibTransId="{4A6491B7-5876-42DB-A70F-6520D6AD1743}"/>
    <dgm:cxn modelId="{5B703281-06A2-4492-B6A6-6FA6ACEF6832}" type="presOf" srcId="{2C758B9E-8D21-458D-9081-2251E327992F}" destId="{ECCB3501-C079-4AD9-B441-9EDC788E34F3}" srcOrd="0" destOrd="0" presId="urn:microsoft.com/office/officeart/2005/8/layout/radial1"/>
    <dgm:cxn modelId="{3B183A03-6E81-4E17-9F25-07E1247E3831}" srcId="{0C376AC0-E8C9-4036-A55E-A59B4A11057E}" destId="{0271DD5B-E987-430F-B50C-BED623087766}" srcOrd="30" destOrd="0" parTransId="{A3280D1F-9F76-4AC0-8310-9397CF8E5E56}" sibTransId="{578ACE73-30F5-4354-B9C6-9610EBFAA1F5}"/>
    <dgm:cxn modelId="{6949CBFF-5FAD-4121-A077-C0BD6F89063A}" srcId="{0C376AC0-E8C9-4036-A55E-A59B4A11057E}" destId="{EE600A8F-D025-4AB2-9FF3-7168566AFE6E}" srcOrd="27" destOrd="0" parTransId="{AFEC49FA-D364-4DAA-A8BC-81584D7325A5}" sibTransId="{736A68A8-8FFD-4376-8AF3-617A06270D20}"/>
    <dgm:cxn modelId="{9883F1D2-B2EE-42E9-8B26-525DA74DF2A0}" srcId="{F7F0C35C-C7D8-468A-A557-2214C1F14812}" destId="{BB6DC0FF-0DBF-4AD3-A08D-5E55054AB9B7}" srcOrd="1" destOrd="0" parTransId="{E3FD6AE6-7D8C-44E4-B8FB-8644CED701F2}" sibTransId="{68CAC920-E33D-4AC2-83ED-76496A56C34E}"/>
    <dgm:cxn modelId="{788C683C-F83A-4078-B8A7-2076C488F4D9}" type="presOf" srcId="{9B372BD6-FE79-4769-AAA9-B84C2E13E8EC}" destId="{E2E65272-6CE1-4FEE-9511-2F358199072A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F59F908B-7135-4141-BF2A-0E4F39AC3E9B}" srcId="{0C376AC0-E8C9-4036-A55E-A59B4A11057E}" destId="{D61B0DAC-E7AE-4600-A06F-E970A99B88BC}" srcOrd="18" destOrd="0" parTransId="{11CC03E5-4AAB-413A-B80A-25D9DDBA90AE}" sibTransId="{D2F6CCAE-C456-40D4-ADD4-B8363CB54071}"/>
    <dgm:cxn modelId="{BBDFEC68-6EC6-4E7F-BBC7-0D80C7F07A00}" srcId="{F7F0C35C-C7D8-468A-A557-2214C1F14812}" destId="{564B5AE9-0D9D-41E1-85EF-4E23387872DA}" srcOrd="4" destOrd="0" parTransId="{1F9360AC-45E0-44A5-8C41-F6C19EE3193A}" sibTransId="{42C9D4DD-CDB7-4E80-923E-11393013F4C1}"/>
    <dgm:cxn modelId="{AC1AF8E9-E8AE-46DF-9883-D4F3D74B4F21}" srcId="{0C376AC0-E8C9-4036-A55E-A59B4A11057E}" destId="{67B703B6-6B4B-4587-8B53-FB0955594486}" srcOrd="20" destOrd="0" parTransId="{CF7E1E16-5E03-40F7-84A3-B7E05E7F183D}" sibTransId="{2485DD82-947B-46C8-B8C8-AFA61F1C966C}"/>
    <dgm:cxn modelId="{3AA1C170-43F6-4739-8B4B-8286F7B4DB4B}" srcId="{0C376AC0-E8C9-4036-A55E-A59B4A11057E}" destId="{E9CDF8D5-F77C-40F6-8C25-D1BBE35BD9C5}" srcOrd="16" destOrd="0" parTransId="{C77ED19E-0EF3-4C48-8994-E8145D6E0909}" sibTransId="{4F65FE56-4D9C-4C41-9428-F74FDE060FDC}"/>
    <dgm:cxn modelId="{45658016-EF8A-4F90-9149-A7E2270CBFC6}" srcId="{0C376AC0-E8C9-4036-A55E-A59B4A11057E}" destId="{032ABF97-E3C1-4A95-B3DB-91F6C28C9BCB}" srcOrd="22" destOrd="0" parTransId="{55CE9BF1-D8DF-4A35-9534-F069CFB9AE58}" sibTransId="{5A48EBC8-6F71-40CC-9972-499A93B1EAB4}"/>
    <dgm:cxn modelId="{5BF9ABFE-3EB2-4CD2-96C0-F6CEF8FA31A4}" type="presOf" srcId="{376B5DE4-1C3F-4A76-9B4A-98D21A4AF5F1}" destId="{13FC3DFA-EC65-4A8E-AF70-4B93C9A027EC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0BF7E5A0-55AB-480C-AF1C-30E3A5FDFA1A}" type="presOf" srcId="{1F9360AC-45E0-44A5-8C41-F6C19EE3193A}" destId="{8ADCA6E1-BC1B-4191-8E83-4251D3746691}" srcOrd="0" destOrd="0" presId="urn:microsoft.com/office/officeart/2005/8/layout/radial1"/>
    <dgm:cxn modelId="{2B4C66F7-5CAF-4F30-870A-A94628B5320B}" type="presOf" srcId="{A2E5F48A-55E3-4FF8-9633-1C669D2F9C08}" destId="{80CEAC33-D935-4F10-834E-4F64B8ED3B48}" srcOrd="0" destOrd="0" presId="urn:microsoft.com/office/officeart/2005/8/layout/radial1"/>
    <dgm:cxn modelId="{9A04501F-CD1E-49E5-AA8B-F0505B9513C0}" srcId="{0C376AC0-E8C9-4036-A55E-A59B4A11057E}" destId="{44C3758D-9378-49A0-B887-0FECF1544224}" srcOrd="26" destOrd="0" parTransId="{59C5672A-C2E7-4644-9859-61616A8C4D8B}" sibTransId="{0AC1D44F-21CE-404D-B5FB-8131E0ADD29C}"/>
    <dgm:cxn modelId="{42105046-ECBB-43F6-9F0D-084A3E292625}" type="presOf" srcId="{BB6DC0FF-0DBF-4AD3-A08D-5E55054AB9B7}" destId="{10AC0CE8-C76A-4293-98D6-75BC8E255D61}" srcOrd="0" destOrd="0" presId="urn:microsoft.com/office/officeart/2005/8/layout/radial1"/>
    <dgm:cxn modelId="{73EF7CBF-B4E6-4BF1-9897-5C4639CC9533}" type="presParOf" srcId="{FB151A69-068C-4834-B6A7-57760C7C67A9}" destId="{AA4BEADE-365D-46E3-89CB-1A4EF2D0A85F}" srcOrd="0" destOrd="0" presId="urn:microsoft.com/office/officeart/2005/8/layout/radial1"/>
    <dgm:cxn modelId="{FF0079ED-7DB6-470E-AA4A-BA4F7ADDB9DB}" type="presParOf" srcId="{FB151A69-068C-4834-B6A7-57760C7C67A9}" destId="{10AEF670-5D14-4356-9567-E36E6B4E1C43}" srcOrd="1" destOrd="0" presId="urn:microsoft.com/office/officeart/2005/8/layout/radial1"/>
    <dgm:cxn modelId="{EB8E9FC1-A934-45DA-828E-BD446C06D60F}" type="presParOf" srcId="{10AEF670-5D14-4356-9567-E36E6B4E1C43}" destId="{046D36D8-556B-418D-AE6C-DA055F2683A5}" srcOrd="0" destOrd="0" presId="urn:microsoft.com/office/officeart/2005/8/layout/radial1"/>
    <dgm:cxn modelId="{2E73122C-7546-4327-B3A7-CEF765D8CCB4}" type="presParOf" srcId="{FB151A69-068C-4834-B6A7-57760C7C67A9}" destId="{DC97B75A-3B39-404A-89D7-1BBCFDBA119C}" srcOrd="2" destOrd="0" presId="urn:microsoft.com/office/officeart/2005/8/layout/radial1"/>
    <dgm:cxn modelId="{59162363-3C9F-484F-A72B-0A3A195883B5}" type="presParOf" srcId="{FB151A69-068C-4834-B6A7-57760C7C67A9}" destId="{0AAD1F38-F793-4B4D-A7C1-0EB0E5E96D0E}" srcOrd="3" destOrd="0" presId="urn:microsoft.com/office/officeart/2005/8/layout/radial1"/>
    <dgm:cxn modelId="{7D36A736-26D3-4677-B093-3F2D0B64738E}" type="presParOf" srcId="{0AAD1F38-F793-4B4D-A7C1-0EB0E5E96D0E}" destId="{5E1F2C9F-848F-4D4A-BF3E-1D0CCC125647}" srcOrd="0" destOrd="0" presId="urn:microsoft.com/office/officeart/2005/8/layout/radial1"/>
    <dgm:cxn modelId="{1BD71BA4-69AA-4711-A779-604C617B1D7C}" type="presParOf" srcId="{FB151A69-068C-4834-B6A7-57760C7C67A9}" destId="{10AC0CE8-C76A-4293-98D6-75BC8E255D61}" srcOrd="4" destOrd="0" presId="urn:microsoft.com/office/officeart/2005/8/layout/radial1"/>
    <dgm:cxn modelId="{7F0F9942-1270-4F52-849A-C4DEBDE4B8CC}" type="presParOf" srcId="{FB151A69-068C-4834-B6A7-57760C7C67A9}" destId="{F7956D89-C625-44FD-919E-833C2148F4B6}" srcOrd="5" destOrd="0" presId="urn:microsoft.com/office/officeart/2005/8/layout/radial1"/>
    <dgm:cxn modelId="{824C6566-986E-4A4E-AEB9-A83CF66512AF}" type="presParOf" srcId="{F7956D89-C625-44FD-919E-833C2148F4B6}" destId="{3FA89C93-D942-4B07-A057-B5A70186894F}" srcOrd="0" destOrd="0" presId="urn:microsoft.com/office/officeart/2005/8/layout/radial1"/>
    <dgm:cxn modelId="{BD2CC8D8-81AB-4980-B028-7D3F2FCE9A2B}" type="presParOf" srcId="{FB151A69-068C-4834-B6A7-57760C7C67A9}" destId="{13FC3DFA-EC65-4A8E-AF70-4B93C9A027EC}" srcOrd="6" destOrd="0" presId="urn:microsoft.com/office/officeart/2005/8/layout/radial1"/>
    <dgm:cxn modelId="{89E22C4B-2D6B-445E-A0E0-0DC8A7AFA14B}" type="presParOf" srcId="{FB151A69-068C-4834-B6A7-57760C7C67A9}" destId="{CADF5C85-77D1-4BE6-8142-F822C6AD6356}" srcOrd="7" destOrd="0" presId="urn:microsoft.com/office/officeart/2005/8/layout/radial1"/>
    <dgm:cxn modelId="{F889632A-47A2-42F0-829D-3572127D69E8}" type="presParOf" srcId="{CADF5C85-77D1-4BE6-8142-F822C6AD6356}" destId="{127C291B-90CF-4500-B282-CC8686ED9239}" srcOrd="0" destOrd="0" presId="urn:microsoft.com/office/officeart/2005/8/layout/radial1"/>
    <dgm:cxn modelId="{3BC9FF32-7D23-44E1-8FFC-9C746FDA65C0}" type="presParOf" srcId="{FB151A69-068C-4834-B6A7-57760C7C67A9}" destId="{268F2B43-F66B-4114-A7FA-7722BF2EC447}" srcOrd="8" destOrd="0" presId="urn:microsoft.com/office/officeart/2005/8/layout/radial1"/>
    <dgm:cxn modelId="{F4E9E52A-3590-4A23-88C9-6BAE13F15FF0}" type="presParOf" srcId="{FB151A69-068C-4834-B6A7-57760C7C67A9}" destId="{8ADCA6E1-BC1B-4191-8E83-4251D3746691}" srcOrd="9" destOrd="0" presId="urn:microsoft.com/office/officeart/2005/8/layout/radial1"/>
    <dgm:cxn modelId="{F6FE67A5-6C4F-4BA1-B08B-469224C798B4}" type="presParOf" srcId="{8ADCA6E1-BC1B-4191-8E83-4251D3746691}" destId="{A51102EC-9D4E-485F-A497-84E1A3EC595C}" srcOrd="0" destOrd="0" presId="urn:microsoft.com/office/officeart/2005/8/layout/radial1"/>
    <dgm:cxn modelId="{06F8236A-4707-4ABA-A5DF-E09F7776F7D4}" type="presParOf" srcId="{FB151A69-068C-4834-B6A7-57760C7C67A9}" destId="{6CD2F0FC-8650-4840-826A-24AB96447FF8}" srcOrd="10" destOrd="0" presId="urn:microsoft.com/office/officeart/2005/8/layout/radial1"/>
    <dgm:cxn modelId="{BBD7D514-5C34-46B4-94AD-B43BA07E2638}" type="presParOf" srcId="{FB151A69-068C-4834-B6A7-57760C7C67A9}" destId="{7E8C5CB4-FC2D-4878-A005-272B7526565C}" srcOrd="11" destOrd="0" presId="urn:microsoft.com/office/officeart/2005/8/layout/radial1"/>
    <dgm:cxn modelId="{4692F367-6897-4870-A096-3FFD4B9E09DF}" type="presParOf" srcId="{7E8C5CB4-FC2D-4878-A005-272B7526565C}" destId="{E2E65272-6CE1-4FEE-9511-2F358199072A}" srcOrd="0" destOrd="0" presId="urn:microsoft.com/office/officeart/2005/8/layout/radial1"/>
    <dgm:cxn modelId="{31CA08EF-2F81-4B0B-9062-9C8CCEFDA116}" type="presParOf" srcId="{FB151A69-068C-4834-B6A7-57760C7C67A9}" destId="{80CEAC33-D935-4F10-834E-4F64B8ED3B48}" srcOrd="12" destOrd="0" presId="urn:microsoft.com/office/officeart/2005/8/layout/radial1"/>
    <dgm:cxn modelId="{08715203-9869-4F5C-AB05-7A31052461B4}" type="presParOf" srcId="{FB151A69-068C-4834-B6A7-57760C7C67A9}" destId="{4E97889A-0A91-45FB-A058-A03CA17BB456}" srcOrd="13" destOrd="0" presId="urn:microsoft.com/office/officeart/2005/8/layout/radial1"/>
    <dgm:cxn modelId="{13A54C9E-26F6-4BA0-8D84-BCD2BFA50997}" type="presParOf" srcId="{4E97889A-0A91-45FB-A058-A03CA17BB456}" destId="{328591B2-3C43-447B-ABD8-F849CAB7DEF5}" srcOrd="0" destOrd="0" presId="urn:microsoft.com/office/officeart/2005/8/layout/radial1"/>
    <dgm:cxn modelId="{05518BC1-01C4-46AB-A5BF-719905D0230E}" type="presParOf" srcId="{FB151A69-068C-4834-B6A7-57760C7C67A9}" destId="{144F6B4C-EC73-4CA9-9AF8-05F02CBDFBE3}" srcOrd="14" destOrd="0" presId="urn:microsoft.com/office/officeart/2005/8/layout/radial1"/>
    <dgm:cxn modelId="{4E411D9E-183A-4402-AF4C-81A13EC0F42A}" type="presParOf" srcId="{FB151A69-068C-4834-B6A7-57760C7C67A9}" destId="{63DD16AC-810D-4152-BA87-10EDE75F507C}" srcOrd="15" destOrd="0" presId="urn:microsoft.com/office/officeart/2005/8/layout/radial1"/>
    <dgm:cxn modelId="{4624715F-961F-40E2-9951-569C846CBC9E}" type="presParOf" srcId="{63DD16AC-810D-4152-BA87-10EDE75F507C}" destId="{2A0DDCA2-C7D0-4C9B-8A4C-C18B31420271}" srcOrd="0" destOrd="0" presId="urn:microsoft.com/office/officeart/2005/8/layout/radial1"/>
    <dgm:cxn modelId="{0D75AFE8-0D0C-4D16-AA2C-4BA2444BC4E8}" type="presParOf" srcId="{FB151A69-068C-4834-B6A7-57760C7C67A9}" destId="{ECCB3501-C079-4AD9-B441-9EDC788E34F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 smtClean="0"/>
            <a:t>Vocabulary </a:t>
          </a:r>
          <a:r>
            <a:rPr lang="ka-GE" dirty="0" smtClean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 smtClean="0"/>
            <a:t>cream</a:t>
          </a:r>
        </a:p>
        <a:p>
          <a:r>
            <a:rPr lang="en-US" sz="2000" dirty="0" smtClean="0"/>
            <a:t>(n.)</a:t>
          </a:r>
          <a:endParaRPr lang="en-US" sz="20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 dirty="0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000" dirty="0" smtClean="0"/>
            <a:t>juice</a:t>
          </a:r>
        </a:p>
        <a:p>
          <a:r>
            <a:rPr lang="en-US" sz="2000" dirty="0" smtClean="0"/>
            <a:t>(n.)</a:t>
          </a:r>
          <a:endParaRPr lang="en-US" sz="2000" dirty="0"/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 dirty="0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1800" dirty="0" smtClean="0"/>
            <a:t>rice</a:t>
          </a:r>
        </a:p>
        <a:p>
          <a:r>
            <a:rPr lang="en-US" sz="1800" dirty="0" smtClean="0"/>
            <a:t>(n.)</a:t>
          </a:r>
          <a:endParaRPr lang="en-US" sz="1800" dirty="0"/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 dirty="0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bg1"/>
              </a:solidFill>
            </a:rPr>
            <a:t>pie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bg1"/>
              </a:solidFill>
            </a:rPr>
            <a:t>(n.)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 dirty="0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slice</a:t>
          </a:r>
        </a:p>
        <a:p>
          <a:r>
            <a:rPr lang="en-US" sz="2000" dirty="0" smtClean="0">
              <a:solidFill>
                <a:schemeClr val="bg1"/>
              </a:solidFill>
            </a:rPr>
            <a:t>(n.)</a:t>
          </a: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 dirty="0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E9CDF8D5-F77C-40F6-8C25-D1BBE35BD9C5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C77ED19E-0EF3-4C48-8994-E8145D6E0909}" type="parTrans" cxnId="{3AA1C170-43F6-4739-8B4B-8286F7B4DB4B}">
      <dgm:prSet/>
      <dgm:spPr/>
      <dgm:t>
        <a:bodyPr/>
        <a:lstStyle/>
        <a:p>
          <a:endParaRPr lang="en-US"/>
        </a:p>
      </dgm:t>
    </dgm:pt>
    <dgm:pt modelId="{4F65FE56-4D9C-4C41-9428-F74FDE060FDC}" type="sibTrans" cxnId="{3AA1C170-43F6-4739-8B4B-8286F7B4DB4B}">
      <dgm:prSet/>
      <dgm:spPr/>
      <dgm:t>
        <a:bodyPr/>
        <a:lstStyle/>
        <a:p>
          <a:endParaRPr lang="en-US"/>
        </a:p>
      </dgm:t>
    </dgm:pt>
    <dgm:pt modelId="{C4D20306-E5FD-498F-A89B-37C67598C6C0}">
      <dgm:prSet custScaleX="109412" custScaleY="87470" custRadScaleRad="137248" custRadScaleInc="-169492"/>
      <dgm:spPr/>
      <dgm:t>
        <a:bodyPr/>
        <a:lstStyle/>
        <a:p>
          <a:endParaRPr lang="en-US" dirty="0"/>
        </a:p>
      </dgm:t>
    </dgm:pt>
    <dgm:pt modelId="{6B835F4C-85B5-41BE-9493-30FACE2AA768}" type="parTrans" cxnId="{2302C95F-7916-4FDB-938E-D11BA6F4A816}">
      <dgm:prSet/>
      <dgm:spPr/>
      <dgm:t>
        <a:bodyPr/>
        <a:lstStyle/>
        <a:p>
          <a:endParaRPr lang="en-US"/>
        </a:p>
      </dgm:t>
    </dgm:pt>
    <dgm:pt modelId="{53A7EE2F-701E-42C7-BBDC-0BD7061BE400}" type="sibTrans" cxnId="{2302C95F-7916-4FDB-938E-D11BA6F4A816}">
      <dgm:prSet/>
      <dgm:spPr/>
      <dgm:t>
        <a:bodyPr/>
        <a:lstStyle/>
        <a:p>
          <a:endParaRPr lang="en-US"/>
        </a:p>
      </dgm:t>
    </dgm:pt>
    <dgm:pt modelId="{D61B0DAC-E7AE-4600-A06F-E970A99B88BC}">
      <dgm:prSet custScaleX="109412" custScaleY="87470" custRadScaleRad="137248" custRadScaleInc="-169492"/>
      <dgm:spPr/>
      <dgm:t>
        <a:bodyPr/>
        <a:lstStyle/>
        <a:p>
          <a:endParaRPr lang="en-US" dirty="0"/>
        </a:p>
      </dgm:t>
    </dgm:pt>
    <dgm:pt modelId="{11CC03E5-4AAB-413A-B80A-25D9DDBA90AE}" type="parTrans" cxnId="{F59F908B-7135-4141-BF2A-0E4F39AC3E9B}">
      <dgm:prSet/>
      <dgm:spPr/>
      <dgm:t>
        <a:bodyPr/>
        <a:lstStyle/>
        <a:p>
          <a:endParaRPr lang="en-US"/>
        </a:p>
      </dgm:t>
    </dgm:pt>
    <dgm:pt modelId="{D2F6CCAE-C456-40D4-ADD4-B8363CB54071}" type="sibTrans" cxnId="{F59F908B-7135-4141-BF2A-0E4F39AC3E9B}">
      <dgm:prSet/>
      <dgm:spPr/>
      <dgm:t>
        <a:bodyPr/>
        <a:lstStyle/>
        <a:p>
          <a:endParaRPr lang="en-US"/>
        </a:p>
      </dgm:t>
    </dgm:pt>
    <dgm:pt modelId="{02BC8C3D-0189-4025-8BDC-8D91B44DC19C}">
      <dgm:prSet phldrT="[Text]" custT="1"/>
      <dgm:spPr/>
      <dgm:t>
        <a:bodyPr/>
        <a:lstStyle/>
        <a:p>
          <a:r>
            <a:rPr lang="en-US" sz="1800" dirty="0" smtClean="0"/>
            <a:t>grape</a:t>
          </a:r>
        </a:p>
        <a:p>
          <a:r>
            <a:rPr lang="en-US" sz="1800" dirty="0" smtClean="0"/>
            <a:t>(n.)</a:t>
          </a:r>
          <a:endParaRPr lang="en-US" sz="1800" dirty="0"/>
        </a:p>
      </dgm:t>
    </dgm:pt>
    <dgm:pt modelId="{D6A625E7-DF06-4D4E-8FCE-4697D3E5ABD1}" type="parTrans" cxnId="{2B0A2718-C998-4A67-AA95-8F564C4178F6}">
      <dgm:prSet/>
      <dgm:spPr/>
      <dgm:t>
        <a:bodyPr/>
        <a:lstStyle/>
        <a:p>
          <a:endParaRPr lang="en-US" dirty="0"/>
        </a:p>
      </dgm:t>
    </dgm:pt>
    <dgm:pt modelId="{D891971B-6A29-4482-A09A-586E969C0307}" type="sibTrans" cxnId="{2B0A2718-C998-4A67-AA95-8F564C4178F6}">
      <dgm:prSet/>
      <dgm:spPr/>
      <dgm:t>
        <a:bodyPr/>
        <a:lstStyle/>
        <a:p>
          <a:endParaRPr lang="en-US"/>
        </a:p>
      </dgm:t>
    </dgm:pt>
    <dgm:pt modelId="{8A0F4ECF-0E2B-4765-A207-F60EB0487645}">
      <dgm:prSet/>
      <dgm:spPr/>
      <dgm:t>
        <a:bodyPr/>
        <a:lstStyle/>
        <a:p>
          <a:endParaRPr lang="en-US" dirty="0"/>
        </a:p>
      </dgm:t>
    </dgm:pt>
    <dgm:pt modelId="{3EE7E2CE-38DA-4500-8A49-5959C6331792}" type="parTrans" cxnId="{676B4AE7-CCF7-44B4-AA7C-09ABAF7A5F06}">
      <dgm:prSet/>
      <dgm:spPr/>
      <dgm:t>
        <a:bodyPr/>
        <a:lstStyle/>
        <a:p>
          <a:endParaRPr lang="en-US"/>
        </a:p>
      </dgm:t>
    </dgm:pt>
    <dgm:pt modelId="{6AF6CF35-455B-4077-9E55-745625F2AB70}" type="sibTrans" cxnId="{676B4AE7-CCF7-44B4-AA7C-09ABAF7A5F06}">
      <dgm:prSet/>
      <dgm:spPr/>
      <dgm:t>
        <a:bodyPr/>
        <a:lstStyle/>
        <a:p>
          <a:endParaRPr lang="en-US"/>
        </a:p>
      </dgm:t>
    </dgm:pt>
    <dgm:pt modelId="{2C758B9E-8D21-458D-9081-2251E327992F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flour</a:t>
          </a:r>
        </a:p>
        <a:p>
          <a:r>
            <a:rPr lang="ka-GE" sz="1800" dirty="0" smtClean="0">
              <a:solidFill>
                <a:schemeClr val="bg1"/>
              </a:solidFill>
            </a:rPr>
            <a:t>(</a:t>
          </a:r>
          <a:r>
            <a:rPr lang="en-US" sz="1800" dirty="0" smtClean="0">
              <a:solidFill>
                <a:schemeClr val="bg1"/>
              </a:solidFill>
            </a:rPr>
            <a:t>n.)</a:t>
          </a:r>
          <a:endParaRPr lang="en-US" sz="1800" dirty="0">
            <a:solidFill>
              <a:schemeClr val="bg1"/>
            </a:solidFill>
          </a:endParaRPr>
        </a:p>
      </dgm:t>
    </dgm:pt>
    <dgm:pt modelId="{086C20F5-9A52-4770-84E5-A812DBF2ECFB}" type="parTrans" cxnId="{74FA8082-AF93-4646-A59B-CD3E0E5613DE}">
      <dgm:prSet/>
      <dgm:spPr/>
      <dgm:t>
        <a:bodyPr/>
        <a:lstStyle/>
        <a:p>
          <a:endParaRPr lang="en-US"/>
        </a:p>
      </dgm:t>
    </dgm:pt>
    <dgm:pt modelId="{6A5BD57A-5EA0-4BDA-963F-77AAF83949FF}" type="sibTrans" cxnId="{74FA8082-AF93-4646-A59B-CD3E0E5613DE}">
      <dgm:prSet/>
      <dgm:spPr/>
      <dgm:t>
        <a:bodyPr/>
        <a:lstStyle/>
        <a:p>
          <a:endParaRPr lang="en-US"/>
        </a:p>
      </dgm:t>
    </dgm:pt>
    <dgm:pt modelId="{67B703B6-6B4B-4587-8B53-FB0955594486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CF7E1E16-5E03-40F7-84A3-B7E05E7F183D}" type="parTrans" cxnId="{AC1AF8E9-E8AE-46DF-9883-D4F3D74B4F21}">
      <dgm:prSet/>
      <dgm:spPr/>
      <dgm:t>
        <a:bodyPr/>
        <a:lstStyle/>
        <a:p>
          <a:endParaRPr lang="en-US"/>
        </a:p>
      </dgm:t>
    </dgm:pt>
    <dgm:pt modelId="{2485DD82-947B-46C8-B8C8-AFA61F1C966C}" type="sibTrans" cxnId="{AC1AF8E9-E8AE-46DF-9883-D4F3D74B4F21}">
      <dgm:prSet/>
      <dgm:spPr/>
      <dgm:t>
        <a:bodyPr/>
        <a:lstStyle/>
        <a:p>
          <a:endParaRPr lang="en-US"/>
        </a:p>
      </dgm:t>
    </dgm:pt>
    <dgm:pt modelId="{F4CD84A5-16E0-4A32-8259-9EE4397BA595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D338E8FB-DDE9-4021-8D92-7C5DFB82ECB0}" type="parTrans" cxnId="{AEC06769-1CAC-41C3-B542-D34C371C0F41}">
      <dgm:prSet/>
      <dgm:spPr/>
      <dgm:t>
        <a:bodyPr/>
        <a:lstStyle/>
        <a:p>
          <a:endParaRPr lang="en-US"/>
        </a:p>
      </dgm:t>
    </dgm:pt>
    <dgm:pt modelId="{8B5625B9-6391-4DB2-86BF-89DB160006F5}" type="sibTrans" cxnId="{AEC06769-1CAC-41C3-B542-D34C371C0F41}">
      <dgm:prSet/>
      <dgm:spPr/>
      <dgm:t>
        <a:bodyPr/>
        <a:lstStyle/>
        <a:p>
          <a:endParaRPr lang="en-US"/>
        </a:p>
      </dgm:t>
    </dgm:pt>
    <dgm:pt modelId="{032ABF97-E3C1-4A95-B3DB-91F6C28C9BCB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55CE9BF1-D8DF-4A35-9534-F069CFB9AE58}" type="parTrans" cxnId="{45658016-EF8A-4F90-9149-A7E2270CBFC6}">
      <dgm:prSet/>
      <dgm:spPr/>
      <dgm:t>
        <a:bodyPr/>
        <a:lstStyle/>
        <a:p>
          <a:endParaRPr lang="en-US"/>
        </a:p>
      </dgm:t>
    </dgm:pt>
    <dgm:pt modelId="{5A48EBC8-6F71-40CC-9972-499A93B1EAB4}" type="sibTrans" cxnId="{45658016-EF8A-4F90-9149-A7E2270CBFC6}">
      <dgm:prSet/>
      <dgm:spPr/>
      <dgm:t>
        <a:bodyPr/>
        <a:lstStyle/>
        <a:p>
          <a:endParaRPr lang="en-US"/>
        </a:p>
      </dgm:t>
    </dgm:pt>
    <dgm:pt modelId="{235BDE9E-44AF-4B01-858A-121764E2BE58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69176223-D4B0-4045-9869-6AE163E03878}" type="parTrans" cxnId="{778A4940-10D0-45DE-8301-D33D97398195}">
      <dgm:prSet/>
      <dgm:spPr/>
      <dgm:t>
        <a:bodyPr/>
        <a:lstStyle/>
        <a:p>
          <a:endParaRPr lang="en-US"/>
        </a:p>
      </dgm:t>
    </dgm:pt>
    <dgm:pt modelId="{F5425D26-4965-42B0-ACB0-231039A4BC4F}" type="sibTrans" cxnId="{778A4940-10D0-45DE-8301-D33D97398195}">
      <dgm:prSet/>
      <dgm:spPr/>
      <dgm:t>
        <a:bodyPr/>
        <a:lstStyle/>
        <a:p>
          <a:endParaRPr lang="en-US"/>
        </a:p>
      </dgm:t>
    </dgm:pt>
    <dgm:pt modelId="{DE6EFA9A-E229-4372-A2FB-5D65EB6705FC}">
      <dgm:prSet phldrT="[Text]" custScaleX="155226" custScaleY="102778" custRadScaleRad="133776" custRadScaleInc="-135842"/>
      <dgm:spPr/>
      <dgm:t>
        <a:bodyPr/>
        <a:lstStyle/>
        <a:p>
          <a:endParaRPr lang="en-US" dirty="0"/>
        </a:p>
      </dgm:t>
    </dgm:pt>
    <dgm:pt modelId="{F23785B0-B03C-4F2B-A455-2686188DD05C}" type="parTrans" cxnId="{0F70B281-42CE-434E-B1A4-1D523080E3D5}">
      <dgm:prSet/>
      <dgm:spPr/>
      <dgm:t>
        <a:bodyPr/>
        <a:lstStyle/>
        <a:p>
          <a:endParaRPr lang="en-US"/>
        </a:p>
      </dgm:t>
    </dgm:pt>
    <dgm:pt modelId="{4A6491B7-5876-42DB-A70F-6520D6AD1743}" type="sibTrans" cxnId="{0F70B281-42CE-434E-B1A4-1D523080E3D5}">
      <dgm:prSet/>
      <dgm:spPr/>
      <dgm:t>
        <a:bodyPr/>
        <a:lstStyle/>
        <a:p>
          <a:endParaRPr lang="en-US"/>
        </a:p>
      </dgm:t>
    </dgm:pt>
    <dgm:pt modelId="{BB6DC0FF-0DBF-4AD3-A08D-5E55054AB9B7}">
      <dgm:prSet phldrT="[Text]" custT="1"/>
      <dgm:spPr/>
      <dgm:t>
        <a:bodyPr/>
        <a:lstStyle/>
        <a:p>
          <a:r>
            <a:rPr lang="en-US" sz="2000" dirty="0" smtClean="0"/>
            <a:t>honey</a:t>
          </a:r>
        </a:p>
        <a:p>
          <a:r>
            <a:rPr lang="en-US" sz="2000" dirty="0" smtClean="0"/>
            <a:t>(n.)</a:t>
          </a:r>
          <a:endParaRPr lang="en-US" sz="2000" dirty="0"/>
        </a:p>
      </dgm:t>
    </dgm:pt>
    <dgm:pt modelId="{E3FD6AE6-7D8C-44E4-B8FB-8644CED701F2}" type="parTrans" cxnId="{9883F1D2-B2EE-42E9-8B26-525DA74DF2A0}">
      <dgm:prSet/>
      <dgm:spPr/>
      <dgm:t>
        <a:bodyPr/>
        <a:lstStyle/>
        <a:p>
          <a:endParaRPr lang="en-US"/>
        </a:p>
      </dgm:t>
    </dgm:pt>
    <dgm:pt modelId="{68CAC920-E33D-4AC2-83ED-76496A56C34E}" type="sibTrans" cxnId="{9883F1D2-B2EE-42E9-8B26-525DA74DF2A0}">
      <dgm:prSet/>
      <dgm:spPr/>
      <dgm:t>
        <a:bodyPr/>
        <a:lstStyle/>
        <a:p>
          <a:endParaRPr lang="en-US"/>
        </a:p>
      </dgm:t>
    </dgm:pt>
    <dgm:pt modelId="{AC1BF9EB-3A19-4BAA-BCE3-82DAE7D8548C}">
      <dgm:prSet phldrT="[Text]" custScaleX="185383" custScaleY="113520" custRadScaleRad="119157" custRadScaleInc="-58054"/>
      <dgm:spPr/>
      <dgm:t>
        <a:bodyPr/>
        <a:lstStyle/>
        <a:p>
          <a:endParaRPr lang="en-US" dirty="0"/>
        </a:p>
      </dgm:t>
    </dgm:pt>
    <dgm:pt modelId="{D66F9332-FF58-468F-A35F-A864AD61201A}" type="parTrans" cxnId="{9A0974F0-A71B-449D-A323-7CED6D53B527}">
      <dgm:prSet/>
      <dgm:spPr/>
      <dgm:t>
        <a:bodyPr/>
        <a:lstStyle/>
        <a:p>
          <a:endParaRPr lang="en-US"/>
        </a:p>
      </dgm:t>
    </dgm:pt>
    <dgm:pt modelId="{604B2E43-C43A-4A8B-B15E-25A0DFE6F8AC}" type="sibTrans" cxnId="{9A0974F0-A71B-449D-A323-7CED6D53B527}">
      <dgm:prSet/>
      <dgm:spPr/>
      <dgm:t>
        <a:bodyPr/>
        <a:lstStyle/>
        <a:p>
          <a:endParaRPr lang="en-US"/>
        </a:p>
      </dgm:t>
    </dgm:pt>
    <dgm:pt modelId="{44C3758D-9378-49A0-B887-0FECF1544224}">
      <dgm:prSet phldrT="[Text]" custScaleX="185383" custScaleY="113520" custRadScaleRad="119157" custRadScaleInc="-58054"/>
      <dgm:spPr/>
      <dgm:t>
        <a:bodyPr/>
        <a:lstStyle/>
        <a:p>
          <a:endParaRPr lang="en-US" dirty="0"/>
        </a:p>
      </dgm:t>
    </dgm:pt>
    <dgm:pt modelId="{59C5672A-C2E7-4644-9859-61616A8C4D8B}" type="parTrans" cxnId="{9A04501F-CD1E-49E5-AA8B-F0505B9513C0}">
      <dgm:prSet/>
      <dgm:spPr/>
      <dgm:t>
        <a:bodyPr/>
        <a:lstStyle/>
        <a:p>
          <a:endParaRPr lang="en-US"/>
        </a:p>
      </dgm:t>
    </dgm:pt>
    <dgm:pt modelId="{0AC1D44F-21CE-404D-B5FB-8131E0ADD29C}" type="sibTrans" cxnId="{9A04501F-CD1E-49E5-AA8B-F0505B9513C0}">
      <dgm:prSet/>
      <dgm:spPr/>
      <dgm:t>
        <a:bodyPr/>
        <a:lstStyle/>
        <a:p>
          <a:endParaRPr lang="en-US"/>
        </a:p>
      </dgm:t>
    </dgm:pt>
    <dgm:pt modelId="{EE600A8F-D025-4AB2-9FF3-7168566AFE6E}">
      <dgm:prSet custAng="0" custScaleX="155757" custScaleY="107465" custRadScaleRad="175093" custRadScaleInc="-28244"/>
      <dgm:spPr/>
      <dgm:t>
        <a:bodyPr/>
        <a:lstStyle/>
        <a:p>
          <a:endParaRPr lang="en-US"/>
        </a:p>
      </dgm:t>
    </dgm:pt>
    <dgm:pt modelId="{AFEC49FA-D364-4DAA-A8BC-81584D7325A5}" type="parTrans" cxnId="{6949CBFF-5FAD-4121-A077-C0BD6F89063A}">
      <dgm:prSet/>
      <dgm:spPr/>
      <dgm:t>
        <a:bodyPr/>
        <a:lstStyle/>
        <a:p>
          <a:endParaRPr lang="en-US"/>
        </a:p>
      </dgm:t>
    </dgm:pt>
    <dgm:pt modelId="{736A68A8-8FFD-4376-8AF3-617A06270D20}" type="sibTrans" cxnId="{6949CBFF-5FAD-4121-A077-C0BD6F89063A}">
      <dgm:prSet/>
      <dgm:spPr/>
      <dgm:t>
        <a:bodyPr/>
        <a:lstStyle/>
        <a:p>
          <a:endParaRPr lang="en-US"/>
        </a:p>
      </dgm:t>
    </dgm:pt>
    <dgm:pt modelId="{DDF3C107-754A-4779-B7CB-50FA255C6C63}">
      <dgm:prSet custAng="0" custScaleX="155757" custScaleY="107465" custRadScaleRad="167939" custRadScaleInc="-5061"/>
      <dgm:spPr/>
      <dgm:t>
        <a:bodyPr/>
        <a:lstStyle/>
        <a:p>
          <a:endParaRPr lang="en-US" dirty="0"/>
        </a:p>
      </dgm:t>
    </dgm:pt>
    <dgm:pt modelId="{518443F3-01B0-40B6-A83C-6C194B7B2AE8}" type="parTrans" cxnId="{7B662A32-4919-4D2D-B591-09D1B006EBB4}">
      <dgm:prSet/>
      <dgm:spPr/>
      <dgm:t>
        <a:bodyPr/>
        <a:lstStyle/>
        <a:p>
          <a:endParaRPr lang="en-US" dirty="0"/>
        </a:p>
      </dgm:t>
    </dgm:pt>
    <dgm:pt modelId="{22789EB2-8D52-4637-AA87-9014B01B58AB}" type="sibTrans" cxnId="{7B662A32-4919-4D2D-B591-09D1B006EBB4}">
      <dgm:prSet/>
      <dgm:spPr/>
      <dgm:t>
        <a:bodyPr/>
        <a:lstStyle/>
        <a:p>
          <a:endParaRPr lang="en-US"/>
        </a:p>
      </dgm:t>
    </dgm:pt>
    <dgm:pt modelId="{0EFB9A94-F643-4D12-BB56-EA0B3A25D528}">
      <dgm:prSet custAng="0" custScaleX="155757" custScaleY="107465" custRadScaleRad="167939" custRadScaleInc="-5061"/>
      <dgm:spPr/>
      <dgm:t>
        <a:bodyPr/>
        <a:lstStyle/>
        <a:p>
          <a:endParaRPr lang="en-US" dirty="0"/>
        </a:p>
      </dgm:t>
    </dgm:pt>
    <dgm:pt modelId="{E53BB903-EA36-41E0-8B3F-3B49D6F750A3}" type="parTrans" cxnId="{E65C5E18-A21F-41B5-A430-462F5E0D116B}">
      <dgm:prSet/>
      <dgm:spPr/>
      <dgm:t>
        <a:bodyPr/>
        <a:lstStyle/>
        <a:p>
          <a:endParaRPr lang="en-US" dirty="0"/>
        </a:p>
      </dgm:t>
    </dgm:pt>
    <dgm:pt modelId="{50F0C681-514B-4F24-9DDF-2EB7B789DB69}" type="sibTrans" cxnId="{E65C5E18-A21F-41B5-A430-462F5E0D116B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 dirty="0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 dirty="0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 dirty="0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 dirty="0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 dirty="0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 dirty="0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 dirty="0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 dirty="0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 dirty="0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B5B3312F-3DAB-4D3D-B261-5ECCAE7E2B13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4BF096BE-4CF2-4982-B7EA-1FC1EE3392F5}" type="sibTrans" cxnId="{22C7FA36-6C53-4BAE-8800-D0D93801D42E}">
      <dgm:prSet/>
      <dgm:spPr/>
      <dgm:t>
        <a:bodyPr/>
        <a:lstStyle/>
        <a:p>
          <a:endParaRPr lang="en-US"/>
        </a:p>
      </dgm:t>
    </dgm:pt>
    <dgm:pt modelId="{6A79DC97-3D13-4A1C-AC90-3B4A72213670}" type="parTrans" cxnId="{22C7FA36-6C53-4BAE-8800-D0D93801D42E}">
      <dgm:prSet/>
      <dgm:spPr/>
      <dgm:t>
        <a:bodyPr/>
        <a:lstStyle/>
        <a:p>
          <a:endParaRPr lang="en-US"/>
        </a:p>
      </dgm:t>
    </dgm:pt>
    <dgm:pt modelId="{086D37A8-0887-4897-9CAD-0BD7B542CC55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E353B8B5-C83F-4F6A-8347-903C9B7B61B6}" type="sibTrans" cxnId="{E538C33D-3BF7-4A85-B94A-EB757E58513A}">
      <dgm:prSet/>
      <dgm:spPr/>
      <dgm:t>
        <a:bodyPr/>
        <a:lstStyle/>
        <a:p>
          <a:endParaRPr lang="en-US"/>
        </a:p>
      </dgm:t>
    </dgm:pt>
    <dgm:pt modelId="{2DD8EA2F-6003-46D7-9796-020C741C98CE}" type="parTrans" cxnId="{E538C33D-3BF7-4A85-B94A-EB757E58513A}">
      <dgm:prSet/>
      <dgm:spPr/>
      <dgm:t>
        <a:bodyPr/>
        <a:lstStyle/>
        <a:p>
          <a:endParaRPr lang="en-US"/>
        </a:p>
      </dgm:t>
    </dgm:pt>
    <dgm:pt modelId="{73BDA223-2ABD-466C-98B2-0EC023D0047E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84E6DD8B-0B8C-48FD-82C3-1E4A2AA05DDC}" type="sibTrans" cxnId="{B207B55F-FFF0-4C46-9C6E-22B8CD7DA20F}">
      <dgm:prSet/>
      <dgm:spPr/>
      <dgm:t>
        <a:bodyPr/>
        <a:lstStyle/>
        <a:p>
          <a:endParaRPr lang="en-US"/>
        </a:p>
      </dgm:t>
    </dgm:pt>
    <dgm:pt modelId="{6C2BF104-118D-4E1C-9A41-1DFABF9A70C3}" type="parTrans" cxnId="{B207B55F-FFF0-4C46-9C6E-22B8CD7DA20F}">
      <dgm:prSet/>
      <dgm:spPr/>
      <dgm:t>
        <a:bodyPr/>
        <a:lstStyle/>
        <a:p>
          <a:endParaRPr lang="en-US"/>
        </a:p>
      </dgm:t>
    </dgm:pt>
    <dgm:pt modelId="{AFBD7A70-CB8D-4ECC-8FF1-E227D6AAA348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F1D483CA-8D7C-4295-AE19-CF0500F3FDE9}" type="sibTrans" cxnId="{7FB6F186-E2B9-478C-950C-B8BDF18DB0C1}">
      <dgm:prSet/>
      <dgm:spPr/>
      <dgm:t>
        <a:bodyPr/>
        <a:lstStyle/>
        <a:p>
          <a:endParaRPr lang="en-US"/>
        </a:p>
      </dgm:t>
    </dgm:pt>
    <dgm:pt modelId="{936C80CC-67B8-4FCF-8BBA-673868D56C5D}" type="parTrans" cxnId="{7FB6F186-E2B9-478C-950C-B8BDF18DB0C1}">
      <dgm:prSet/>
      <dgm:spPr/>
      <dgm:t>
        <a:bodyPr/>
        <a:lstStyle/>
        <a:p>
          <a:endParaRPr lang="en-US"/>
        </a:p>
      </dgm:t>
    </dgm:pt>
    <dgm:pt modelId="{0271DD5B-E987-430F-B50C-BED623087766}">
      <dgm:prSet custScaleX="176190" custScaleY="119481" custRadScaleRad="192149" custRadScaleInc="-81347"/>
      <dgm:spPr/>
      <dgm:t>
        <a:bodyPr/>
        <a:lstStyle/>
        <a:p>
          <a:endParaRPr lang="en-US" dirty="0"/>
        </a:p>
      </dgm:t>
    </dgm:pt>
    <dgm:pt modelId="{A3280D1F-9F76-4AC0-8310-9397CF8E5E56}" type="parTrans" cxnId="{3B183A03-6E81-4E17-9F25-07E1247E3831}">
      <dgm:prSet/>
      <dgm:spPr/>
      <dgm:t>
        <a:bodyPr/>
        <a:lstStyle/>
        <a:p>
          <a:endParaRPr lang="en-US" dirty="0"/>
        </a:p>
      </dgm:t>
    </dgm:pt>
    <dgm:pt modelId="{578ACE73-30F5-4354-B9C6-9610EBFAA1F5}" type="sibTrans" cxnId="{3B183A03-6E81-4E17-9F25-07E1247E3831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88673" custScaleY="102791" custLinFactNeighborX="-3436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8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8" custScaleX="184500" custScaleY="112931" custRadScaleRad="112314" custRadScaleInc="-113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D1F38-F793-4B4D-A7C1-0EB0E5E96D0E}" type="pres">
      <dgm:prSet presAssocID="{E3FD6AE6-7D8C-44E4-B8FB-8644CED701F2}" presName="Name9" presStyleLbl="parChTrans1D2" presStyleIdx="1" presStyleCnt="8"/>
      <dgm:spPr/>
      <dgm:t>
        <a:bodyPr/>
        <a:lstStyle/>
        <a:p>
          <a:endParaRPr lang="en-US"/>
        </a:p>
      </dgm:t>
    </dgm:pt>
    <dgm:pt modelId="{5E1F2C9F-848F-4D4A-BF3E-1D0CCC125647}" type="pres">
      <dgm:prSet presAssocID="{E3FD6AE6-7D8C-44E4-B8FB-8644CED701F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0AC0CE8-C76A-4293-98D6-75BC8E255D61}" type="pres">
      <dgm:prSet presAssocID="{BB6DC0FF-0DBF-4AD3-A08D-5E55054AB9B7}" presName="node" presStyleLbl="node1" presStyleIdx="1" presStyleCnt="8" custScaleX="185383" custScaleY="113520" custRadScaleRad="125435" custRadScaleInc="-29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2" presStyleCnt="8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2" presStyleCnt="8" custScaleX="176190" custScaleY="119481" custRadScaleRad="184792" custRadScaleInc="-83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F5C85-77D1-4BE6-8142-F822C6AD6356}" type="pres">
      <dgm:prSet presAssocID="{D6A625E7-DF06-4D4E-8FCE-4697D3E5ABD1}" presName="Name9" presStyleLbl="parChTrans1D2" presStyleIdx="3" presStyleCnt="8"/>
      <dgm:spPr/>
      <dgm:t>
        <a:bodyPr/>
        <a:lstStyle/>
        <a:p>
          <a:endParaRPr lang="en-US"/>
        </a:p>
      </dgm:t>
    </dgm:pt>
    <dgm:pt modelId="{127C291B-90CF-4500-B282-CC8686ED9239}" type="pres">
      <dgm:prSet presAssocID="{D6A625E7-DF06-4D4E-8FCE-4697D3E5ABD1}" presName="connTx" presStyleLbl="parChTrans1D2" presStyleIdx="3" presStyleCnt="8"/>
      <dgm:spPr/>
      <dgm:t>
        <a:bodyPr/>
        <a:lstStyle/>
        <a:p>
          <a:endParaRPr lang="en-US"/>
        </a:p>
      </dgm:t>
    </dgm:pt>
    <dgm:pt modelId="{268F2B43-F66B-4114-A7FA-7722BF2EC447}" type="pres">
      <dgm:prSet presAssocID="{02BC8C3D-0189-4025-8BDC-8D91B44DC19C}" presName="node" presStyleLbl="node1" presStyleIdx="3" presStyleCnt="8" custScaleX="157547" custScaleY="114941" custRadScaleRad="170140" custRadScaleInc="-175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4" presStyleCnt="8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4" presStyleCnt="8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4" presStyleCnt="8" custScaleX="162423" custScaleY="89419" custRadScaleRad="129999" custRadScaleInc="-217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5" presStyleCnt="8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5" presStyleCnt="8" custScaleX="168132" custScaleY="123035" custRadScaleRad="91503" custRadScaleInc="-167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6" presStyleCnt="8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6" presStyleCnt="8" custAng="0" custScaleX="155757" custScaleY="107465" custRadScaleRad="177698" custRadScaleInc="-2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16AC-810D-4152-BA87-10EDE75F507C}" type="pres">
      <dgm:prSet presAssocID="{086C20F5-9A52-4770-84E5-A812DBF2ECFB}" presName="Name9" presStyleLbl="parChTrans1D2" presStyleIdx="7" presStyleCnt="8"/>
      <dgm:spPr/>
      <dgm:t>
        <a:bodyPr/>
        <a:lstStyle/>
        <a:p>
          <a:endParaRPr lang="en-US"/>
        </a:p>
      </dgm:t>
    </dgm:pt>
    <dgm:pt modelId="{2A0DDCA2-C7D0-4C9B-8A4C-C18B31420271}" type="pres">
      <dgm:prSet presAssocID="{086C20F5-9A52-4770-84E5-A812DBF2ECF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CCB3501-C079-4AD9-B441-9EDC788E34F3}" type="pres">
      <dgm:prSet presAssocID="{2C758B9E-8D21-458D-9081-2251E327992F}" presName="node" presStyleLbl="node1" presStyleIdx="7" presStyleCnt="8" custAng="0" custScaleX="171403" custScaleY="116987" custRadScaleRad="182816" custRadScaleInc="-88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88E7F-C63D-487F-8094-0CDD84A91513}" type="presOf" srcId="{D6A625E7-DF06-4D4E-8FCE-4697D3E5ABD1}" destId="{127C291B-90CF-4500-B282-CC8686ED9239}" srcOrd="1" destOrd="0" presId="urn:microsoft.com/office/officeart/2005/8/layout/radial1"/>
    <dgm:cxn modelId="{5FE56588-B74E-4F67-88C8-86C8B63E4219}" type="presOf" srcId="{564B5AE9-0D9D-41E1-85EF-4E23387872DA}" destId="{6CD2F0FC-8650-4840-826A-24AB96447FF8}" srcOrd="0" destOrd="0" presId="urn:microsoft.com/office/officeart/2005/8/layout/radial1"/>
    <dgm:cxn modelId="{27A4E534-8AFF-4CD7-85BD-634585F5A34A}" type="presOf" srcId="{E3FD6AE6-7D8C-44E4-B8FB-8644CED701F2}" destId="{0AAD1F38-F793-4B4D-A7C1-0EB0E5E96D0E}" srcOrd="0" destOrd="0" presId="urn:microsoft.com/office/officeart/2005/8/layout/radial1"/>
    <dgm:cxn modelId="{060C7F80-D444-4D0F-92B0-221501816BA7}" srcId="{F7F0C35C-C7D8-468A-A557-2214C1F14812}" destId="{E7F3BA06-436E-477E-8005-93644E824245}" srcOrd="6" destOrd="0" parTransId="{67EE00F5-495C-4F93-8BE0-04188A81347C}" sibTransId="{C8FDF0B3-A951-4C9D-9402-3375E9100572}"/>
    <dgm:cxn modelId="{6949CBFF-5FAD-4121-A077-C0BD6F89063A}" srcId="{0C376AC0-E8C9-4036-A55E-A59B4A11057E}" destId="{EE600A8F-D025-4AB2-9FF3-7168566AFE6E}" srcOrd="27" destOrd="0" parTransId="{AFEC49FA-D364-4DAA-A8BC-81584D7325A5}" sibTransId="{736A68A8-8FFD-4376-8AF3-617A06270D20}"/>
    <dgm:cxn modelId="{9A0974F0-A71B-449D-A323-7CED6D53B527}" srcId="{0C376AC0-E8C9-4036-A55E-A59B4A11057E}" destId="{AC1BF9EB-3A19-4BAA-BCE3-82DAE7D8548C}" srcOrd="25" destOrd="0" parTransId="{D66F9332-FF58-468F-A35F-A864AD61201A}" sibTransId="{604B2E43-C43A-4A8B-B15E-25A0DFE6F8AC}"/>
    <dgm:cxn modelId="{74FA8082-AF93-4646-A59B-CD3E0E5613DE}" srcId="{F7F0C35C-C7D8-468A-A557-2214C1F14812}" destId="{2C758B9E-8D21-458D-9081-2251E327992F}" srcOrd="7" destOrd="0" parTransId="{086C20F5-9A52-4770-84E5-A812DBF2ECFB}" sibTransId="{6A5BD57A-5EA0-4BDA-963F-77AAF83949FF}"/>
    <dgm:cxn modelId="{BBDFEC68-6EC6-4E7F-BBC7-0D80C7F07A00}" srcId="{F7F0C35C-C7D8-468A-A557-2214C1F14812}" destId="{564B5AE9-0D9D-41E1-85EF-4E23387872DA}" srcOrd="4" destOrd="0" parTransId="{1F9360AC-45E0-44A5-8C41-F6C19EE3193A}" sibTransId="{42C9D4DD-CDB7-4E80-923E-11393013F4C1}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C6476FA3-4262-45EF-8236-A5815FE8679C}" type="presOf" srcId="{1B5F954E-B42D-4D3C-80B9-DCFDA5316E38}" destId="{10AEF670-5D14-4356-9567-E36E6B4E1C43}" srcOrd="0" destOrd="0" presId="urn:microsoft.com/office/officeart/2005/8/layout/radial1"/>
    <dgm:cxn modelId="{E538C33D-3BF7-4A85-B94A-EB757E58513A}" srcId="{0C376AC0-E8C9-4036-A55E-A59B4A11057E}" destId="{086D37A8-0887-4897-9CAD-0BD7B542CC55}" srcOrd="13" destOrd="0" parTransId="{2DD8EA2F-6003-46D7-9796-020C741C98CE}" sibTransId="{E353B8B5-C83F-4F6A-8347-903C9B7B61B6}"/>
    <dgm:cxn modelId="{7CEF0DD0-2A98-4DF8-9E31-CB755DB5FE38}" type="presOf" srcId="{F7F0C35C-C7D8-468A-A557-2214C1F14812}" destId="{AA4BEADE-365D-46E3-89CB-1A4EF2D0A85F}" srcOrd="0" destOrd="0" presId="urn:microsoft.com/office/officeart/2005/8/layout/radial1"/>
    <dgm:cxn modelId="{EBC80A82-5901-4514-A7E5-CBB4DE6AC685}" type="presOf" srcId="{B2104859-D8E7-41DE-8DC9-BD893938B4F5}" destId="{DC97B75A-3B39-404A-89D7-1BBCFDBA119C}" srcOrd="0" destOrd="0" presId="urn:microsoft.com/office/officeart/2005/8/layout/radial1"/>
    <dgm:cxn modelId="{5A3FD2FC-2B44-4F88-9252-592D8D8C16DA}" srcId="{F7F0C35C-C7D8-468A-A557-2214C1F14812}" destId="{376B5DE4-1C3F-4A76-9B4A-98D21A4AF5F1}" srcOrd="2" destOrd="0" parTransId="{F2BB8BAE-DAB4-4B98-816D-DB487942119C}" sibTransId="{00E075C7-8C4C-43D2-B02D-24742270C83A}"/>
    <dgm:cxn modelId="{543A049E-C346-4D25-B59D-66AB7DF87FF9}" type="presOf" srcId="{9B372BD6-FE79-4769-AAA9-B84C2E13E8EC}" destId="{E2E65272-6CE1-4FEE-9511-2F358199072A}" srcOrd="1" destOrd="0" presId="urn:microsoft.com/office/officeart/2005/8/layout/radial1"/>
    <dgm:cxn modelId="{796EACDB-FC48-4739-AE75-709CA5C1C992}" type="presOf" srcId="{D6A625E7-DF06-4D4E-8FCE-4697D3E5ABD1}" destId="{CADF5C85-77D1-4BE6-8142-F822C6AD6356}" srcOrd="0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4861B1F6-13C6-4AD1-A15C-F7762A4A1167}" type="presOf" srcId="{1B5F954E-B42D-4D3C-80B9-DCFDA5316E38}" destId="{046D36D8-556B-418D-AE6C-DA055F2683A5}" srcOrd="1" destOrd="0" presId="urn:microsoft.com/office/officeart/2005/8/layout/radial1"/>
    <dgm:cxn modelId="{45658016-EF8A-4F90-9149-A7E2270CBFC6}" srcId="{0C376AC0-E8C9-4036-A55E-A59B4A11057E}" destId="{032ABF97-E3C1-4A95-B3DB-91F6C28C9BCB}" srcOrd="22" destOrd="0" parTransId="{55CE9BF1-D8DF-4A35-9534-F069CFB9AE58}" sibTransId="{5A48EBC8-6F71-40CC-9972-499A93B1EAB4}"/>
    <dgm:cxn modelId="{AC1AF8E9-E8AE-46DF-9883-D4F3D74B4F21}" srcId="{0C376AC0-E8C9-4036-A55E-A59B4A11057E}" destId="{67B703B6-6B4B-4587-8B53-FB0955594486}" srcOrd="20" destOrd="0" parTransId="{CF7E1E16-5E03-40F7-84A3-B7E05E7F183D}" sibTransId="{2485DD82-947B-46C8-B8C8-AFA61F1C966C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7B662A32-4919-4D2D-B591-09D1B006EBB4}" srcId="{0C376AC0-E8C9-4036-A55E-A59B4A11057E}" destId="{DDF3C107-754A-4779-B7CB-50FA255C6C63}" srcOrd="28" destOrd="0" parTransId="{518443F3-01B0-40B6-A83C-6C194B7B2AE8}" sibTransId="{22789EB2-8D52-4637-AA87-9014B01B58AB}"/>
    <dgm:cxn modelId="{84967E2E-1B2B-4DA5-9470-2E6A36952FB5}" type="presOf" srcId="{F2BB8BAE-DAB4-4B98-816D-DB487942119C}" destId="{3FA89C93-D942-4B07-A057-B5A70186894F}" srcOrd="1" destOrd="0" presId="urn:microsoft.com/office/officeart/2005/8/layout/radial1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21725B2D-0E54-4309-8241-BAE8CF9EEF23}" type="presOf" srcId="{1F9360AC-45E0-44A5-8C41-F6C19EE3193A}" destId="{8ADCA6E1-BC1B-4191-8E83-4251D3746691}" srcOrd="0" destOrd="0" presId="urn:microsoft.com/office/officeart/2005/8/layout/radial1"/>
    <dgm:cxn modelId="{B88D2424-BF97-4E11-9E36-76A0960BFB45}" type="presOf" srcId="{086C20F5-9A52-4770-84E5-A812DBF2ECFB}" destId="{63DD16AC-810D-4152-BA87-10EDE75F507C}" srcOrd="0" destOrd="0" presId="urn:microsoft.com/office/officeart/2005/8/layout/radial1"/>
    <dgm:cxn modelId="{0F70B281-42CE-434E-B1A4-1D523080E3D5}" srcId="{0C376AC0-E8C9-4036-A55E-A59B4A11057E}" destId="{DE6EFA9A-E229-4372-A2FB-5D65EB6705FC}" srcOrd="24" destOrd="0" parTransId="{F23785B0-B03C-4F2B-A455-2686188DD05C}" sibTransId="{4A6491B7-5876-42DB-A70F-6520D6AD1743}"/>
    <dgm:cxn modelId="{6B11601D-C0C0-491C-AAA5-1A73B1CAD4CB}" type="presOf" srcId="{E3FD6AE6-7D8C-44E4-B8FB-8644CED701F2}" destId="{5E1F2C9F-848F-4D4A-BF3E-1D0CCC125647}" srcOrd="1" destOrd="0" presId="urn:microsoft.com/office/officeart/2005/8/layout/radial1"/>
    <dgm:cxn modelId="{676B4AE7-CCF7-44B4-AA7C-09ABAF7A5F06}" srcId="{0C376AC0-E8C9-4036-A55E-A59B4A11057E}" destId="{8A0F4ECF-0E2B-4765-A207-F60EB0487645}" srcOrd="19" destOrd="0" parTransId="{3EE7E2CE-38DA-4500-8A49-5959C6331792}" sibTransId="{6AF6CF35-455B-4077-9E55-745625F2AB70}"/>
    <dgm:cxn modelId="{09EB9642-6DD4-4D90-88BD-07C17FB2AABC}" srcId="{F7F0C35C-C7D8-468A-A557-2214C1F14812}" destId="{A2E5F48A-55E3-4FF8-9633-1C669D2F9C08}" srcOrd="5" destOrd="0" parTransId="{9B372BD6-FE79-4769-AAA9-B84C2E13E8EC}" sibTransId="{E08AE13C-908F-4378-96FC-081C6BE7ACCB}"/>
    <dgm:cxn modelId="{8D6D1E13-46BA-4A49-B106-BA3DBB7FBC4E}" type="presOf" srcId="{F2BB8BAE-DAB4-4B98-816D-DB487942119C}" destId="{F7956D89-C625-44FD-919E-833C2148F4B6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2B0A2718-C998-4A67-AA95-8F564C4178F6}" srcId="{F7F0C35C-C7D8-468A-A557-2214C1F14812}" destId="{02BC8C3D-0189-4025-8BDC-8D91B44DC19C}" srcOrd="3" destOrd="0" parTransId="{D6A625E7-DF06-4D4E-8FCE-4697D3E5ABD1}" sibTransId="{D891971B-6A29-4482-A09A-586E969C0307}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C4AE445E-D78F-4474-9614-E00B031728FD}" type="presOf" srcId="{1F9360AC-45E0-44A5-8C41-F6C19EE3193A}" destId="{A51102EC-9D4E-485F-A497-84E1A3EC595C}" srcOrd="1" destOrd="0" presId="urn:microsoft.com/office/officeart/2005/8/layout/radial1"/>
    <dgm:cxn modelId="{E8F8C533-61F3-4DF1-B4B4-0ABA4F8D2FC1}" type="presOf" srcId="{0C376AC0-E8C9-4036-A55E-A59B4A11057E}" destId="{FB151A69-068C-4834-B6A7-57760C7C67A9}" srcOrd="0" destOrd="0" presId="urn:microsoft.com/office/officeart/2005/8/layout/radial1"/>
    <dgm:cxn modelId="{D1104DBE-443F-4832-A4AB-B25FF6A5219E}" type="presOf" srcId="{9B372BD6-FE79-4769-AAA9-B84C2E13E8EC}" destId="{7E8C5CB4-FC2D-4878-A005-272B7526565C}" srcOrd="0" destOrd="0" presId="urn:microsoft.com/office/officeart/2005/8/layout/radial1"/>
    <dgm:cxn modelId="{F73E8C6A-FC88-4C68-98F8-8D1EFF50538F}" type="presOf" srcId="{086C20F5-9A52-4770-84E5-A812DBF2ECFB}" destId="{2A0DDCA2-C7D0-4C9B-8A4C-C18B31420271}" srcOrd="1" destOrd="0" presId="urn:microsoft.com/office/officeart/2005/8/layout/radial1"/>
    <dgm:cxn modelId="{B207B55F-FFF0-4C46-9C6E-22B8CD7DA20F}" srcId="{0C376AC0-E8C9-4036-A55E-A59B4A11057E}" destId="{73BDA223-2ABD-466C-98B2-0EC023D0047E}" srcOrd="14" destOrd="0" parTransId="{6C2BF104-118D-4E1C-9A41-1DFABF9A70C3}" sibTransId="{84E6DD8B-0B8C-48FD-82C3-1E4A2AA05DDC}"/>
    <dgm:cxn modelId="{9E789FA5-CC02-450F-9576-2A0773AA781E}" type="presOf" srcId="{67EE00F5-495C-4F93-8BE0-04188A81347C}" destId="{328591B2-3C43-447B-ABD8-F849CAB7DEF5}" srcOrd="1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F59F908B-7135-4141-BF2A-0E4F39AC3E9B}" srcId="{0C376AC0-E8C9-4036-A55E-A59B4A11057E}" destId="{D61B0DAC-E7AE-4600-A06F-E970A99B88BC}" srcOrd="18" destOrd="0" parTransId="{11CC03E5-4AAB-413A-B80A-25D9DDBA90AE}" sibTransId="{D2F6CCAE-C456-40D4-ADD4-B8363CB54071}"/>
    <dgm:cxn modelId="{E65C5E18-A21F-41B5-A430-462F5E0D116B}" srcId="{0C376AC0-E8C9-4036-A55E-A59B4A11057E}" destId="{0EFB9A94-F643-4D12-BB56-EA0B3A25D528}" srcOrd="29" destOrd="0" parTransId="{E53BB903-EA36-41E0-8B3F-3B49D6F750A3}" sibTransId="{50F0C681-514B-4F24-9DDF-2EB7B789DB69}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B79C91E7-4E2F-42CB-A593-C022BDFEEA3B}" type="presOf" srcId="{A2E5F48A-55E3-4FF8-9633-1C669D2F9C08}" destId="{80CEAC33-D935-4F10-834E-4F64B8ED3B48}" srcOrd="0" destOrd="0" presId="urn:microsoft.com/office/officeart/2005/8/layout/radial1"/>
    <dgm:cxn modelId="{778A4940-10D0-45DE-8301-D33D97398195}" srcId="{0C376AC0-E8C9-4036-A55E-A59B4A11057E}" destId="{235BDE9E-44AF-4B01-858A-121764E2BE58}" srcOrd="23" destOrd="0" parTransId="{69176223-D4B0-4045-9869-6AE163E03878}" sibTransId="{F5425D26-4965-42B0-ACB0-231039A4BC4F}"/>
    <dgm:cxn modelId="{6A4321D4-0916-4D78-B093-CFC1BD260752}" type="presOf" srcId="{BB6DC0FF-0DBF-4AD3-A08D-5E55054AB9B7}" destId="{10AC0CE8-C76A-4293-98D6-75BC8E255D61}" srcOrd="0" destOrd="0" presId="urn:microsoft.com/office/officeart/2005/8/layout/radial1"/>
    <dgm:cxn modelId="{AEC06769-1CAC-41C3-B542-D34C371C0F41}" srcId="{0C376AC0-E8C9-4036-A55E-A59B4A11057E}" destId="{F4CD84A5-16E0-4A32-8259-9EE4397BA595}" srcOrd="21" destOrd="0" parTransId="{D338E8FB-DDE9-4021-8D92-7C5DFB82ECB0}" sibTransId="{8B5625B9-6391-4DB2-86BF-89DB160006F5}"/>
    <dgm:cxn modelId="{22C7FA36-6C53-4BAE-8800-D0D93801D42E}" srcId="{0C376AC0-E8C9-4036-A55E-A59B4A11057E}" destId="{B5B3312F-3DAB-4D3D-B261-5ECCAE7E2B13}" srcOrd="12" destOrd="0" parTransId="{6A79DC97-3D13-4A1C-AC90-3B4A72213670}" sibTransId="{4BF096BE-4CF2-4982-B7EA-1FC1EE3392F5}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27A1A262-F263-442A-8B7A-86B0DB63D537}" type="presOf" srcId="{02BC8C3D-0189-4025-8BDC-8D91B44DC19C}" destId="{268F2B43-F66B-4114-A7FA-7722BF2EC447}" srcOrd="0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15073E62-2B03-47E2-829C-3EE08AD99000}" type="presOf" srcId="{2C758B9E-8D21-458D-9081-2251E327992F}" destId="{ECCB3501-C079-4AD9-B441-9EDC788E34F3}" srcOrd="0" destOrd="0" presId="urn:microsoft.com/office/officeart/2005/8/layout/radial1"/>
    <dgm:cxn modelId="{9883F1D2-B2EE-42E9-8B26-525DA74DF2A0}" srcId="{F7F0C35C-C7D8-468A-A557-2214C1F14812}" destId="{BB6DC0FF-0DBF-4AD3-A08D-5E55054AB9B7}" srcOrd="1" destOrd="0" parTransId="{E3FD6AE6-7D8C-44E4-B8FB-8644CED701F2}" sibTransId="{68CAC920-E33D-4AC2-83ED-76496A56C34E}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1DCAF0E8-E220-42A5-B505-9ABE935E530C}" type="presOf" srcId="{67EE00F5-495C-4F93-8BE0-04188A81347C}" destId="{4E97889A-0A91-45FB-A058-A03CA17BB456}" srcOrd="0" destOrd="0" presId="urn:microsoft.com/office/officeart/2005/8/layout/radial1"/>
    <dgm:cxn modelId="{9A04501F-CD1E-49E5-AA8B-F0505B9513C0}" srcId="{0C376AC0-E8C9-4036-A55E-A59B4A11057E}" destId="{44C3758D-9378-49A0-B887-0FECF1544224}" srcOrd="26" destOrd="0" parTransId="{59C5672A-C2E7-4644-9859-61616A8C4D8B}" sibTransId="{0AC1D44F-21CE-404D-B5FB-8131E0ADD29C}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7FB6F186-E2B9-478C-950C-B8BDF18DB0C1}" srcId="{0C376AC0-E8C9-4036-A55E-A59B4A11057E}" destId="{AFBD7A70-CB8D-4ECC-8FF1-E227D6AAA348}" srcOrd="15" destOrd="0" parTransId="{936C80CC-67B8-4FCF-8BBA-673868D56C5D}" sibTransId="{F1D483CA-8D7C-4295-AE19-CF0500F3FDE9}"/>
    <dgm:cxn modelId="{3B183A03-6E81-4E17-9F25-07E1247E3831}" srcId="{0C376AC0-E8C9-4036-A55E-A59B4A11057E}" destId="{0271DD5B-E987-430F-B50C-BED623087766}" srcOrd="30" destOrd="0" parTransId="{A3280D1F-9F76-4AC0-8310-9397CF8E5E56}" sibTransId="{578ACE73-30F5-4354-B9C6-9610EBFAA1F5}"/>
    <dgm:cxn modelId="{3AA1C170-43F6-4739-8B4B-8286F7B4DB4B}" srcId="{0C376AC0-E8C9-4036-A55E-A59B4A11057E}" destId="{E9CDF8D5-F77C-40F6-8C25-D1BBE35BD9C5}" srcOrd="16" destOrd="0" parTransId="{C77ED19E-0EF3-4C48-8994-E8145D6E0909}" sibTransId="{4F65FE56-4D9C-4C41-9428-F74FDE060FDC}"/>
    <dgm:cxn modelId="{2302C95F-7916-4FDB-938E-D11BA6F4A816}" srcId="{0C376AC0-E8C9-4036-A55E-A59B4A11057E}" destId="{C4D20306-E5FD-498F-A89B-37C67598C6C0}" srcOrd="17" destOrd="0" parTransId="{6B835F4C-85B5-41BE-9493-30FACE2AA768}" sibTransId="{53A7EE2F-701E-42C7-BBDC-0BD7061BE400}"/>
    <dgm:cxn modelId="{46C8DB8D-BE6C-4617-AE75-B9C1F7C55085}" type="presOf" srcId="{376B5DE4-1C3F-4A76-9B4A-98D21A4AF5F1}" destId="{13FC3DFA-EC65-4A8E-AF70-4B93C9A027EC}" srcOrd="0" destOrd="0" presId="urn:microsoft.com/office/officeart/2005/8/layout/radial1"/>
    <dgm:cxn modelId="{16C35FE6-17F4-4D4A-A634-D109DE9FF03E}" type="presOf" srcId="{E7F3BA06-436E-477E-8005-93644E824245}" destId="{144F6B4C-EC73-4CA9-9AF8-05F02CBDFBE3}" srcOrd="0" destOrd="0" presId="urn:microsoft.com/office/officeart/2005/8/layout/radial1"/>
    <dgm:cxn modelId="{64DBB3FE-B001-411C-936E-12C61AA4F96A}" type="presParOf" srcId="{FB151A69-068C-4834-B6A7-57760C7C67A9}" destId="{AA4BEADE-365D-46E3-89CB-1A4EF2D0A85F}" srcOrd="0" destOrd="0" presId="urn:microsoft.com/office/officeart/2005/8/layout/radial1"/>
    <dgm:cxn modelId="{D2C75581-6065-42FB-BA19-AAE71BB664DD}" type="presParOf" srcId="{FB151A69-068C-4834-B6A7-57760C7C67A9}" destId="{10AEF670-5D14-4356-9567-E36E6B4E1C43}" srcOrd="1" destOrd="0" presId="urn:microsoft.com/office/officeart/2005/8/layout/radial1"/>
    <dgm:cxn modelId="{EA8515A0-74C5-4E7B-9604-9D63C83ACA4F}" type="presParOf" srcId="{10AEF670-5D14-4356-9567-E36E6B4E1C43}" destId="{046D36D8-556B-418D-AE6C-DA055F2683A5}" srcOrd="0" destOrd="0" presId="urn:microsoft.com/office/officeart/2005/8/layout/radial1"/>
    <dgm:cxn modelId="{1784ED55-C622-44DF-BDC9-872910202574}" type="presParOf" srcId="{FB151A69-068C-4834-B6A7-57760C7C67A9}" destId="{DC97B75A-3B39-404A-89D7-1BBCFDBA119C}" srcOrd="2" destOrd="0" presId="urn:microsoft.com/office/officeart/2005/8/layout/radial1"/>
    <dgm:cxn modelId="{180989B4-B9E6-4569-B679-C8A295C43E46}" type="presParOf" srcId="{FB151A69-068C-4834-B6A7-57760C7C67A9}" destId="{0AAD1F38-F793-4B4D-A7C1-0EB0E5E96D0E}" srcOrd="3" destOrd="0" presId="urn:microsoft.com/office/officeart/2005/8/layout/radial1"/>
    <dgm:cxn modelId="{B7A23B8C-158D-4D5E-B643-19B830A47000}" type="presParOf" srcId="{0AAD1F38-F793-4B4D-A7C1-0EB0E5E96D0E}" destId="{5E1F2C9F-848F-4D4A-BF3E-1D0CCC125647}" srcOrd="0" destOrd="0" presId="urn:microsoft.com/office/officeart/2005/8/layout/radial1"/>
    <dgm:cxn modelId="{A163C9B4-88D7-4CD8-9D51-03E42B85C17C}" type="presParOf" srcId="{FB151A69-068C-4834-B6A7-57760C7C67A9}" destId="{10AC0CE8-C76A-4293-98D6-75BC8E255D61}" srcOrd="4" destOrd="0" presId="urn:microsoft.com/office/officeart/2005/8/layout/radial1"/>
    <dgm:cxn modelId="{EF077096-7911-4BB9-A282-B2EC6F28217A}" type="presParOf" srcId="{FB151A69-068C-4834-B6A7-57760C7C67A9}" destId="{F7956D89-C625-44FD-919E-833C2148F4B6}" srcOrd="5" destOrd="0" presId="urn:microsoft.com/office/officeart/2005/8/layout/radial1"/>
    <dgm:cxn modelId="{E350E366-BB7B-40C3-8DCF-AE1DE87E9115}" type="presParOf" srcId="{F7956D89-C625-44FD-919E-833C2148F4B6}" destId="{3FA89C93-D942-4B07-A057-B5A70186894F}" srcOrd="0" destOrd="0" presId="urn:microsoft.com/office/officeart/2005/8/layout/radial1"/>
    <dgm:cxn modelId="{67A8214B-492D-459B-80D4-E6EFEAF533FF}" type="presParOf" srcId="{FB151A69-068C-4834-B6A7-57760C7C67A9}" destId="{13FC3DFA-EC65-4A8E-AF70-4B93C9A027EC}" srcOrd="6" destOrd="0" presId="urn:microsoft.com/office/officeart/2005/8/layout/radial1"/>
    <dgm:cxn modelId="{0111F0C7-A44B-444F-B6C6-5DDE9EF10F07}" type="presParOf" srcId="{FB151A69-068C-4834-B6A7-57760C7C67A9}" destId="{CADF5C85-77D1-4BE6-8142-F822C6AD6356}" srcOrd="7" destOrd="0" presId="urn:microsoft.com/office/officeart/2005/8/layout/radial1"/>
    <dgm:cxn modelId="{708AE96A-71AB-44B0-A08F-3693FD1B422C}" type="presParOf" srcId="{CADF5C85-77D1-4BE6-8142-F822C6AD6356}" destId="{127C291B-90CF-4500-B282-CC8686ED9239}" srcOrd="0" destOrd="0" presId="urn:microsoft.com/office/officeart/2005/8/layout/radial1"/>
    <dgm:cxn modelId="{B02920CB-C247-4A4A-A7A6-E5996293DCDC}" type="presParOf" srcId="{FB151A69-068C-4834-B6A7-57760C7C67A9}" destId="{268F2B43-F66B-4114-A7FA-7722BF2EC447}" srcOrd="8" destOrd="0" presId="urn:microsoft.com/office/officeart/2005/8/layout/radial1"/>
    <dgm:cxn modelId="{ED422031-2706-4E98-AC70-F5EC295DB390}" type="presParOf" srcId="{FB151A69-068C-4834-B6A7-57760C7C67A9}" destId="{8ADCA6E1-BC1B-4191-8E83-4251D3746691}" srcOrd="9" destOrd="0" presId="urn:microsoft.com/office/officeart/2005/8/layout/radial1"/>
    <dgm:cxn modelId="{AF24714F-4043-47D6-B9C1-B4BC6A85C129}" type="presParOf" srcId="{8ADCA6E1-BC1B-4191-8E83-4251D3746691}" destId="{A51102EC-9D4E-485F-A497-84E1A3EC595C}" srcOrd="0" destOrd="0" presId="urn:microsoft.com/office/officeart/2005/8/layout/radial1"/>
    <dgm:cxn modelId="{A8E99BAF-C487-45A6-A787-9E64B2FE5689}" type="presParOf" srcId="{FB151A69-068C-4834-B6A7-57760C7C67A9}" destId="{6CD2F0FC-8650-4840-826A-24AB96447FF8}" srcOrd="10" destOrd="0" presId="urn:microsoft.com/office/officeart/2005/8/layout/radial1"/>
    <dgm:cxn modelId="{4E27B9C3-F7A8-49FF-B6C8-79A2E248909A}" type="presParOf" srcId="{FB151A69-068C-4834-B6A7-57760C7C67A9}" destId="{7E8C5CB4-FC2D-4878-A005-272B7526565C}" srcOrd="11" destOrd="0" presId="urn:microsoft.com/office/officeart/2005/8/layout/radial1"/>
    <dgm:cxn modelId="{5F1D572E-1DA6-4E0C-9EEB-AE6A6716CB8E}" type="presParOf" srcId="{7E8C5CB4-FC2D-4878-A005-272B7526565C}" destId="{E2E65272-6CE1-4FEE-9511-2F358199072A}" srcOrd="0" destOrd="0" presId="urn:microsoft.com/office/officeart/2005/8/layout/radial1"/>
    <dgm:cxn modelId="{850265E9-4298-45B3-84D2-D000AD8C6CBC}" type="presParOf" srcId="{FB151A69-068C-4834-B6A7-57760C7C67A9}" destId="{80CEAC33-D935-4F10-834E-4F64B8ED3B48}" srcOrd="12" destOrd="0" presId="urn:microsoft.com/office/officeart/2005/8/layout/radial1"/>
    <dgm:cxn modelId="{0A1B4616-1CCF-4751-8BEB-E3225551B7B1}" type="presParOf" srcId="{FB151A69-068C-4834-B6A7-57760C7C67A9}" destId="{4E97889A-0A91-45FB-A058-A03CA17BB456}" srcOrd="13" destOrd="0" presId="urn:microsoft.com/office/officeart/2005/8/layout/radial1"/>
    <dgm:cxn modelId="{B9504BC7-52C8-4DA9-8432-78D549F5547F}" type="presParOf" srcId="{4E97889A-0A91-45FB-A058-A03CA17BB456}" destId="{328591B2-3C43-447B-ABD8-F849CAB7DEF5}" srcOrd="0" destOrd="0" presId="urn:microsoft.com/office/officeart/2005/8/layout/radial1"/>
    <dgm:cxn modelId="{07BC6979-DE68-47B7-9F62-2766250D07D9}" type="presParOf" srcId="{FB151A69-068C-4834-B6A7-57760C7C67A9}" destId="{144F6B4C-EC73-4CA9-9AF8-05F02CBDFBE3}" srcOrd="14" destOrd="0" presId="urn:microsoft.com/office/officeart/2005/8/layout/radial1"/>
    <dgm:cxn modelId="{CBA87366-1AF2-42CF-809F-C3CF732D9BBC}" type="presParOf" srcId="{FB151A69-068C-4834-B6A7-57760C7C67A9}" destId="{63DD16AC-810D-4152-BA87-10EDE75F507C}" srcOrd="15" destOrd="0" presId="urn:microsoft.com/office/officeart/2005/8/layout/radial1"/>
    <dgm:cxn modelId="{0E23A35D-8C1C-4DAE-BA93-4C8DD9EA2240}" type="presParOf" srcId="{63DD16AC-810D-4152-BA87-10EDE75F507C}" destId="{2A0DDCA2-C7D0-4C9B-8A4C-C18B31420271}" srcOrd="0" destOrd="0" presId="urn:microsoft.com/office/officeart/2005/8/layout/radial1"/>
    <dgm:cxn modelId="{45B70BA3-BE6E-467B-B5DF-0465DDF7170A}" type="presParOf" srcId="{FB151A69-068C-4834-B6A7-57760C7C67A9}" destId="{ECCB3501-C079-4AD9-B441-9EDC788E34F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Reading Comprehension - </a:t>
          </a:r>
          <a:r>
            <a:rPr lang="ka-GE" sz="1600" kern="1200" dirty="0"/>
            <a:t>წაკითხულის გააზრება</a:t>
          </a:r>
          <a:endParaRPr lang="en-US" sz="16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Calibri" panose="020F0502020204030204" pitchFamily="34" charset="0"/>
            </a:rPr>
            <a:t>Grammar</a:t>
          </a:r>
          <a:r>
            <a:rPr lang="ka-GE" sz="1600" kern="1200" dirty="0">
              <a:cs typeface="Calibri" panose="020F0502020204030204" pitchFamily="34" charset="0"/>
            </a:rPr>
            <a:t> - გრამატიკა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Summing up - </a:t>
          </a:r>
          <a:r>
            <a:rPr lang="ka-GE" sz="1600" kern="1200" dirty="0"/>
            <a:t>შეჯამება</a:t>
          </a:r>
          <a:endParaRPr lang="en-US" sz="16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Homework</a:t>
          </a:r>
          <a:r>
            <a:rPr lang="ka-GE" sz="1600" kern="1200" dirty="0"/>
            <a:t> - დავალება</a:t>
          </a:r>
          <a:endParaRPr lang="en-US" sz="16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715655" y="1979035"/>
          <a:ext cx="2106749" cy="1147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Vocabulary </a:t>
          </a:r>
          <a:r>
            <a:rPr lang="ka-GE" sz="2400" kern="1200" dirty="0" smtClean="0"/>
            <a:t> ლექსიკა</a:t>
          </a:r>
          <a:endParaRPr lang="en-US" sz="2400" kern="1200" dirty="0"/>
        </a:p>
      </dsp:txBody>
      <dsp:txXfrm>
        <a:off x="4024181" y="2147123"/>
        <a:ext cx="1489697" cy="811602"/>
      </dsp:txXfrm>
    </dsp:sp>
    <dsp:sp modelId="{10AEF670-5D14-4356-9567-E36E6B4E1C43}">
      <dsp:nvSpPr>
        <dsp:cNvPr id="0" name=""/>
        <dsp:cNvSpPr/>
      </dsp:nvSpPr>
      <dsp:spPr>
        <a:xfrm rot="14863224">
          <a:off x="3980087" y="1607305"/>
          <a:ext cx="811324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811324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365466" y="1597159"/>
        <a:ext cx="40566" cy="40566"/>
      </dsp:txXfrm>
    </dsp:sp>
    <dsp:sp modelId="{DC97B75A-3B39-404A-89D7-1BBCFDBA119C}">
      <dsp:nvSpPr>
        <dsp:cNvPr id="0" name=""/>
        <dsp:cNvSpPr/>
      </dsp:nvSpPr>
      <dsp:spPr>
        <a:xfrm>
          <a:off x="2951309" y="0"/>
          <a:ext cx="2060152" cy="1261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cream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(n.)</a:t>
          </a:r>
          <a:endParaRPr lang="en-US" sz="2000" kern="1200" dirty="0"/>
        </a:p>
      </dsp:txBody>
      <dsp:txXfrm>
        <a:off x="3253011" y="184670"/>
        <a:ext cx="1456748" cy="891663"/>
      </dsp:txXfrm>
    </dsp:sp>
    <dsp:sp modelId="{0AAD1F38-F793-4B4D-A7C1-0EB0E5E96D0E}">
      <dsp:nvSpPr>
        <dsp:cNvPr id="0" name=""/>
        <dsp:cNvSpPr/>
      </dsp:nvSpPr>
      <dsp:spPr>
        <a:xfrm rot="18629051">
          <a:off x="5028787" y="1622497"/>
          <a:ext cx="1051610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1051610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28302" y="1606345"/>
        <a:ext cx="52580" cy="52580"/>
      </dsp:txXfrm>
    </dsp:sp>
    <dsp:sp modelId="{10AC0CE8-C76A-4293-98D6-75BC8E255D61}">
      <dsp:nvSpPr>
        <dsp:cNvPr id="0" name=""/>
        <dsp:cNvSpPr/>
      </dsp:nvSpPr>
      <dsp:spPr>
        <a:xfrm>
          <a:off x="5340416" y="37240"/>
          <a:ext cx="2070012" cy="1267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honey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(n.)</a:t>
          </a:r>
          <a:endParaRPr lang="en-US" sz="2000" kern="1200" dirty="0"/>
        </a:p>
      </dsp:txBody>
      <dsp:txXfrm>
        <a:off x="5643562" y="222873"/>
        <a:ext cx="1463720" cy="896314"/>
      </dsp:txXfrm>
    </dsp:sp>
    <dsp:sp modelId="{F7956D89-C625-44FD-919E-833C2148F4B6}">
      <dsp:nvSpPr>
        <dsp:cNvPr id="0" name=""/>
        <dsp:cNvSpPr/>
      </dsp:nvSpPr>
      <dsp:spPr>
        <a:xfrm rot="20529801">
          <a:off x="5630564" y="1961233"/>
          <a:ext cx="1891648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1891648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529097" y="1924079"/>
        <a:ext cx="94582" cy="94582"/>
      </dsp:txXfrm>
    </dsp:sp>
    <dsp:sp modelId="{13FC3DFA-EC65-4A8E-AF70-4B93C9A027EC}">
      <dsp:nvSpPr>
        <dsp:cNvPr id="0" name=""/>
        <dsp:cNvSpPr/>
      </dsp:nvSpPr>
      <dsp:spPr>
        <a:xfrm>
          <a:off x="7381782" y="728628"/>
          <a:ext cx="1967362" cy="1334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juice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(n.)</a:t>
          </a:r>
          <a:endParaRPr lang="en-US" sz="2000" kern="1200" dirty="0"/>
        </a:p>
      </dsp:txBody>
      <dsp:txXfrm>
        <a:off x="7669895" y="924008"/>
        <a:ext cx="1391136" cy="943381"/>
      </dsp:txXfrm>
    </dsp:sp>
    <dsp:sp modelId="{CADF5C85-77D1-4BE6-8142-F822C6AD6356}">
      <dsp:nvSpPr>
        <dsp:cNvPr id="0" name=""/>
        <dsp:cNvSpPr/>
      </dsp:nvSpPr>
      <dsp:spPr>
        <a:xfrm rot="304316">
          <a:off x="5805877" y="2698763"/>
          <a:ext cx="1441091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1441091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490396" y="2672873"/>
        <a:ext cx="72054" cy="72054"/>
      </dsp:txXfrm>
    </dsp:sp>
    <dsp:sp modelId="{268F2B43-F66B-4114-A7FA-7722BF2EC447}">
      <dsp:nvSpPr>
        <dsp:cNvPr id="0" name=""/>
        <dsp:cNvSpPr/>
      </dsp:nvSpPr>
      <dsp:spPr>
        <a:xfrm>
          <a:off x="7237710" y="2208373"/>
          <a:ext cx="1759191" cy="1283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grape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(n.)</a:t>
          </a:r>
          <a:endParaRPr lang="en-US" sz="1800" kern="1200" dirty="0"/>
        </a:p>
      </dsp:txBody>
      <dsp:txXfrm>
        <a:off x="7495338" y="2396329"/>
        <a:ext cx="1243935" cy="907535"/>
      </dsp:txXfrm>
    </dsp:sp>
    <dsp:sp modelId="{8ADCA6E1-BC1B-4191-8E83-4251D3746691}">
      <dsp:nvSpPr>
        <dsp:cNvPr id="0" name=""/>
        <dsp:cNvSpPr/>
      </dsp:nvSpPr>
      <dsp:spPr>
        <a:xfrm rot="2317871">
          <a:off x="5263526" y="3298985"/>
          <a:ext cx="903439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903439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92659" y="3286536"/>
        <a:ext cx="45171" cy="45171"/>
      </dsp:txXfrm>
    </dsp:sp>
    <dsp:sp modelId="{6CD2F0FC-8650-4840-826A-24AB96447FF8}">
      <dsp:nvSpPr>
        <dsp:cNvPr id="0" name=""/>
        <dsp:cNvSpPr/>
      </dsp:nvSpPr>
      <dsp:spPr>
        <a:xfrm>
          <a:off x="5675735" y="3503026"/>
          <a:ext cx="1813637" cy="998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(n.)</a:t>
          </a:r>
          <a:endParaRPr lang="en-US" sz="1800" kern="1200" dirty="0"/>
        </a:p>
      </dsp:txBody>
      <dsp:txXfrm>
        <a:off x="5941336" y="3649248"/>
        <a:ext cx="1282435" cy="706021"/>
      </dsp:txXfrm>
    </dsp:sp>
    <dsp:sp modelId="{7E8C5CB4-FC2D-4878-A005-272B7526565C}">
      <dsp:nvSpPr>
        <dsp:cNvPr id="0" name=""/>
        <dsp:cNvSpPr/>
      </dsp:nvSpPr>
      <dsp:spPr>
        <a:xfrm rot="6618024">
          <a:off x="4288637" y="3294959"/>
          <a:ext cx="404300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404300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480679" y="3294989"/>
        <a:ext cx="20215" cy="20215"/>
      </dsp:txXfrm>
    </dsp:sp>
    <dsp:sp modelId="{80CEAC33-D935-4F10-834E-4F64B8ED3B48}">
      <dsp:nvSpPr>
        <dsp:cNvPr id="0" name=""/>
        <dsp:cNvSpPr/>
      </dsp:nvSpPr>
      <dsp:spPr>
        <a:xfrm>
          <a:off x="3236685" y="3470827"/>
          <a:ext cx="1877385" cy="1373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solidFill>
                <a:schemeClr val="bg1"/>
              </a:solidFill>
            </a:rPr>
            <a:t>pie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solidFill>
                <a:schemeClr val="bg1"/>
              </a:solidFill>
            </a:rPr>
            <a:t>(n.)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511622" y="3672019"/>
        <a:ext cx="1327511" cy="971442"/>
      </dsp:txXfrm>
    </dsp:sp>
    <dsp:sp modelId="{4E97889A-0A91-45FB-A058-A03CA17BB456}">
      <dsp:nvSpPr>
        <dsp:cNvPr id="0" name=""/>
        <dsp:cNvSpPr/>
      </dsp:nvSpPr>
      <dsp:spPr>
        <a:xfrm rot="10806232">
          <a:off x="2637272" y="2539900"/>
          <a:ext cx="1078389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1078389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149507" y="2523078"/>
        <a:ext cx="53919" cy="53919"/>
      </dsp:txXfrm>
    </dsp:sp>
    <dsp:sp modelId="{144F6B4C-EC73-4CA9-9AF8-05F02CBDFBE3}">
      <dsp:nvSpPr>
        <dsp:cNvPr id="0" name=""/>
        <dsp:cNvSpPr/>
      </dsp:nvSpPr>
      <dsp:spPr>
        <a:xfrm>
          <a:off x="898071" y="1947499"/>
          <a:ext cx="1739204" cy="1199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slice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(n.)</a:t>
          </a:r>
        </a:p>
      </dsp:txBody>
      <dsp:txXfrm>
        <a:off x="1152772" y="2123230"/>
        <a:ext cx="1229802" cy="848507"/>
      </dsp:txXfrm>
    </dsp:sp>
    <dsp:sp modelId="{63DD16AC-810D-4152-BA87-10EDE75F507C}">
      <dsp:nvSpPr>
        <dsp:cNvPr id="0" name=""/>
        <dsp:cNvSpPr/>
      </dsp:nvSpPr>
      <dsp:spPr>
        <a:xfrm rot="12374454">
          <a:off x="2447135" y="1798612"/>
          <a:ext cx="1624505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1624505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18775" y="1768137"/>
        <a:ext cx="81225" cy="81225"/>
      </dsp:txXfrm>
    </dsp:sp>
    <dsp:sp modelId="{ECCB3501-C079-4AD9-B441-9EDC788E34F3}">
      <dsp:nvSpPr>
        <dsp:cNvPr id="0" name=""/>
        <dsp:cNvSpPr/>
      </dsp:nvSpPr>
      <dsp:spPr>
        <a:xfrm>
          <a:off x="798112" y="414051"/>
          <a:ext cx="1913909" cy="1306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bg1"/>
              </a:solidFill>
            </a:rPr>
            <a:t>flour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smtClean="0">
              <a:solidFill>
                <a:schemeClr val="bg1"/>
              </a:solidFill>
            </a:rPr>
            <a:t>(</a:t>
          </a:r>
          <a:r>
            <a:rPr lang="en-US" sz="1800" kern="1200" smtClean="0">
              <a:solidFill>
                <a:schemeClr val="bg1"/>
              </a:solidFill>
            </a:rPr>
            <a:t>n.)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78397" y="605353"/>
        <a:ext cx="1353339" cy="923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715655" y="1979035"/>
          <a:ext cx="2106749" cy="1147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Vocabulary </a:t>
          </a:r>
          <a:r>
            <a:rPr lang="ka-GE" sz="2400" kern="1200" dirty="0" smtClean="0"/>
            <a:t> ლექსიკა</a:t>
          </a:r>
          <a:endParaRPr lang="en-US" sz="2400" kern="1200" dirty="0"/>
        </a:p>
      </dsp:txBody>
      <dsp:txXfrm>
        <a:off x="4024181" y="2147123"/>
        <a:ext cx="1489697" cy="811602"/>
      </dsp:txXfrm>
    </dsp:sp>
    <dsp:sp modelId="{10AEF670-5D14-4356-9567-E36E6B4E1C43}">
      <dsp:nvSpPr>
        <dsp:cNvPr id="0" name=""/>
        <dsp:cNvSpPr/>
      </dsp:nvSpPr>
      <dsp:spPr>
        <a:xfrm rot="14863224">
          <a:off x="3980087" y="1607305"/>
          <a:ext cx="811324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811324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365466" y="1597159"/>
        <a:ext cx="40566" cy="40566"/>
      </dsp:txXfrm>
    </dsp:sp>
    <dsp:sp modelId="{DC97B75A-3B39-404A-89D7-1BBCFDBA119C}">
      <dsp:nvSpPr>
        <dsp:cNvPr id="0" name=""/>
        <dsp:cNvSpPr/>
      </dsp:nvSpPr>
      <dsp:spPr>
        <a:xfrm>
          <a:off x="2951309" y="0"/>
          <a:ext cx="2060152" cy="1261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cream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(n.)</a:t>
          </a:r>
          <a:endParaRPr lang="en-US" sz="2000" kern="1200" dirty="0"/>
        </a:p>
      </dsp:txBody>
      <dsp:txXfrm>
        <a:off x="3253011" y="184670"/>
        <a:ext cx="1456748" cy="891663"/>
      </dsp:txXfrm>
    </dsp:sp>
    <dsp:sp modelId="{0AAD1F38-F793-4B4D-A7C1-0EB0E5E96D0E}">
      <dsp:nvSpPr>
        <dsp:cNvPr id="0" name=""/>
        <dsp:cNvSpPr/>
      </dsp:nvSpPr>
      <dsp:spPr>
        <a:xfrm rot="18629051">
          <a:off x="5028787" y="1622497"/>
          <a:ext cx="1051610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1051610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28302" y="1606345"/>
        <a:ext cx="52580" cy="52580"/>
      </dsp:txXfrm>
    </dsp:sp>
    <dsp:sp modelId="{10AC0CE8-C76A-4293-98D6-75BC8E255D61}">
      <dsp:nvSpPr>
        <dsp:cNvPr id="0" name=""/>
        <dsp:cNvSpPr/>
      </dsp:nvSpPr>
      <dsp:spPr>
        <a:xfrm>
          <a:off x="5340416" y="37240"/>
          <a:ext cx="2070012" cy="1267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honey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(n.)</a:t>
          </a:r>
          <a:endParaRPr lang="en-US" sz="2000" kern="1200" dirty="0"/>
        </a:p>
      </dsp:txBody>
      <dsp:txXfrm>
        <a:off x="5643562" y="222873"/>
        <a:ext cx="1463720" cy="896314"/>
      </dsp:txXfrm>
    </dsp:sp>
    <dsp:sp modelId="{F7956D89-C625-44FD-919E-833C2148F4B6}">
      <dsp:nvSpPr>
        <dsp:cNvPr id="0" name=""/>
        <dsp:cNvSpPr/>
      </dsp:nvSpPr>
      <dsp:spPr>
        <a:xfrm rot="20508405">
          <a:off x="5627085" y="1972090"/>
          <a:ext cx="1756842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1756842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461585" y="1938306"/>
        <a:ext cx="87842" cy="87842"/>
      </dsp:txXfrm>
    </dsp:sp>
    <dsp:sp modelId="{13FC3DFA-EC65-4A8E-AF70-4B93C9A027EC}">
      <dsp:nvSpPr>
        <dsp:cNvPr id="0" name=""/>
        <dsp:cNvSpPr/>
      </dsp:nvSpPr>
      <dsp:spPr>
        <a:xfrm>
          <a:off x="7241535" y="749969"/>
          <a:ext cx="1967362" cy="1334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juice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(n.)</a:t>
          </a:r>
          <a:endParaRPr lang="en-US" sz="2000" kern="1200" dirty="0"/>
        </a:p>
      </dsp:txBody>
      <dsp:txXfrm>
        <a:off x="7529648" y="945349"/>
        <a:ext cx="1391136" cy="943381"/>
      </dsp:txXfrm>
    </dsp:sp>
    <dsp:sp modelId="{CADF5C85-77D1-4BE6-8142-F822C6AD6356}">
      <dsp:nvSpPr>
        <dsp:cNvPr id="0" name=""/>
        <dsp:cNvSpPr/>
      </dsp:nvSpPr>
      <dsp:spPr>
        <a:xfrm rot="304316">
          <a:off x="5805877" y="2698763"/>
          <a:ext cx="1441091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1441091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490396" y="2672873"/>
        <a:ext cx="72054" cy="72054"/>
      </dsp:txXfrm>
    </dsp:sp>
    <dsp:sp modelId="{268F2B43-F66B-4114-A7FA-7722BF2EC447}">
      <dsp:nvSpPr>
        <dsp:cNvPr id="0" name=""/>
        <dsp:cNvSpPr/>
      </dsp:nvSpPr>
      <dsp:spPr>
        <a:xfrm>
          <a:off x="7237710" y="2208373"/>
          <a:ext cx="1759191" cy="1283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grape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(n.)</a:t>
          </a:r>
          <a:endParaRPr lang="en-US" sz="1800" kern="1200" dirty="0"/>
        </a:p>
      </dsp:txBody>
      <dsp:txXfrm>
        <a:off x="7495338" y="2396329"/>
        <a:ext cx="1243935" cy="907535"/>
      </dsp:txXfrm>
    </dsp:sp>
    <dsp:sp modelId="{8ADCA6E1-BC1B-4191-8E83-4251D3746691}">
      <dsp:nvSpPr>
        <dsp:cNvPr id="0" name=""/>
        <dsp:cNvSpPr/>
      </dsp:nvSpPr>
      <dsp:spPr>
        <a:xfrm rot="2336392">
          <a:off x="5230210" y="3379817"/>
          <a:ext cx="1149371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1149371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776162" y="3361220"/>
        <a:ext cx="57468" cy="57468"/>
      </dsp:txXfrm>
    </dsp:sp>
    <dsp:sp modelId="{6CD2F0FC-8650-4840-826A-24AB96447FF8}">
      <dsp:nvSpPr>
        <dsp:cNvPr id="0" name=""/>
        <dsp:cNvSpPr/>
      </dsp:nvSpPr>
      <dsp:spPr>
        <a:xfrm>
          <a:off x="5855656" y="3664492"/>
          <a:ext cx="1813637" cy="998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(n.)</a:t>
          </a:r>
          <a:endParaRPr lang="en-US" sz="1800" kern="1200" dirty="0"/>
        </a:p>
      </dsp:txBody>
      <dsp:txXfrm>
        <a:off x="6121257" y="3810714"/>
        <a:ext cx="1282435" cy="706021"/>
      </dsp:txXfrm>
    </dsp:sp>
    <dsp:sp modelId="{7E8C5CB4-FC2D-4878-A005-272B7526565C}">
      <dsp:nvSpPr>
        <dsp:cNvPr id="0" name=""/>
        <dsp:cNvSpPr/>
      </dsp:nvSpPr>
      <dsp:spPr>
        <a:xfrm rot="5587195">
          <a:off x="4498501" y="3342999"/>
          <a:ext cx="453822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453822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714067" y="3341791"/>
        <a:ext cx="22691" cy="22691"/>
      </dsp:txXfrm>
    </dsp:sp>
    <dsp:sp modelId="{80CEAC33-D935-4F10-834E-4F64B8ED3B48}">
      <dsp:nvSpPr>
        <dsp:cNvPr id="0" name=""/>
        <dsp:cNvSpPr/>
      </dsp:nvSpPr>
      <dsp:spPr>
        <a:xfrm>
          <a:off x="3736959" y="3579166"/>
          <a:ext cx="1877385" cy="1373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solidFill>
                <a:schemeClr val="bg1"/>
              </a:solidFill>
            </a:rPr>
            <a:t>pie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solidFill>
                <a:schemeClr val="bg1"/>
              </a:solidFill>
            </a:rPr>
            <a:t>(n.)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011896" y="3780358"/>
        <a:ext cx="1327511" cy="971442"/>
      </dsp:txXfrm>
    </dsp:sp>
    <dsp:sp modelId="{4E97889A-0A91-45FB-A058-A03CA17BB456}">
      <dsp:nvSpPr>
        <dsp:cNvPr id="0" name=""/>
        <dsp:cNvSpPr/>
      </dsp:nvSpPr>
      <dsp:spPr>
        <a:xfrm rot="10770649">
          <a:off x="2393306" y="2557426"/>
          <a:ext cx="1322502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1322502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021495" y="2534500"/>
        <a:ext cx="66125" cy="66125"/>
      </dsp:txXfrm>
    </dsp:sp>
    <dsp:sp modelId="{144F6B4C-EC73-4CA9-9AF8-05F02CBDFBE3}">
      <dsp:nvSpPr>
        <dsp:cNvPr id="0" name=""/>
        <dsp:cNvSpPr/>
      </dsp:nvSpPr>
      <dsp:spPr>
        <a:xfrm>
          <a:off x="654192" y="1980648"/>
          <a:ext cx="1739204" cy="1199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slice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(n.)</a:t>
          </a:r>
        </a:p>
      </dsp:txBody>
      <dsp:txXfrm>
        <a:off x="908893" y="2156379"/>
        <a:ext cx="1229802" cy="848507"/>
      </dsp:txXfrm>
    </dsp:sp>
    <dsp:sp modelId="{63DD16AC-810D-4152-BA87-10EDE75F507C}">
      <dsp:nvSpPr>
        <dsp:cNvPr id="0" name=""/>
        <dsp:cNvSpPr/>
      </dsp:nvSpPr>
      <dsp:spPr>
        <a:xfrm rot="12374454">
          <a:off x="2447135" y="1798612"/>
          <a:ext cx="1624505" cy="20274"/>
        </a:xfrm>
        <a:custGeom>
          <a:avLst/>
          <a:gdLst/>
          <a:ahLst/>
          <a:cxnLst/>
          <a:rect l="0" t="0" r="0" b="0"/>
          <a:pathLst>
            <a:path>
              <a:moveTo>
                <a:pt x="0" y="10137"/>
              </a:moveTo>
              <a:lnTo>
                <a:pt x="1624505" y="10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18775" y="1768137"/>
        <a:ext cx="81225" cy="81225"/>
      </dsp:txXfrm>
    </dsp:sp>
    <dsp:sp modelId="{ECCB3501-C079-4AD9-B441-9EDC788E34F3}">
      <dsp:nvSpPr>
        <dsp:cNvPr id="0" name=""/>
        <dsp:cNvSpPr/>
      </dsp:nvSpPr>
      <dsp:spPr>
        <a:xfrm>
          <a:off x="798112" y="414051"/>
          <a:ext cx="1913909" cy="1306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flour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solidFill>
                <a:schemeClr val="bg1"/>
              </a:solidFill>
            </a:rPr>
            <a:t>(</a:t>
          </a:r>
          <a:r>
            <a:rPr lang="en-US" sz="1800" kern="1200" dirty="0" smtClean="0">
              <a:solidFill>
                <a:schemeClr val="bg1"/>
              </a:solidFill>
            </a:rPr>
            <a:t>n.)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78397" y="605353"/>
        <a:ext cx="1353339" cy="923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4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2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77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0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3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0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23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23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4049485" y="2269588"/>
            <a:ext cx="3889831" cy="2612654"/>
            <a:chOff x="3092067" y="160340"/>
            <a:chExt cx="1740747" cy="950371"/>
          </a:xfrm>
        </p:grpSpPr>
        <p:sp>
          <p:nvSpPr>
            <p:cNvPr id="15" name="Oval 14"/>
            <p:cNvSpPr/>
            <p:nvPr/>
          </p:nvSpPr>
          <p:spPr>
            <a:xfrm>
              <a:off x="3092067" y="232306"/>
              <a:ext cx="1740747" cy="8784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ka-GE" sz="2800" dirty="0" smtClean="0"/>
            </a:p>
            <a:p>
              <a:pPr algn="ctr"/>
              <a:r>
                <a:rPr lang="en-US" sz="2800" dirty="0" smtClean="0"/>
                <a:t>slice</a:t>
              </a:r>
            </a:p>
            <a:p>
              <a:pPr algn="ctr"/>
              <a:r>
                <a:rPr lang="en-US" sz="2800" dirty="0" smtClean="0"/>
                <a:t>(n.)</a:t>
              </a:r>
              <a:endParaRPr lang="en-US" sz="28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58210" y="4375787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ნაჭერი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7546206" y="464230"/>
            <a:ext cx="3862023" cy="11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7546204" y="407090"/>
            <a:ext cx="386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Vocabulary </a:t>
            </a:r>
          </a:p>
          <a:p>
            <a:pPr algn="ctr"/>
            <a:r>
              <a:rPr lang="ka-GE" sz="3600" dirty="0" smtClean="0">
                <a:solidFill>
                  <a:schemeClr val="bg1"/>
                </a:solidFill>
              </a:rPr>
              <a:t>ლექსიკა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4049485" y="2269588"/>
            <a:ext cx="3889831" cy="2612654"/>
            <a:chOff x="3092067" y="160340"/>
            <a:chExt cx="1740747" cy="950371"/>
          </a:xfrm>
        </p:grpSpPr>
        <p:sp>
          <p:nvSpPr>
            <p:cNvPr id="15" name="Oval 14"/>
            <p:cNvSpPr/>
            <p:nvPr/>
          </p:nvSpPr>
          <p:spPr>
            <a:xfrm>
              <a:off x="3092067" y="232306"/>
              <a:ext cx="1740747" cy="8784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ka-GE" sz="2800" dirty="0" smtClean="0"/>
            </a:p>
            <a:p>
              <a:pPr algn="ctr"/>
              <a:r>
                <a:rPr lang="en-US" sz="2800" dirty="0" smtClean="0"/>
                <a:t>flour</a:t>
              </a:r>
            </a:p>
            <a:p>
              <a:pPr algn="ctr"/>
              <a:r>
                <a:rPr lang="en-US" sz="2800" dirty="0" smtClean="0"/>
                <a:t>(n.)</a:t>
              </a:r>
              <a:endParaRPr lang="en-US" sz="28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58210" y="4375787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ფქვილი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7546206" y="464230"/>
            <a:ext cx="3862023" cy="11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7546204" y="407090"/>
            <a:ext cx="386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Vocabulary </a:t>
            </a:r>
          </a:p>
          <a:p>
            <a:pPr algn="ctr"/>
            <a:r>
              <a:rPr lang="ka-GE" sz="3600" dirty="0" smtClean="0">
                <a:solidFill>
                  <a:schemeClr val="bg1"/>
                </a:solidFill>
              </a:rPr>
              <a:t>ლექსიკა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4049485" y="2269588"/>
            <a:ext cx="3889831" cy="2612654"/>
            <a:chOff x="3092067" y="160340"/>
            <a:chExt cx="1740747" cy="950371"/>
          </a:xfrm>
        </p:grpSpPr>
        <p:sp>
          <p:nvSpPr>
            <p:cNvPr id="15" name="Oval 14"/>
            <p:cNvSpPr/>
            <p:nvPr/>
          </p:nvSpPr>
          <p:spPr>
            <a:xfrm>
              <a:off x="3092067" y="232306"/>
              <a:ext cx="1740747" cy="8784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ka-GE" sz="2800" dirty="0" smtClean="0"/>
            </a:p>
            <a:p>
              <a:pPr algn="ctr"/>
              <a:r>
                <a:rPr lang="en-US" sz="2800" dirty="0" smtClean="0"/>
                <a:t>cream</a:t>
              </a:r>
            </a:p>
            <a:p>
              <a:pPr algn="ctr"/>
              <a:r>
                <a:rPr lang="en-US" sz="2800" dirty="0" smtClean="0"/>
                <a:t>(n.)</a:t>
              </a:r>
              <a:endParaRPr lang="en-US" sz="28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85640" y="4230645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ნაღები, კრემი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7546206" y="464230"/>
            <a:ext cx="3862023" cy="11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7546204" y="407090"/>
            <a:ext cx="386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Vocabulary </a:t>
            </a:r>
          </a:p>
          <a:p>
            <a:pPr algn="ctr"/>
            <a:r>
              <a:rPr lang="ka-GE" sz="3600" dirty="0" smtClean="0">
                <a:solidFill>
                  <a:schemeClr val="bg1"/>
                </a:solidFill>
              </a:rPr>
              <a:t>ლექსიკა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4093028" y="2269588"/>
            <a:ext cx="3846288" cy="2612654"/>
            <a:chOff x="3111553" y="160340"/>
            <a:chExt cx="1721261" cy="950371"/>
          </a:xfrm>
        </p:grpSpPr>
        <p:sp>
          <p:nvSpPr>
            <p:cNvPr id="15" name="Oval 14"/>
            <p:cNvSpPr/>
            <p:nvPr/>
          </p:nvSpPr>
          <p:spPr>
            <a:xfrm>
              <a:off x="3111553" y="311501"/>
              <a:ext cx="1721261" cy="79921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2800" dirty="0" smtClean="0"/>
            </a:p>
            <a:p>
              <a:pPr algn="ctr"/>
              <a:r>
                <a:rPr lang="en-US" sz="2800" dirty="0" smtClean="0"/>
                <a:t>walnut</a:t>
              </a:r>
            </a:p>
            <a:p>
              <a:pPr algn="ctr"/>
              <a:r>
                <a:rPr lang="en-US" sz="2800" dirty="0" smtClean="0"/>
                <a:t>(n.)</a:t>
              </a:r>
              <a:endParaRPr lang="en-US" sz="28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00154" y="4332245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კაკალი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7546206" y="464230"/>
            <a:ext cx="3862023" cy="11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7546204" y="407090"/>
            <a:ext cx="386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Vocabulary </a:t>
            </a:r>
          </a:p>
          <a:p>
            <a:pPr algn="ctr"/>
            <a:r>
              <a:rPr lang="ka-GE" sz="3600" dirty="0" smtClean="0">
                <a:solidFill>
                  <a:schemeClr val="bg1"/>
                </a:solidFill>
              </a:rPr>
              <a:t>ლექსიკა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66210" y="542556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42555"/>
            <a:ext cx="2376972" cy="9689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4465" y="1680750"/>
            <a:ext cx="1085376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Match the following words to the </a:t>
            </a:r>
            <a:r>
              <a:rPr lang="en-US" sz="2400" dirty="0" smtClean="0">
                <a:solidFill>
                  <a:schemeClr val="bg1"/>
                </a:solidFill>
              </a:rPr>
              <a:t>pictures.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ka-GE" sz="2400" dirty="0">
                <a:solidFill>
                  <a:schemeClr val="bg1"/>
                </a:solidFill>
              </a:rPr>
              <a:t>დაუკავშირეთ მოცემული </a:t>
            </a:r>
            <a:r>
              <a:rPr lang="ka-GE" sz="2400" dirty="0" smtClean="0">
                <a:solidFill>
                  <a:schemeClr val="bg1"/>
                </a:solidFill>
              </a:rPr>
              <a:t>სიტყვები </a:t>
            </a:r>
            <a:r>
              <a:rPr lang="ka-GE" sz="2400" dirty="0" smtClean="0">
                <a:solidFill>
                  <a:schemeClr val="bg1"/>
                </a:solidFill>
              </a:rPr>
              <a:t>ფოტოებს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7546206" y="464230"/>
            <a:ext cx="3862023" cy="11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7546204" y="407090"/>
            <a:ext cx="386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Vocabulary </a:t>
            </a:r>
          </a:p>
          <a:p>
            <a:pPr algn="ctr"/>
            <a:r>
              <a:rPr lang="ka-GE" sz="3600" dirty="0" smtClean="0">
                <a:solidFill>
                  <a:schemeClr val="bg1"/>
                </a:solidFill>
              </a:rPr>
              <a:t>ლექსიკა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8243" y="2834638"/>
            <a:ext cx="10989984" cy="380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D:\Ani\New folder\gettyimages-183354852-1558479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5" y="3883004"/>
            <a:ext cx="2180230" cy="16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ni\New folder\Homemade-Whipped-Cream-Recipe-1-of-1-11-500x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51" y="3858376"/>
            <a:ext cx="2211798" cy="16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ni\New folder\Iroquois+All+Purpose+Flour+9859+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56" y="3858377"/>
            <a:ext cx="2395617" cy="165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ni\New folder\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14" y="3857611"/>
            <a:ext cx="2552985" cy="16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2526" y="2993457"/>
            <a:ext cx="1386038" cy="35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flour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746838" y="2993457"/>
            <a:ext cx="1386038" cy="35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walnut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3185" y="2998269"/>
            <a:ext cx="1386038" cy="35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honey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477213" y="2993456"/>
            <a:ext cx="1386038" cy="35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06145" y="5473106"/>
            <a:ext cx="1386038" cy="35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flour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668231" y="5463480"/>
            <a:ext cx="1386038" cy="35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cream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313587" y="5451789"/>
            <a:ext cx="1386038" cy="35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walnut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62526" y="5474710"/>
            <a:ext cx="1386038" cy="35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8882" y="1755197"/>
            <a:ext cx="10403059" cy="824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Fill the gaps with the correct words</a:t>
            </a:r>
          </a:p>
          <a:p>
            <a:r>
              <a:rPr lang="ka-GE" sz="2400" dirty="0" smtClean="0"/>
              <a:t>შეავსეთ გამოტოვებული ადგილები შესაბამისი სიტყვებით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7309918" y="474280"/>
            <a:ext cx="3862023" cy="11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7300292" y="407089"/>
            <a:ext cx="386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Vocabulary </a:t>
            </a:r>
          </a:p>
          <a:p>
            <a:pPr algn="ctr"/>
            <a:r>
              <a:rPr lang="ka-GE" sz="3600" dirty="0" smtClean="0">
                <a:solidFill>
                  <a:schemeClr val="bg1"/>
                </a:solidFill>
              </a:rPr>
              <a:t>ლექსიკა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07797" y="2839452"/>
            <a:ext cx="1472665" cy="63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slice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507797" y="3639151"/>
            <a:ext cx="1472665" cy="63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juice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507797" y="4394741"/>
            <a:ext cx="1472665" cy="63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501159" y="5173581"/>
            <a:ext cx="1472665" cy="63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501160" y="5934778"/>
            <a:ext cx="1472665" cy="63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8882" y="2791326"/>
            <a:ext cx="9510899" cy="380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sz="2000" dirty="0" smtClean="0"/>
              <a:t>I’d like to have a glass of orange …………………     .</a:t>
            </a:r>
          </a:p>
          <a:p>
            <a:pPr marL="342900" indent="-342900">
              <a:buAutoNum type="arabicPeriod" startAt="2"/>
            </a:pPr>
            <a:endParaRPr lang="en-US" sz="2000" dirty="0" smtClean="0"/>
          </a:p>
          <a:p>
            <a:pPr marL="342900" indent="-342900">
              <a:buAutoNum type="arabicPeriod" startAt="2"/>
            </a:pPr>
            <a:r>
              <a:rPr lang="en-US" sz="2000" dirty="0" smtClean="0"/>
              <a:t>Japanese people eat a lot of ……………..         .</a:t>
            </a:r>
          </a:p>
          <a:p>
            <a:pPr marL="342900" indent="-342900">
              <a:buAutoNum type="arabicPeriod" startAt="2"/>
            </a:pPr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dirty="0" smtClean="0"/>
              <a:t>An apple ……………..    is a delicious dessert.</a:t>
            </a:r>
          </a:p>
          <a:p>
            <a:pPr marL="342900" indent="-342900">
              <a:buAutoNum type="arabicPeriod" startAt="2"/>
            </a:pPr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dirty="0" smtClean="0"/>
              <a:t> </a:t>
            </a:r>
            <a:r>
              <a:rPr lang="en-US" sz="2000" dirty="0"/>
              <a:t>W</a:t>
            </a:r>
            <a:r>
              <a:rPr lang="en-US" sz="2000" dirty="0" smtClean="0"/>
              <a:t>ine is made of   ………………       .</a:t>
            </a:r>
          </a:p>
          <a:p>
            <a:pPr marL="342900" indent="-342900">
              <a:buAutoNum type="arabicPeriod" startAt="2"/>
            </a:pPr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dirty="0" smtClean="0"/>
              <a:t>Would you like another …………….      </a:t>
            </a:r>
            <a:r>
              <a:rPr lang="en-US" sz="2000" dirty="0"/>
              <a:t>o</a:t>
            </a:r>
            <a:r>
              <a:rPr lang="en-US" sz="2000" dirty="0" smtClean="0"/>
              <a:t>f bread?</a:t>
            </a:r>
            <a:endParaRPr lang="en-US" sz="2000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97745" y="3291840"/>
            <a:ext cx="1472665" cy="433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juice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50324" y="3852511"/>
            <a:ext cx="1472665" cy="450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175623" y="4433237"/>
            <a:ext cx="1078159" cy="470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071140" y="5034013"/>
            <a:ext cx="1472665" cy="457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grapes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659905" y="5725430"/>
            <a:ext cx="1226751" cy="457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5865926" y="561378"/>
            <a:ext cx="5223691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286" y="1611086"/>
            <a:ext cx="10291331" cy="524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dirty="0"/>
          </a:p>
          <a:p>
            <a:endParaRPr lang="en-US" sz="1600" b="1" dirty="0" smtClean="0"/>
          </a:p>
          <a:p>
            <a:r>
              <a:rPr lang="en-US" sz="2000" b="1" i="1" dirty="0" smtClean="0"/>
              <a:t>Lika</a:t>
            </a:r>
            <a:r>
              <a:rPr lang="en-US" sz="2000" i="1" dirty="0" smtClean="0"/>
              <a:t>:  </a:t>
            </a:r>
            <a:r>
              <a:rPr lang="en-US" sz="2000" dirty="0" smtClean="0"/>
              <a:t>I’ve </a:t>
            </a:r>
            <a:r>
              <a:rPr lang="en-US" sz="2000" dirty="0" smtClean="0"/>
              <a:t>heard the phrase: food is an adventure. Do you agree?</a:t>
            </a:r>
          </a:p>
          <a:p>
            <a:r>
              <a:rPr lang="en-US" sz="2000" b="1" i="1" dirty="0" smtClean="0"/>
              <a:t>Zach</a:t>
            </a:r>
            <a:r>
              <a:rPr lang="en-US" sz="2000" i="1" dirty="0" smtClean="0"/>
              <a:t>:  </a:t>
            </a:r>
            <a:r>
              <a:rPr lang="en-US" sz="2000" dirty="0" smtClean="0"/>
              <a:t>Yes, I do.  Food is really connected to the culture of the country. Now I’m looking forward to a New Year’s Day to taste more traditional Georgian dishes.</a:t>
            </a:r>
          </a:p>
          <a:p>
            <a:r>
              <a:rPr lang="en-US" sz="2000" b="1" i="1" dirty="0" err="1" smtClean="0"/>
              <a:t>Lika</a:t>
            </a:r>
            <a:r>
              <a:rPr lang="en-US" sz="2000" b="1" i="1" dirty="0" smtClean="0"/>
              <a:t>: </a:t>
            </a:r>
            <a:r>
              <a:rPr lang="en-US" sz="2000" dirty="0" smtClean="0"/>
              <a:t>Great! My </a:t>
            </a:r>
            <a:r>
              <a:rPr lang="en-US" sz="2000" dirty="0" err="1" smtClean="0"/>
              <a:t>favourite</a:t>
            </a:r>
            <a:r>
              <a:rPr lang="en-US" sz="2000" dirty="0" smtClean="0"/>
              <a:t> New Year’s desserts are </a:t>
            </a:r>
            <a:r>
              <a:rPr lang="en-US" sz="2000" dirty="0" err="1" smtClean="0"/>
              <a:t>Gozinaki</a:t>
            </a:r>
            <a:r>
              <a:rPr lang="en-US" sz="2000" dirty="0" smtClean="0"/>
              <a:t> and </a:t>
            </a:r>
            <a:r>
              <a:rPr lang="en-US" sz="2000" dirty="0" err="1" smtClean="0"/>
              <a:t>Churchkhela</a:t>
            </a:r>
            <a:r>
              <a:rPr lang="en-US" sz="2000" dirty="0" smtClean="0"/>
              <a:t>.  You </a:t>
            </a:r>
            <a:r>
              <a:rPr lang="en-US" sz="2000" dirty="0"/>
              <a:t>only need honey </a:t>
            </a:r>
            <a:r>
              <a:rPr lang="en-US" sz="2000" dirty="0" smtClean="0"/>
              <a:t>and walnuts to prepare </a:t>
            </a:r>
            <a:r>
              <a:rPr lang="en-US" sz="2000" dirty="0" err="1" smtClean="0"/>
              <a:t>Gozinaki</a:t>
            </a:r>
            <a:r>
              <a:rPr lang="en-US" sz="2000" dirty="0" smtClean="0"/>
              <a:t>. It always reminds me my grandmother who used to  prepare it in my childhood.</a:t>
            </a:r>
          </a:p>
          <a:p>
            <a:r>
              <a:rPr lang="en-US" sz="2000" b="1" i="1" dirty="0" smtClean="0"/>
              <a:t>Zach: </a:t>
            </a:r>
            <a:r>
              <a:rPr lang="en-US" sz="2000" dirty="0" smtClean="0"/>
              <a:t>And I know how to prepare Churchkhela. You need grape juice and walnuts. </a:t>
            </a:r>
          </a:p>
          <a:p>
            <a:r>
              <a:rPr lang="en-US" sz="2000" b="1" i="1" dirty="0" smtClean="0"/>
              <a:t>Lika</a:t>
            </a:r>
            <a:r>
              <a:rPr lang="en-US" sz="2000" i="1" dirty="0" smtClean="0"/>
              <a:t>: </a:t>
            </a:r>
            <a:r>
              <a:rPr lang="en-US" sz="2000" dirty="0" smtClean="0"/>
              <a:t>You are absolutely right! And what’s your favourite American food?</a:t>
            </a:r>
          </a:p>
          <a:p>
            <a:r>
              <a:rPr lang="en-US" sz="2000" b="1" i="1" dirty="0" smtClean="0"/>
              <a:t>Zach: </a:t>
            </a:r>
            <a:r>
              <a:rPr lang="en-US" sz="2000" dirty="0" smtClean="0"/>
              <a:t>For me it’s </a:t>
            </a:r>
            <a:r>
              <a:rPr lang="en-US" sz="2000" dirty="0" smtClean="0"/>
              <a:t>an apple </a:t>
            </a:r>
            <a:r>
              <a:rPr lang="en-US" sz="2000" dirty="0" smtClean="0"/>
              <a:t>pie. Even a slice of </a:t>
            </a:r>
            <a:r>
              <a:rPr lang="en-US" sz="2000" dirty="0" smtClean="0"/>
              <a:t>the </a:t>
            </a:r>
            <a:r>
              <a:rPr lang="en-US" sz="2000" dirty="0" smtClean="0"/>
              <a:t>pie can make me happier. However, an apple pie was brought to America from England, we like to use the phrase “as American as apple pie”. It means typically </a:t>
            </a:r>
            <a:r>
              <a:rPr lang="en-US" sz="2000" dirty="0"/>
              <a:t>American in character</a:t>
            </a:r>
            <a:r>
              <a:rPr lang="en-US" sz="2000" dirty="0" smtClean="0"/>
              <a:t>.</a:t>
            </a:r>
          </a:p>
          <a:p>
            <a:r>
              <a:rPr lang="en-US" sz="2000" b="1" i="1" dirty="0" smtClean="0"/>
              <a:t>Lika: </a:t>
            </a:r>
            <a:r>
              <a:rPr lang="en-US" sz="2000" dirty="0" smtClean="0"/>
              <a:t>And I’ve also read famous writers’ expressions about an apple pie. Also Chinese and Japanese  sayings about rice are well-known like “</a:t>
            </a:r>
            <a:r>
              <a:rPr lang="en-US" sz="2000" i="1" dirty="0" smtClean="0">
                <a:solidFill>
                  <a:schemeClr val="bg1"/>
                </a:solidFill>
              </a:rPr>
              <a:t>Without </a:t>
            </a:r>
            <a:r>
              <a:rPr lang="en-US" sz="2000" i="1" dirty="0">
                <a:solidFill>
                  <a:schemeClr val="bg1"/>
                </a:solidFill>
              </a:rPr>
              <a:t>rice, even the cleverest housewife cannot cook</a:t>
            </a:r>
            <a:r>
              <a:rPr lang="ka-GE" sz="2000" i="1" dirty="0">
                <a:solidFill>
                  <a:schemeClr val="bg1"/>
                </a:solidFill>
              </a:rPr>
              <a:t>“ </a:t>
            </a:r>
            <a:r>
              <a:rPr lang="en-US" sz="2000" i="1" dirty="0" smtClean="0">
                <a:solidFill>
                  <a:schemeClr val="bg1"/>
                </a:solidFill>
              </a:rPr>
              <a:t>.</a:t>
            </a:r>
            <a:r>
              <a:rPr lang="ka-GE" sz="2000" i="1" dirty="0" smtClean="0">
                <a:solidFill>
                  <a:schemeClr val="bg1"/>
                </a:solidFill>
              </a:rPr>
              <a:t> </a:t>
            </a:r>
            <a:endParaRPr lang="en-US" sz="2000" dirty="0"/>
          </a:p>
          <a:p>
            <a:r>
              <a:rPr lang="en-US" sz="2000" b="1" i="1" dirty="0" smtClean="0"/>
              <a:t>Zach:  </a:t>
            </a:r>
            <a:r>
              <a:rPr lang="en-US" sz="2000" dirty="0" smtClean="0"/>
              <a:t>Yes,  glad to hear it from you.</a:t>
            </a:r>
          </a:p>
          <a:p>
            <a:r>
              <a:rPr lang="en-US" sz="2000" b="1" i="1" dirty="0" smtClean="0"/>
              <a:t>Lika: </a:t>
            </a:r>
            <a:r>
              <a:rPr lang="en-US" sz="2000" dirty="0" smtClean="0"/>
              <a:t>Zach, I’ve got a recipe for an apple pie and I’ll prepare it soon.</a:t>
            </a:r>
          </a:p>
          <a:p>
            <a:r>
              <a:rPr lang="en-US" sz="2000" b="1" i="1" dirty="0" smtClean="0"/>
              <a:t>Zach: </a:t>
            </a:r>
            <a:r>
              <a:rPr lang="en-US" sz="2000" dirty="0" smtClean="0"/>
              <a:t>Great! Hope I’ll </a:t>
            </a:r>
            <a:r>
              <a:rPr lang="en-US" sz="2000" dirty="0" smtClean="0"/>
              <a:t>also get to </a:t>
            </a:r>
            <a:r>
              <a:rPr lang="en-US" sz="2000" dirty="0" smtClean="0"/>
              <a:t>taste it.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             </a:t>
            </a:r>
            <a:endParaRPr lang="ka-GE" dirty="0" smtClean="0"/>
          </a:p>
          <a:p>
            <a:endParaRPr lang="ka-GE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7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5865926" y="561378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881" y="1694328"/>
            <a:ext cx="10248163" cy="599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Complete the sentences according to the text</a:t>
            </a:r>
          </a:p>
          <a:p>
            <a:r>
              <a:rPr lang="ka-GE" dirty="0" smtClean="0"/>
              <a:t>დაასრულეთ წინადადებები</a:t>
            </a:r>
            <a:r>
              <a:rPr lang="en-US" dirty="0" smtClean="0"/>
              <a:t> </a:t>
            </a:r>
            <a:r>
              <a:rPr lang="ka-GE" dirty="0" smtClean="0"/>
              <a:t>ტექსტის მიხედვით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12619"/>
              </p:ext>
            </p:extLst>
          </p:nvPr>
        </p:nvGraphicFramePr>
        <p:xfrm>
          <a:off x="768879" y="2457576"/>
          <a:ext cx="10248166" cy="318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083">
                  <a:extLst>
                    <a:ext uri="{9D8B030D-6E8A-4147-A177-3AD203B41FA5}">
                      <a16:colId xmlns:a16="http://schemas.microsoft.com/office/drawing/2014/main" val="3127206617"/>
                    </a:ext>
                  </a:extLst>
                </a:gridCol>
                <a:gridCol w="5124083">
                  <a:extLst>
                    <a:ext uri="{9D8B030D-6E8A-4147-A177-3AD203B41FA5}">
                      <a16:colId xmlns:a16="http://schemas.microsoft.com/office/drawing/2014/main" val="3739589758"/>
                    </a:ext>
                  </a:extLst>
                </a:gridCol>
              </a:tblGrid>
              <a:tr h="53016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1. Zach agrees food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is an adventure, because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is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connected to the culture of the country.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8459"/>
                  </a:ext>
                </a:extLst>
              </a:tr>
              <a:tr h="53016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2. Zach is looking forward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to a New Year’s day to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taste more traditional Georgian dishes.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30280"/>
                  </a:ext>
                </a:extLst>
              </a:tr>
              <a:tr h="53016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3. You need walnuts and grape juice  to prepare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Churchkhela.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157291"/>
                  </a:ext>
                </a:extLst>
              </a:tr>
              <a:tr h="53016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4. “As American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as apple pie” means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typically American in character.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50941"/>
                  </a:ext>
                </a:extLst>
              </a:tr>
              <a:tr h="53016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Rice is a famous dish in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China and Japan.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71611"/>
                  </a:ext>
                </a:extLst>
              </a:tr>
              <a:tr h="53016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6. Lika is going to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bake an apple pie.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7065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92962" y="2463800"/>
            <a:ext cx="5151118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5926" y="3523234"/>
            <a:ext cx="5151118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5926" y="2982404"/>
            <a:ext cx="5151118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5926" y="4048062"/>
            <a:ext cx="5151118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65926" y="4572890"/>
            <a:ext cx="5151118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65926" y="5097718"/>
            <a:ext cx="5151118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768882" y="2453640"/>
            <a:ext cx="10179131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1.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Where does an apple pie come from?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a. England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b.  Ireland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. Which dessert is used  in many famous writers’ expressions?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a.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Gozinaki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b.  </a:t>
            </a:r>
            <a:r>
              <a:rPr lang="en-US" sz="2000" dirty="0" smtClean="0">
                <a:solidFill>
                  <a:schemeClr val="bg1"/>
                </a:solidFill>
              </a:rPr>
              <a:t>An apple </a:t>
            </a:r>
            <a:r>
              <a:rPr lang="en-US" sz="2000" dirty="0" smtClean="0">
                <a:solidFill>
                  <a:schemeClr val="bg1"/>
                </a:solidFill>
              </a:rPr>
              <a:t>pie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3. </a:t>
            </a:r>
            <a:r>
              <a:rPr lang="en-US" sz="2000" dirty="0">
                <a:solidFill>
                  <a:schemeClr val="bg1"/>
                </a:solidFill>
              </a:rPr>
              <a:t>What is the best title for the dialogue?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   a. An Apple Pie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   b. Food and Culture</a:t>
            </a:r>
            <a:endParaRPr lang="ka-GE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ka-GE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5865926" y="561378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882" y="1606999"/>
            <a:ext cx="10221125" cy="599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Answer the questions</a:t>
            </a:r>
          </a:p>
          <a:p>
            <a:r>
              <a:rPr lang="ka-GE" sz="2000" dirty="0" smtClean="0"/>
              <a:t>უპასუხეთ შეკითხვებს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1051560" y="3230880"/>
            <a:ext cx="350520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51560" y="4968240"/>
            <a:ext cx="350520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51560" y="6294121"/>
            <a:ext cx="350520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0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671335" y="561272"/>
            <a:ext cx="3578345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</a:t>
            </a:r>
            <a:endParaRPr lang="ka-GE" sz="2800" dirty="0" smtClean="0"/>
          </a:p>
          <a:p>
            <a:pPr algn="ctr"/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17" name="Picture 16" descr="small_20171116113342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14" y="2801258"/>
            <a:ext cx="3574713" cy="1997634"/>
          </a:xfrm>
          <a:prstGeom prst="rect">
            <a:avLst/>
          </a:prstGeom>
        </p:spPr>
      </p:pic>
      <p:pic>
        <p:nvPicPr>
          <p:cNvPr id="18" name="Picture 17" descr="fresh-peaches-on-wood-background-shutterstock_321850385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5341" y="2417026"/>
            <a:ext cx="2666604" cy="2666604"/>
          </a:xfrm>
          <a:prstGeom prst="rect">
            <a:avLst/>
          </a:prstGeom>
        </p:spPr>
      </p:pic>
      <p:pic>
        <p:nvPicPr>
          <p:cNvPr id="19" name="Picture 18" descr="article_Butter_2_-removebg-pre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50212" y="2745014"/>
            <a:ext cx="3350607" cy="18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3402767"/>
            <a:ext cx="12207936" cy="181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a-GE" sz="66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243628" y="4672426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359742" y="4760903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ზოგადი ინგლისური დონე</a:t>
            </a:r>
            <a:r>
              <a:rPr lang="en-GB" sz="3600" dirty="0">
                <a:solidFill>
                  <a:schemeClr val="bg1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ka-GE" sz="3600" dirty="0" smtClean="0">
                <a:solidFill>
                  <a:schemeClr val="bg1"/>
                </a:solidFill>
              </a:rPr>
              <a:t>2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6859" y="1843314"/>
            <a:ext cx="8364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Food and Culture</a:t>
            </a:r>
          </a:p>
          <a:p>
            <a:pPr algn="ctr"/>
            <a:r>
              <a:rPr lang="ka-GE" sz="6000" dirty="0" smtClean="0">
                <a:solidFill>
                  <a:schemeClr val="bg1"/>
                </a:solidFill>
              </a:rPr>
              <a:t>საკვები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ka-GE" sz="6000" dirty="0" smtClean="0">
                <a:solidFill>
                  <a:schemeClr val="bg1"/>
                </a:solidFill>
              </a:rPr>
              <a:t>და კულტურა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905673" y="561272"/>
            <a:ext cx="3344007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 </a:t>
            </a:r>
            <a:endParaRPr lang="ka-GE" sz="2800" dirty="0" smtClean="0"/>
          </a:p>
          <a:p>
            <a:pPr algn="ctr"/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1910819" y="1872762"/>
            <a:ext cx="7186331" cy="458609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chemeClr val="bg1"/>
              </a:solidFill>
              <a:latin typeface="Poppins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Poppins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sugar                   3 tablespoons</a:t>
            </a:r>
            <a:endParaRPr lang="en-US" altLang="en-US" dirty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 flour                    3 tablespoons</a:t>
            </a:r>
            <a:r>
              <a:rPr lang="en-US" altLang="en-US" dirty="0">
                <a:solidFill>
                  <a:schemeClr val="bg1"/>
                </a:solidFill>
              </a:rPr>
              <a:t> 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 cinnamon           2 teaspoons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 salt                      1/4 teaspoon</a:t>
            </a:r>
            <a:r>
              <a:rPr lang="en-US" altLang="en-US" dirty="0">
                <a:solidFill>
                  <a:schemeClr val="bg1"/>
                </a:solidFill>
              </a:rPr>
              <a:t> 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 butter                 2 tablespoons 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 water                  1 tablespoon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 lemon juice        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tablespoon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 sliced apples      5 </a:t>
            </a:r>
            <a:endParaRPr lang="en-US" altLang="en-US" dirty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 eggs                     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106936" y="2554514"/>
            <a:ext cx="14513" cy="39043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1" r="24036"/>
          <a:stretch/>
        </p:blipFill>
        <p:spPr>
          <a:xfrm>
            <a:off x="5951260" y="2613557"/>
            <a:ext cx="2338495" cy="354696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12706" y="1809567"/>
            <a:ext cx="5457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Apple Pie Recipe</a:t>
            </a:r>
            <a:endParaRPr lang="en-US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9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905673" y="561272"/>
            <a:ext cx="3344007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</a:p>
          <a:p>
            <a:pPr algn="ctr"/>
            <a:r>
              <a:rPr lang="en-US" sz="2800" dirty="0" smtClean="0"/>
              <a:t>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3679" y="1674427"/>
            <a:ext cx="10480798" cy="1033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Countable and Uncountable Nouns</a:t>
            </a:r>
          </a:p>
          <a:p>
            <a:pPr algn="ctr"/>
            <a:r>
              <a:rPr lang="ka-GE" sz="2800" dirty="0" smtClean="0"/>
              <a:t>თვლადი და უთვლადი არსებითი სახელები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01" y="5059543"/>
            <a:ext cx="1110758" cy="1003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5" y="5048292"/>
            <a:ext cx="941214" cy="1003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9467" y="4949850"/>
            <a:ext cx="2742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an apple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one apple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41718" y="5114782"/>
            <a:ext cx="330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</a:t>
            </a:r>
            <a:r>
              <a:rPr lang="en-US" sz="3600" dirty="0" smtClean="0">
                <a:solidFill>
                  <a:schemeClr val="bg1"/>
                </a:solidFill>
              </a:rPr>
              <a:t>wo apples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40" y="5296427"/>
            <a:ext cx="879845" cy="7945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83772" y="2815774"/>
            <a:ext cx="5268686" cy="569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Countable nouns can be counted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83771" y="3468915"/>
            <a:ext cx="5283199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They </a:t>
            </a:r>
            <a:r>
              <a:rPr lang="en-US" sz="2800" dirty="0"/>
              <a:t>have</a:t>
            </a:r>
            <a:r>
              <a:rPr lang="ka-GE" sz="2800" dirty="0"/>
              <a:t> </a:t>
            </a:r>
            <a:r>
              <a:rPr lang="en-US" sz="2800" dirty="0"/>
              <a:t>singular and  plural forms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9258" y="4238172"/>
            <a:ext cx="5297713" cy="71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can use </a:t>
            </a:r>
            <a:r>
              <a:rPr lang="en-US" sz="2800" b="1" dirty="0" smtClean="0"/>
              <a:t>a/an</a:t>
            </a:r>
            <a:r>
              <a:rPr lang="en-US" sz="2800" dirty="0" smtClean="0"/>
              <a:t> before them in singular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520308" y="2806355"/>
            <a:ext cx="4729372" cy="575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one egg -  </a:t>
            </a:r>
            <a:r>
              <a:rPr lang="en-US" sz="2800" i="1" u="sng" dirty="0" smtClean="0"/>
              <a:t>two</a:t>
            </a:r>
            <a:r>
              <a:rPr lang="en-US" sz="2800" i="1" dirty="0" smtClean="0"/>
              <a:t> eggs</a:t>
            </a:r>
            <a:endParaRPr lang="en-US" sz="2800" i="1" dirty="0"/>
          </a:p>
        </p:txBody>
      </p:sp>
      <p:sp>
        <p:nvSpPr>
          <p:cNvPr id="23" name="Rectangle 22"/>
          <p:cNvSpPr/>
          <p:nvPr/>
        </p:nvSpPr>
        <p:spPr>
          <a:xfrm>
            <a:off x="6505793" y="3455570"/>
            <a:ext cx="4729372" cy="71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apple - apples</a:t>
            </a:r>
            <a:endParaRPr lang="en-US" sz="2800" u="sng" dirty="0"/>
          </a:p>
        </p:txBody>
      </p:sp>
      <p:sp>
        <p:nvSpPr>
          <p:cNvPr id="24" name="Rectangle 23"/>
          <p:cNvSpPr/>
          <p:nvPr/>
        </p:nvSpPr>
        <p:spPr>
          <a:xfrm>
            <a:off x="6491279" y="4273214"/>
            <a:ext cx="4729372" cy="676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I like </a:t>
            </a:r>
            <a:r>
              <a:rPr lang="en-US" sz="2800" i="1" u="sng" dirty="0" smtClean="0"/>
              <a:t>a walnut </a:t>
            </a:r>
            <a:endParaRPr lang="en-US" sz="2800" i="1" u="sng" dirty="0"/>
          </a:p>
        </p:txBody>
      </p:sp>
      <p:sp>
        <p:nvSpPr>
          <p:cNvPr id="28" name="Right Arrow 27"/>
          <p:cNvSpPr/>
          <p:nvPr/>
        </p:nvSpPr>
        <p:spPr>
          <a:xfrm>
            <a:off x="6083182" y="2988629"/>
            <a:ext cx="359463" cy="17753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092137" y="3766086"/>
            <a:ext cx="359463" cy="17753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092136" y="4418008"/>
            <a:ext cx="359463" cy="17753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661709" y="561272"/>
            <a:ext cx="3587971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</a:p>
          <a:p>
            <a:pPr algn="ctr"/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4651" y="1699025"/>
            <a:ext cx="10480798" cy="1033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Countable and Uncountable Nouns</a:t>
            </a:r>
          </a:p>
          <a:p>
            <a:pPr algn="ctr"/>
            <a:r>
              <a:rPr lang="ka-GE" sz="2800" dirty="0" smtClean="0"/>
              <a:t>თვლადი და უთვლადი არსებითი სახელები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783397" y="2820871"/>
            <a:ext cx="5196489" cy="50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</a:t>
            </a:r>
            <a:r>
              <a:rPr lang="en-US" sz="2400" dirty="0" smtClean="0"/>
              <a:t>ncountable nouns can’t be counted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797910" y="3418870"/>
            <a:ext cx="5196489" cy="493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They have only a</a:t>
            </a:r>
            <a:r>
              <a:rPr lang="ka-GE" sz="2400" dirty="0" smtClean="0"/>
              <a:t> </a:t>
            </a:r>
            <a:r>
              <a:rPr lang="en-US" sz="2400" dirty="0" smtClean="0"/>
              <a:t>singular form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98286" y="4005942"/>
            <a:ext cx="5196114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They always go with a verb in the singular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520308" y="2806355"/>
            <a:ext cx="4729372" cy="506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ugar, butte</a:t>
            </a:r>
            <a:r>
              <a:rPr lang="en-US" sz="2400" dirty="0"/>
              <a:t>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20307" y="3412027"/>
            <a:ext cx="4729372" cy="456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  <a:r>
              <a:rPr lang="en-US" sz="2400" dirty="0" smtClean="0"/>
              <a:t>oney, rice, cinnamon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6505794" y="4026472"/>
            <a:ext cx="4729372" cy="49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Rice </a:t>
            </a:r>
            <a:r>
              <a:rPr lang="en-US" sz="2400" b="1" u="sng" dirty="0" smtClean="0"/>
              <a:t>is</a:t>
            </a:r>
            <a:r>
              <a:rPr lang="en-US" sz="2400" dirty="0" smtClean="0"/>
              <a:t> important in Japanese dishes</a:t>
            </a:r>
            <a:endParaRPr lang="en-US" sz="2400" u="sng" dirty="0"/>
          </a:p>
        </p:txBody>
      </p:sp>
      <p:sp>
        <p:nvSpPr>
          <p:cNvPr id="28" name="Right Arrow 27"/>
          <p:cNvSpPr/>
          <p:nvPr/>
        </p:nvSpPr>
        <p:spPr>
          <a:xfrm>
            <a:off x="6025125" y="3003144"/>
            <a:ext cx="359463" cy="17753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019565" y="3548372"/>
            <a:ext cx="359463" cy="17753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048594" y="4258351"/>
            <a:ext cx="359463" cy="17753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789737" y="4790164"/>
            <a:ext cx="290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bread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9737" y="5554079"/>
            <a:ext cx="458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>
                <a:solidFill>
                  <a:schemeClr val="bg1"/>
                </a:solidFill>
              </a:rPr>
              <a:t>t</a:t>
            </a:r>
            <a:r>
              <a:rPr lang="en-US" sz="3200" i="1" u="sng" dirty="0" smtClean="0">
                <a:solidFill>
                  <a:schemeClr val="bg1"/>
                </a:solidFill>
              </a:rPr>
              <a:t>wo slices </a:t>
            </a:r>
            <a:r>
              <a:rPr lang="en-US" sz="3200" i="1" dirty="0" smtClean="0">
                <a:solidFill>
                  <a:schemeClr val="bg1"/>
                </a:solidFill>
              </a:rPr>
              <a:t>of bread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84411"/>
            <a:ext cx="2103124" cy="110337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360230" y="4811573"/>
            <a:ext cx="339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flour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46724" y="5538272"/>
            <a:ext cx="3652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   3 tablespoons of flour 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37" y="5456313"/>
            <a:ext cx="1433787" cy="1027998"/>
          </a:xfrm>
          <a:prstGeom prst="rect">
            <a:avLst/>
          </a:prstGeom>
        </p:spPr>
      </p:pic>
      <p:pic>
        <p:nvPicPr>
          <p:cNvPr id="31" name="Picture 30" descr="2807821-a-shot-of-two-slices-of-wheat-bread-lying-on-a-white-background-removebg-pre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355" y="4673038"/>
            <a:ext cx="2338159" cy="17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023655" y="590317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Practice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64115" y="5820226"/>
            <a:ext cx="2264229" cy="595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 glass of water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8000" y="5805714"/>
            <a:ext cx="2336800" cy="595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three liters of milk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98972" y="5791200"/>
            <a:ext cx="2728685" cy="595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two slices of bread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2171" y="5820229"/>
            <a:ext cx="2365828" cy="580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three bottles of juice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 descr="glass_water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6218" y="4452312"/>
            <a:ext cx="1260021" cy="1260021"/>
          </a:xfrm>
          <a:prstGeom prst="rect">
            <a:avLst/>
          </a:prstGeom>
        </p:spPr>
      </p:pic>
      <p:pic>
        <p:nvPicPr>
          <p:cNvPr id="20" name="Picture 19" descr="2807821-a-shot-of-two-slices-of-wheat-bread-lying-on-a-white-background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39784" y="4572000"/>
            <a:ext cx="1589632" cy="1204686"/>
          </a:xfrm>
          <a:prstGeom prst="rect">
            <a:avLst/>
          </a:prstGeom>
        </p:spPr>
      </p:pic>
      <p:pic>
        <p:nvPicPr>
          <p:cNvPr id="21" name="Picture 20" descr="download-removebg-preview.png"/>
          <p:cNvPicPr>
            <a:picLocks noChangeAspect="1"/>
          </p:cNvPicPr>
          <p:nvPr/>
        </p:nvPicPr>
        <p:blipFill rotWithShape="1">
          <a:blip r:embed="rId7" cstate="print"/>
          <a:srcRect l="34464" t="42631" r="38259" b="2082"/>
          <a:stretch/>
        </p:blipFill>
        <p:spPr>
          <a:xfrm>
            <a:off x="6477555" y="4634158"/>
            <a:ext cx="606555" cy="966973"/>
          </a:xfrm>
          <a:prstGeom prst="rect">
            <a:avLst/>
          </a:prstGeom>
        </p:spPr>
      </p:pic>
      <p:pic>
        <p:nvPicPr>
          <p:cNvPr id="22" name="Picture 21" descr="three-bottles-juice-fruits_134398-3310-removebg-pre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245" y="4470401"/>
            <a:ext cx="1872340" cy="124822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97773" y="1924128"/>
            <a:ext cx="10624831" cy="1378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Match the following phrases to the pictures: </a:t>
            </a:r>
          </a:p>
          <a:p>
            <a:r>
              <a:rPr lang="ka-GE" sz="2400" dirty="0" smtClean="0"/>
              <a:t>დააკავშირეთ  შემდეგი ფრაზები ფოტოებთან: </a:t>
            </a:r>
            <a:endParaRPr lang="en-US" sz="2400" dirty="0" smtClean="0"/>
          </a:p>
          <a:p>
            <a:r>
              <a:rPr lang="en-US" sz="2400" i="1" dirty="0" smtClean="0"/>
              <a:t>a glass of water, three liters of milk, two slices of bread, three bottles of juice</a:t>
            </a:r>
            <a:r>
              <a:rPr lang="ka-GE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7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023655" y="590317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Practice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2450401" y="3338704"/>
            <a:ext cx="2667699" cy="6286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Countable nouns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564812" y="3378199"/>
            <a:ext cx="2561597" cy="6183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Uncountable nouns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883032" y="4176984"/>
            <a:ext cx="1891862" cy="551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honey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690190" y="4176984"/>
            <a:ext cx="2079774" cy="55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egg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883033" y="4786718"/>
            <a:ext cx="1891862" cy="523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684954" y="4770820"/>
            <a:ext cx="2090246" cy="488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walnut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11200" y="1917652"/>
            <a:ext cx="10682513" cy="1294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Arrange the following  words in the correct column: </a:t>
            </a:r>
          </a:p>
          <a:p>
            <a:r>
              <a:rPr lang="ka-GE" sz="2400" dirty="0" smtClean="0"/>
              <a:t>მოცემული სიტყვები გააერთიანეთ შესაბამის სვეტში:</a:t>
            </a:r>
            <a:endParaRPr lang="en-US" sz="2400" dirty="0" smtClean="0"/>
          </a:p>
          <a:p>
            <a:r>
              <a:rPr lang="en-US" sz="2400" i="1" dirty="0" smtClean="0"/>
              <a:t> honey, </a:t>
            </a:r>
            <a:r>
              <a:rPr lang="en-US" sz="2400" i="1" dirty="0"/>
              <a:t>egg</a:t>
            </a:r>
            <a:r>
              <a:rPr lang="en-US" sz="2400" i="1" dirty="0" smtClean="0"/>
              <a:t>,</a:t>
            </a:r>
            <a:r>
              <a:rPr lang="en-US" sz="2400" i="1" dirty="0"/>
              <a:t> </a:t>
            </a:r>
            <a:r>
              <a:rPr lang="en-US" sz="2400" i="1" dirty="0" smtClean="0"/>
              <a:t>walnut, rice, cream </a:t>
            </a:r>
            <a:endParaRPr lang="ka-GE" sz="2400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5883032" y="5367676"/>
            <a:ext cx="1891862" cy="551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0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 rot="20444084">
            <a:off x="4069093" y="4988794"/>
            <a:ext cx="1795983" cy="192188"/>
            <a:chOff x="5630564" y="1924079"/>
            <a:chExt cx="1891648" cy="94582"/>
          </a:xfrm>
        </p:grpSpPr>
        <p:sp>
          <p:nvSpPr>
            <p:cNvPr id="26" name="Straight Connector 3"/>
            <p:cNvSpPr/>
            <p:nvPr/>
          </p:nvSpPr>
          <p:spPr>
            <a:xfrm rot="20529801">
              <a:off x="5630564" y="1961233"/>
              <a:ext cx="1891648" cy="2027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137"/>
                  </a:moveTo>
                  <a:lnTo>
                    <a:pt x="1891648" y="1013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aight Connector 4"/>
            <p:cNvSpPr/>
            <p:nvPr/>
          </p:nvSpPr>
          <p:spPr>
            <a:xfrm rot="20529801">
              <a:off x="6529097" y="1924079"/>
              <a:ext cx="94582" cy="9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 dirty="0"/>
            </a:p>
          </p:txBody>
        </p:sp>
      </p:grp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006750157"/>
              </p:ext>
            </p:extLst>
          </p:nvPr>
        </p:nvGraphicFramePr>
        <p:xfrm>
          <a:off x="1727200" y="1541633"/>
          <a:ext cx="991325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373257" y="464457"/>
            <a:ext cx="3930221" cy="946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400" dirty="0" smtClean="0"/>
          </a:p>
          <a:p>
            <a:pPr algn="ctr"/>
            <a:r>
              <a:rPr lang="en-US" sz="2400" dirty="0" smtClean="0"/>
              <a:t>Summing up-</a:t>
            </a:r>
            <a:r>
              <a:rPr lang="ka-GE" sz="2400" dirty="0" smtClean="0"/>
              <a:t>შეჯამება</a:t>
            </a:r>
            <a:endParaRPr lang="en-US" sz="2400" dirty="0" smtClean="0"/>
          </a:p>
          <a:p>
            <a:pPr algn="ctr"/>
            <a:r>
              <a:rPr lang="en-US" sz="2400" dirty="0" smtClean="0"/>
              <a:t>Vocabulary-</a:t>
            </a:r>
            <a:r>
              <a:rPr lang="ka-GE" sz="2400" dirty="0" smtClean="0"/>
              <a:t>ლექსიკა</a:t>
            </a:r>
          </a:p>
          <a:p>
            <a:pPr algn="ctr"/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351311" y="4441370"/>
            <a:ext cx="2191657" cy="561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 ნაჭერი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721590" y="2485604"/>
            <a:ext cx="1992153" cy="47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ნაღები, კრემი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605664" y="2961114"/>
            <a:ext cx="1784965" cy="53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ფქვილი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5498784" y="6062923"/>
            <a:ext cx="1710014" cy="431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ღვეზელი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056913" y="3275703"/>
            <a:ext cx="2059256" cy="45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წვენი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8987367" y="4740163"/>
            <a:ext cx="1948722" cy="45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ყურძენი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55146" y="6000182"/>
            <a:ext cx="1934867" cy="4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ბრინჯი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65648" y="2521891"/>
            <a:ext cx="1991265" cy="468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თაფლი</a:t>
            </a:r>
            <a:endParaRPr lang="en-US" dirty="0"/>
          </a:p>
        </p:txBody>
      </p:sp>
      <p:grpSp>
        <p:nvGrpSpPr>
          <p:cNvPr id="2" name="Group 17"/>
          <p:cNvGrpSpPr/>
          <p:nvPr/>
        </p:nvGrpSpPr>
        <p:grpSpPr>
          <a:xfrm>
            <a:off x="2909624" y="5042568"/>
            <a:ext cx="1798514" cy="1264013"/>
            <a:chOff x="723904" y="2310351"/>
            <a:chExt cx="1739204" cy="1199969"/>
          </a:xfrm>
        </p:grpSpPr>
        <p:sp>
          <p:nvSpPr>
            <p:cNvPr id="19" name="Oval 18"/>
            <p:cNvSpPr/>
            <p:nvPr/>
          </p:nvSpPr>
          <p:spPr>
            <a:xfrm>
              <a:off x="723904" y="2310351"/>
              <a:ext cx="1739204" cy="11999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978605" y="2486082"/>
              <a:ext cx="1229802" cy="848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bg1"/>
                  </a:solidFill>
                </a:rPr>
                <a:t>walnut</a:t>
              </a:r>
              <a:endParaRPr lang="en-US" sz="2000" kern="1200" dirty="0" smtClean="0">
                <a:solidFill>
                  <a:schemeClr val="bg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bg1"/>
                  </a:solidFill>
                </a:rPr>
                <a:t>(n.)</a:t>
              </a:r>
            </a:p>
          </p:txBody>
        </p:sp>
      </p:grpSp>
      <p:sp>
        <p:nvSpPr>
          <p:cNvPr id="23" name="Straight Connector 4"/>
          <p:cNvSpPr/>
          <p:nvPr/>
        </p:nvSpPr>
        <p:spPr>
          <a:xfrm rot="8744600">
            <a:off x="5247375" y="4378757"/>
            <a:ext cx="129785" cy="7531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28" name="Rectangle 27"/>
          <p:cNvSpPr/>
          <p:nvPr/>
        </p:nvSpPr>
        <p:spPr>
          <a:xfrm rot="10800000" flipV="1">
            <a:off x="2869203" y="6008550"/>
            <a:ext cx="1710014" cy="431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კაკალი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Summing up - </a:t>
            </a:r>
            <a:r>
              <a:rPr lang="en-GB" sz="2800" dirty="0" err="1"/>
              <a:t>შ</a:t>
            </a:r>
            <a:r>
              <a:rPr lang="ka-GE" sz="2800" dirty="0"/>
              <a:t>ეჯამება</a:t>
            </a:r>
          </a:p>
          <a:p>
            <a:pPr algn="ctr"/>
            <a:r>
              <a:rPr lang="en-GB" sz="2800" dirty="0"/>
              <a:t>Grammar 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1968" y="3059548"/>
            <a:ext cx="10480798" cy="1033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Countable and Uncountable Nouns</a:t>
            </a:r>
          </a:p>
          <a:p>
            <a:pPr algn="ctr"/>
            <a:r>
              <a:rPr lang="ka-GE" sz="2800" dirty="0" smtClean="0"/>
              <a:t>თვლადი და უთვლადი არსებითი სახელები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90812" y="4908884"/>
            <a:ext cx="828735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You need only </a:t>
            </a:r>
            <a:r>
              <a:rPr lang="en-US" sz="2800" dirty="0">
                <a:solidFill>
                  <a:schemeClr val="accent2"/>
                </a:solidFill>
              </a:rPr>
              <a:t>honey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2"/>
                </a:solidFill>
              </a:rPr>
              <a:t>walnuts</a:t>
            </a:r>
            <a:r>
              <a:rPr lang="en-US" sz="2800" dirty="0"/>
              <a:t> to prepare Gozinaki. </a:t>
            </a:r>
          </a:p>
        </p:txBody>
      </p:sp>
    </p:spTree>
    <p:extLst>
      <p:ext uri="{BB962C8B-B14F-4D97-AF65-F5344CB8AC3E}">
        <p14:creationId xmlns:p14="http://schemas.microsoft.com/office/powerpoint/2010/main" val="123250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6369180" y="536402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6371771" y="522514"/>
            <a:ext cx="5014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FCB39-0575-5D44-820A-6F3A172FC271}"/>
              </a:ext>
            </a:extLst>
          </p:cNvPr>
          <p:cNvSpPr/>
          <p:nvPr/>
        </p:nvSpPr>
        <p:spPr>
          <a:xfrm>
            <a:off x="624878" y="2009848"/>
            <a:ext cx="10851708" cy="3447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060575" algn="l"/>
              </a:tabLst>
            </a:pPr>
            <a:endParaRPr lang="ka-GE" sz="2800" dirty="0" smtClean="0">
              <a:solidFill>
                <a:schemeClr val="bg1"/>
              </a:solidFill>
            </a:endParaRPr>
          </a:p>
          <a:p>
            <a:pPr>
              <a:tabLst>
                <a:tab pos="2060575" algn="l"/>
              </a:tabLst>
            </a:pPr>
            <a:endParaRPr lang="ka-GE" sz="2800" dirty="0" smtClean="0">
              <a:solidFill>
                <a:schemeClr val="bg1"/>
              </a:solidFill>
            </a:endParaRPr>
          </a:p>
          <a:p>
            <a:pPr>
              <a:tabLst>
                <a:tab pos="2060575" algn="l"/>
              </a:tabLst>
            </a:pPr>
            <a:endParaRPr lang="ka-GE" sz="2800" dirty="0" smtClean="0">
              <a:solidFill>
                <a:schemeClr val="bg1"/>
              </a:solidFill>
            </a:endParaRPr>
          </a:p>
          <a:p>
            <a:pPr>
              <a:tabLst>
                <a:tab pos="206057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Write </a:t>
            </a: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 recipe of your favourite food (soup, salad, dessert). </a:t>
            </a:r>
            <a:endParaRPr lang="ka-GE" sz="2800" dirty="0" smtClean="0">
              <a:solidFill>
                <a:schemeClr val="bg1"/>
              </a:solidFill>
            </a:endParaRPr>
          </a:p>
          <a:p>
            <a:pPr>
              <a:tabLst>
                <a:tab pos="2060575" algn="l"/>
              </a:tabLst>
            </a:pPr>
            <a:endParaRPr lang="ka-GE" sz="2800" dirty="0" smtClean="0">
              <a:solidFill>
                <a:schemeClr val="bg1"/>
              </a:solidFill>
            </a:endParaRPr>
          </a:p>
          <a:p>
            <a:pPr>
              <a:tabLst>
                <a:tab pos="2060575" algn="l"/>
              </a:tabLst>
            </a:pPr>
            <a:r>
              <a:rPr lang="ka-GE" sz="2800" dirty="0" smtClean="0">
                <a:solidFill>
                  <a:schemeClr val="bg1"/>
                </a:solidFill>
              </a:rPr>
              <a:t>დაწერეთ თქვენი საყვარელი საკვების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a-GE" sz="2800" dirty="0" smtClean="0">
                <a:solidFill>
                  <a:schemeClr val="bg1"/>
                </a:solidFill>
              </a:rPr>
              <a:t>რეცეპტი (წვნიანი, სალათი, დესერტი). </a:t>
            </a:r>
          </a:p>
          <a:p>
            <a:pPr>
              <a:tabLst>
                <a:tab pos="2060575" algn="l"/>
              </a:tabLst>
            </a:pPr>
            <a:endParaRPr lang="ka-GE" sz="2800" dirty="0" smtClean="0">
              <a:solidFill>
                <a:schemeClr val="bg1"/>
              </a:solidFill>
            </a:endParaRPr>
          </a:p>
          <a:p>
            <a:pPr>
              <a:tabLst>
                <a:tab pos="2060575" algn="l"/>
              </a:tabLst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6369180" y="536402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6371771" y="522514"/>
            <a:ext cx="5014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1146629" y="1875857"/>
            <a:ext cx="7258250" cy="47897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chemeClr val="bg1"/>
              </a:solidFill>
              <a:latin typeface="+mj-lt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a-GE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sugar                     3 cups</a:t>
            </a:r>
            <a:endParaRPr lang="en-US" altLang="en-US" dirty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a-GE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flour                      2 cups</a:t>
            </a:r>
            <a:r>
              <a:rPr lang="en-US" altLang="en-US" dirty="0">
                <a:solidFill>
                  <a:schemeClr val="bg1"/>
                </a:solidFill>
              </a:rPr>
              <a:t> 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a-GE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cocoa                    </a:t>
            </a:r>
            <a:r>
              <a:rPr lang="en-US" altLang="en-US" smtClean="0">
                <a:solidFill>
                  <a:schemeClr val="bg1"/>
                </a:solidFill>
              </a:rPr>
              <a:t>3/4 </a:t>
            </a:r>
            <a:r>
              <a:rPr lang="en-US" altLang="en-US" smtClean="0">
                <a:solidFill>
                  <a:schemeClr val="bg1"/>
                </a:solidFill>
              </a:rPr>
              <a:t>cups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a-GE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baking powder    </a:t>
            </a:r>
            <a:r>
              <a:rPr lang="en-US" dirty="0" smtClean="0"/>
              <a:t>1 ½ teaspoons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a-GE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soda                      </a:t>
            </a:r>
            <a:r>
              <a:rPr lang="en-US" dirty="0" smtClean="0"/>
              <a:t>1 ½</a:t>
            </a:r>
            <a:r>
              <a:rPr lang="en-US" altLang="en-US" dirty="0" smtClean="0">
                <a:solidFill>
                  <a:schemeClr val="bg1"/>
                </a:solidFill>
              </a:rPr>
              <a:t> tablespoons 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a-GE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salt                        1 tablespoon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a-GE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eggs </a:t>
            </a:r>
            <a:r>
              <a:rPr lang="ka-GE" altLang="en-US" dirty="0" smtClean="0">
                <a:solidFill>
                  <a:schemeClr val="bg1"/>
                </a:solidFill>
              </a:rPr>
              <a:t>                   </a:t>
            </a:r>
            <a:r>
              <a:rPr lang="en-US" altLang="en-US" dirty="0" smtClean="0">
                <a:solidFill>
                  <a:schemeClr val="bg1"/>
                </a:solidFill>
              </a:rPr>
              <a:t>2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a-GE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milk                  </a:t>
            </a:r>
            <a:r>
              <a:rPr lang="ka-GE" altLang="en-US" dirty="0" smtClean="0">
                <a:solidFill>
                  <a:schemeClr val="bg1"/>
                </a:solidFill>
              </a:rPr>
              <a:t>    </a:t>
            </a:r>
            <a:r>
              <a:rPr lang="en-US" altLang="en-US" dirty="0" smtClean="0">
                <a:solidFill>
                  <a:schemeClr val="bg1"/>
                </a:solidFill>
              </a:rPr>
              <a:t>1 cup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a-GE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v</a:t>
            </a:r>
            <a:r>
              <a:rPr lang="en-US" altLang="en-US" dirty="0" smtClean="0">
                <a:solidFill>
                  <a:schemeClr val="bg1"/>
                </a:solidFill>
              </a:rPr>
              <a:t>anilla             </a:t>
            </a:r>
            <a:r>
              <a:rPr lang="ka-GE" altLang="en-US" dirty="0" smtClean="0">
                <a:solidFill>
                  <a:schemeClr val="bg1"/>
                </a:solidFill>
              </a:rPr>
              <a:t>    </a:t>
            </a:r>
            <a:r>
              <a:rPr lang="en-US" altLang="en-US" dirty="0" smtClean="0">
                <a:solidFill>
                  <a:schemeClr val="bg1"/>
                </a:solidFill>
              </a:rPr>
              <a:t> 2 teaspoons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boiled water   </a:t>
            </a:r>
            <a:r>
              <a:rPr lang="ka-GE" altLang="en-US" dirty="0" smtClean="0">
                <a:solidFill>
                  <a:schemeClr val="bg1"/>
                </a:solidFill>
              </a:rPr>
              <a:t>  </a:t>
            </a:r>
            <a:r>
              <a:rPr lang="en-US" altLang="en-US" dirty="0" smtClean="0">
                <a:solidFill>
                  <a:schemeClr val="bg1"/>
                </a:solidFill>
              </a:rPr>
              <a:t>  1 cup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1840" y="1875856"/>
            <a:ext cx="4455886" cy="596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Chocolate Cake</a:t>
            </a:r>
            <a:endParaRPr lang="en-US" sz="32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384884" y="2612569"/>
            <a:ext cx="14513" cy="40530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easy_chocolate_cake_31070_16x9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342" y="2997876"/>
            <a:ext cx="3656046" cy="20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6866659" y="419454"/>
            <a:ext cx="4970207" cy="1177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21714" y="462997"/>
            <a:ext cx="49203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21925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453658" y="501181"/>
            <a:ext cx="3907878" cy="949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0118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01181"/>
            <a:ext cx="2376972" cy="968991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631413937"/>
              </p:ext>
            </p:extLst>
          </p:nvPr>
        </p:nvGraphicFramePr>
        <p:xfrm>
          <a:off x="1727200" y="1541633"/>
          <a:ext cx="991325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Rectangle 28"/>
          <p:cNvSpPr/>
          <p:nvPr/>
        </p:nvSpPr>
        <p:spPr>
          <a:xfrm>
            <a:off x="2351311" y="4441370"/>
            <a:ext cx="2191657" cy="561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 ნაჭერი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721590" y="2485604"/>
            <a:ext cx="1992153" cy="47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ნაღები, კრემი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605664" y="2961114"/>
            <a:ext cx="1784965" cy="53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ფქვილი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4982773" y="5949006"/>
            <a:ext cx="1710014" cy="431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ღვეზელი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103620" y="3238109"/>
            <a:ext cx="2059256" cy="45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წვენი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8987367" y="4740163"/>
            <a:ext cx="1948722" cy="45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ყურძენი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387901" y="5922307"/>
            <a:ext cx="1934867" cy="4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ბრინჯი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26230" y="496989"/>
            <a:ext cx="3907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Vocabulary</a:t>
            </a:r>
          </a:p>
          <a:p>
            <a:pPr algn="ctr"/>
            <a:r>
              <a:rPr lang="ka-GE" sz="2800" dirty="0" smtClean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65648" y="2521891"/>
            <a:ext cx="1991265" cy="468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თაფლი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41257" y="5049701"/>
            <a:ext cx="1798514" cy="1264013"/>
            <a:chOff x="723904" y="2310351"/>
            <a:chExt cx="1739204" cy="1199969"/>
          </a:xfrm>
        </p:grpSpPr>
        <p:sp>
          <p:nvSpPr>
            <p:cNvPr id="19" name="Oval 18"/>
            <p:cNvSpPr/>
            <p:nvPr/>
          </p:nvSpPr>
          <p:spPr>
            <a:xfrm>
              <a:off x="723904" y="2310351"/>
              <a:ext cx="1739204" cy="11999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978605" y="2486082"/>
              <a:ext cx="1229802" cy="848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bg1"/>
                  </a:solidFill>
                </a:rPr>
                <a:t>walnut</a:t>
              </a:r>
              <a:endParaRPr lang="en-US" sz="2000" kern="1200" dirty="0" smtClean="0">
                <a:solidFill>
                  <a:schemeClr val="bg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bg1"/>
                  </a:solidFill>
                </a:rPr>
                <a:t>(n.)</a:t>
              </a:r>
            </a:p>
          </p:txBody>
        </p:sp>
      </p:grpSp>
      <p:sp>
        <p:nvSpPr>
          <p:cNvPr id="23" name="Straight Connector 4"/>
          <p:cNvSpPr/>
          <p:nvPr/>
        </p:nvSpPr>
        <p:spPr>
          <a:xfrm rot="8744600">
            <a:off x="5247375" y="4378757"/>
            <a:ext cx="129785" cy="7531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grpSp>
        <p:nvGrpSpPr>
          <p:cNvPr id="24" name="Group 23"/>
          <p:cNvGrpSpPr/>
          <p:nvPr/>
        </p:nvGrpSpPr>
        <p:grpSpPr>
          <a:xfrm rot="20444084">
            <a:off x="4069093" y="4988794"/>
            <a:ext cx="1795983" cy="192188"/>
            <a:chOff x="5630564" y="1924079"/>
            <a:chExt cx="1891648" cy="94582"/>
          </a:xfrm>
        </p:grpSpPr>
        <p:sp>
          <p:nvSpPr>
            <p:cNvPr id="26" name="Straight Connector 3"/>
            <p:cNvSpPr/>
            <p:nvPr/>
          </p:nvSpPr>
          <p:spPr>
            <a:xfrm rot="20529801">
              <a:off x="5630564" y="1961233"/>
              <a:ext cx="1891648" cy="2027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137"/>
                  </a:moveTo>
                  <a:lnTo>
                    <a:pt x="1891648" y="1013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aight Connector 4"/>
            <p:cNvSpPr/>
            <p:nvPr/>
          </p:nvSpPr>
          <p:spPr>
            <a:xfrm rot="20529801">
              <a:off x="6529097" y="1924079"/>
              <a:ext cx="94582" cy="9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 dirty="0"/>
            </a:p>
          </p:txBody>
        </p:sp>
      </p:grpSp>
      <p:sp>
        <p:nvSpPr>
          <p:cNvPr id="28" name="Rectangle 27"/>
          <p:cNvSpPr/>
          <p:nvPr/>
        </p:nvSpPr>
        <p:spPr>
          <a:xfrm rot="10800000" flipV="1">
            <a:off x="2595172" y="5999805"/>
            <a:ext cx="1710014" cy="431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კაკალი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7546206" y="464230"/>
            <a:ext cx="3862023" cy="11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7546204" y="407090"/>
            <a:ext cx="386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Vocabulary </a:t>
            </a:r>
          </a:p>
          <a:p>
            <a:pPr algn="ctr"/>
            <a:r>
              <a:rPr lang="ka-GE" sz="3600" dirty="0" smtClean="0">
                <a:solidFill>
                  <a:schemeClr val="bg1"/>
                </a:solidFill>
              </a:rPr>
              <a:t>ლექსიკა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049485" y="2269588"/>
            <a:ext cx="3889831" cy="2612654"/>
            <a:chOff x="3092067" y="160340"/>
            <a:chExt cx="1740747" cy="950371"/>
          </a:xfrm>
        </p:grpSpPr>
        <p:sp>
          <p:nvSpPr>
            <p:cNvPr id="15" name="Oval 14"/>
            <p:cNvSpPr/>
            <p:nvPr/>
          </p:nvSpPr>
          <p:spPr>
            <a:xfrm>
              <a:off x="3092067" y="232306"/>
              <a:ext cx="1740747" cy="8784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ka-GE" sz="2800" dirty="0" smtClean="0"/>
            </a:p>
            <a:p>
              <a:pPr algn="ctr"/>
              <a:r>
                <a:rPr lang="en-US" sz="2800" dirty="0" smtClean="0"/>
                <a:t>honey</a:t>
              </a:r>
            </a:p>
            <a:p>
              <a:pPr algn="ctr"/>
              <a:r>
                <a:rPr lang="en-US" sz="2800" dirty="0" smtClean="0"/>
                <a:t>(n.)</a:t>
              </a:r>
              <a:endParaRPr lang="en-US" sz="28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58210" y="4375787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თაფლი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3904342" y="2322286"/>
            <a:ext cx="3904344" cy="2559956"/>
            <a:chOff x="3092067" y="160340"/>
            <a:chExt cx="1740747" cy="950371"/>
          </a:xfrm>
        </p:grpSpPr>
        <p:sp>
          <p:nvSpPr>
            <p:cNvPr id="15" name="Oval 14"/>
            <p:cNvSpPr/>
            <p:nvPr/>
          </p:nvSpPr>
          <p:spPr>
            <a:xfrm>
              <a:off x="3092067" y="232306"/>
              <a:ext cx="1740747" cy="8784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ka-GE" sz="2800" dirty="0" smtClean="0"/>
            </a:p>
            <a:p>
              <a:pPr algn="ctr"/>
              <a:r>
                <a:rPr lang="en-US" sz="2800" dirty="0" smtClean="0"/>
                <a:t>juice</a:t>
              </a:r>
            </a:p>
            <a:p>
              <a:pPr algn="ctr"/>
              <a:r>
                <a:rPr lang="en-US" sz="2800" dirty="0" smtClean="0"/>
                <a:t>(n.)</a:t>
              </a:r>
              <a:endParaRPr lang="en-US" sz="28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098553" y="439030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წვენი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7546206" y="464230"/>
            <a:ext cx="3862023" cy="11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7546204" y="407090"/>
            <a:ext cx="386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Vocabulary </a:t>
            </a:r>
          </a:p>
          <a:p>
            <a:pPr algn="ctr"/>
            <a:r>
              <a:rPr lang="ka-GE" sz="3600" dirty="0" smtClean="0">
                <a:solidFill>
                  <a:schemeClr val="bg1"/>
                </a:solidFill>
              </a:rPr>
              <a:t>ლექსიკა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4136571" y="2284102"/>
            <a:ext cx="3889831" cy="2612654"/>
            <a:chOff x="3092067" y="160340"/>
            <a:chExt cx="1740747" cy="950371"/>
          </a:xfrm>
        </p:grpSpPr>
        <p:sp>
          <p:nvSpPr>
            <p:cNvPr id="15" name="Oval 14"/>
            <p:cNvSpPr/>
            <p:nvPr/>
          </p:nvSpPr>
          <p:spPr>
            <a:xfrm>
              <a:off x="3092067" y="232306"/>
              <a:ext cx="1740747" cy="8784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ka-GE" sz="2800" dirty="0" smtClean="0"/>
            </a:p>
            <a:p>
              <a:pPr algn="ctr"/>
              <a:r>
                <a:rPr lang="en-US" sz="2800" dirty="0" smtClean="0"/>
                <a:t>grape</a:t>
              </a:r>
            </a:p>
            <a:p>
              <a:pPr algn="ctr"/>
              <a:r>
                <a:rPr lang="en-US" sz="2800" dirty="0" smtClean="0"/>
                <a:t>(n.)</a:t>
              </a:r>
              <a:endParaRPr lang="en-US" sz="28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359810" y="441933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ყურძენი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7546206" y="464230"/>
            <a:ext cx="3862023" cy="11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7546204" y="407090"/>
            <a:ext cx="386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Vocabulary </a:t>
            </a:r>
          </a:p>
          <a:p>
            <a:pPr algn="ctr"/>
            <a:r>
              <a:rPr lang="ka-GE" sz="3600" dirty="0" smtClean="0">
                <a:solidFill>
                  <a:schemeClr val="bg1"/>
                </a:solidFill>
              </a:rPr>
              <a:t>ლექსიკა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4049485" y="2269588"/>
            <a:ext cx="3889831" cy="2612654"/>
            <a:chOff x="3092067" y="160340"/>
            <a:chExt cx="1740747" cy="950371"/>
          </a:xfrm>
        </p:grpSpPr>
        <p:sp>
          <p:nvSpPr>
            <p:cNvPr id="15" name="Oval 14"/>
            <p:cNvSpPr/>
            <p:nvPr/>
          </p:nvSpPr>
          <p:spPr>
            <a:xfrm>
              <a:off x="3092067" y="232306"/>
              <a:ext cx="1740747" cy="8784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ka-GE" sz="2800" dirty="0" smtClean="0"/>
            </a:p>
            <a:p>
              <a:pPr algn="ctr"/>
              <a:r>
                <a:rPr lang="en-US" sz="2800" dirty="0" smtClean="0"/>
                <a:t>rice</a:t>
              </a:r>
            </a:p>
            <a:p>
              <a:pPr algn="ctr"/>
              <a:r>
                <a:rPr lang="en-US" sz="2800" dirty="0" smtClean="0"/>
                <a:t>(n.)</a:t>
              </a:r>
              <a:endParaRPr lang="en-US" sz="28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00153" y="4390302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ბრინჯი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7546206" y="464230"/>
            <a:ext cx="3862023" cy="11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7546204" y="407090"/>
            <a:ext cx="386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Vocabulary </a:t>
            </a:r>
          </a:p>
          <a:p>
            <a:pPr algn="ctr"/>
            <a:r>
              <a:rPr lang="ka-GE" sz="3600" dirty="0" smtClean="0">
                <a:solidFill>
                  <a:schemeClr val="bg1"/>
                </a:solidFill>
              </a:rPr>
              <a:t>ლექსიკა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4049485" y="2269588"/>
            <a:ext cx="3889831" cy="2612654"/>
            <a:chOff x="3092067" y="160340"/>
            <a:chExt cx="1740747" cy="950371"/>
          </a:xfrm>
        </p:grpSpPr>
        <p:sp>
          <p:nvSpPr>
            <p:cNvPr id="15" name="Oval 14"/>
            <p:cNvSpPr/>
            <p:nvPr/>
          </p:nvSpPr>
          <p:spPr>
            <a:xfrm>
              <a:off x="3092067" y="232306"/>
              <a:ext cx="1740747" cy="8784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ka-GE" sz="2800" dirty="0" smtClean="0"/>
            </a:p>
            <a:p>
              <a:pPr algn="ctr"/>
              <a:r>
                <a:rPr lang="en-US" sz="2800" dirty="0" smtClean="0"/>
                <a:t>pie</a:t>
              </a:r>
            </a:p>
            <a:p>
              <a:pPr algn="ctr"/>
              <a:r>
                <a:rPr lang="en-US" sz="2800" dirty="0" smtClean="0"/>
                <a:t>(n.)</a:t>
              </a:r>
              <a:endParaRPr lang="en-US" sz="28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58210" y="4375787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ღვეზელი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7546206" y="464230"/>
            <a:ext cx="3862023" cy="11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7546204" y="407090"/>
            <a:ext cx="386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Vocabulary </a:t>
            </a:r>
          </a:p>
          <a:p>
            <a:pPr algn="ctr"/>
            <a:r>
              <a:rPr lang="ka-GE" sz="3600" dirty="0" smtClean="0">
                <a:solidFill>
                  <a:schemeClr val="bg1"/>
                </a:solidFill>
              </a:rPr>
              <a:t>ლექსიკა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46671</TotalTime>
  <Words>1033</Words>
  <Application>Microsoft Office PowerPoint</Application>
  <PresentationFormat>Widescreen</PresentationFormat>
  <Paragraphs>371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Poppins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1250</cp:revision>
  <dcterms:created xsi:type="dcterms:W3CDTF">2020-04-09T12:21:27Z</dcterms:created>
  <dcterms:modified xsi:type="dcterms:W3CDTF">2020-12-03T11:28:36Z</dcterms:modified>
</cp:coreProperties>
</file>