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97" r:id="rId6"/>
    <p:sldId id="298" r:id="rId7"/>
    <p:sldId id="300" r:id="rId8"/>
    <p:sldId id="299" r:id="rId9"/>
    <p:sldId id="301" r:id="rId10"/>
    <p:sldId id="302" r:id="rId11"/>
    <p:sldId id="303" r:id="rId12"/>
    <p:sldId id="304" r:id="rId13"/>
    <p:sldId id="287" r:id="rId14"/>
    <p:sldId id="289" r:id="rId15"/>
    <p:sldId id="291" r:id="rId16"/>
    <p:sldId id="290" r:id="rId17"/>
    <p:sldId id="293" r:id="rId18"/>
    <p:sldId id="294" r:id="rId19"/>
    <p:sldId id="292" r:id="rId20"/>
    <p:sldId id="295" r:id="rId21"/>
    <p:sldId id="30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 autoAdjust="0"/>
    <p:restoredTop sz="93155"/>
  </p:normalViewPr>
  <p:slideViewPr>
    <p:cSldViewPr snapToGrid="0">
      <p:cViewPr varScale="1">
        <p:scale>
          <a:sx n="107" d="100"/>
          <a:sy n="107" d="100"/>
        </p:scale>
        <p:origin x="10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Main Themes - </a:t>
          </a:r>
          <a:r>
            <a:rPr lang="ka-GE" dirty="0">
              <a:latin typeface="Calibri" panose="020F0502020204030204" pitchFamily="34" charset="0"/>
              <a:cs typeface="Calibri" panose="020F0502020204030204" pitchFamily="34" charset="0"/>
            </a:rPr>
            <a:t>მთავარი თემები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Characters - </a:t>
          </a:r>
          <a:r>
            <a:rPr lang="ka-GE" dirty="0">
              <a:latin typeface="Calibri" panose="020F0502020204030204" pitchFamily="34" charset="0"/>
              <a:cs typeface="Calibri" panose="020F0502020204030204" pitchFamily="34" charset="0"/>
            </a:rPr>
            <a:t>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US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Vocabulary</a:t>
          </a:r>
        </a:p>
        <a:p>
          <a:r>
            <a:rPr lang="ka-GE" sz="1800" b="0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leaf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b="0" dirty="0" smtClean="0">
              <a:latin typeface="+mj-lt"/>
            </a:rPr>
            <a:t>branch</a:t>
          </a:r>
          <a:endParaRPr lang="en-US" sz="1800" b="0" dirty="0">
            <a:latin typeface="+mj-lt"/>
          </a:endParaRP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b="0" dirty="0" smtClean="0">
              <a:latin typeface="+mj-lt"/>
            </a:rPr>
            <a:t>vine</a:t>
          </a:r>
          <a:endParaRPr lang="en-US" sz="1800" b="0" dirty="0">
            <a:latin typeface="+mj-lt"/>
          </a:endParaRP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b="0" dirty="0">
              <a:latin typeface="+mn-lt"/>
            </a:rPr>
            <a:t>wet</a:t>
          </a:r>
        </a:p>
        <a:p>
          <a:r>
            <a:rPr lang="en-US" sz="1800" b="0" dirty="0">
              <a:latin typeface="+mn-lt"/>
            </a:rPr>
            <a:t>(adj.)</a:t>
          </a: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masterpiece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willpower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to sacrifice</a:t>
          </a:r>
        </a:p>
        <a:p>
          <a:r>
            <a:rPr lang="en-US" sz="1800" b="0" dirty="0">
              <a:latin typeface="+mj-lt"/>
            </a:rPr>
            <a:t>(v.)</a:t>
          </a: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ladder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40314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07031" custScaleY="101627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14784" custRadScaleRad="128138" custRadScaleInc="18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50001" custRadScaleInc="-187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5597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55209" custScaleY="10245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6430" custScaleY="90361" custRadScaleRad="152249" custRadScaleInc="6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2117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78008" custRadScaleInc="-1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 custLinFactNeighborX="26311" custLinFactNeighborY="668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 custLinFactNeighborX="-28675" custLinFactNeighborY="-4929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Vocabulary</a:t>
          </a:r>
        </a:p>
        <a:p>
          <a:r>
            <a:rPr lang="ka-GE" sz="1800" b="0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leaf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r>
            <a:rPr lang="en-US" sz="1800" b="0" dirty="0" smtClean="0">
              <a:latin typeface="+mj-lt"/>
            </a:rPr>
            <a:t>branch</a:t>
          </a:r>
          <a:endParaRPr lang="en-US" sz="1800" b="0" dirty="0">
            <a:latin typeface="+mj-lt"/>
          </a:endParaRP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r>
            <a:rPr lang="en-US" sz="1800" b="0" dirty="0" smtClean="0">
              <a:latin typeface="+mj-lt"/>
            </a:rPr>
            <a:t>vine</a:t>
          </a:r>
          <a:endParaRPr lang="en-US" sz="1800" b="0" dirty="0">
            <a:latin typeface="+mj-lt"/>
          </a:endParaRP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r>
            <a:rPr lang="en-US" sz="1800" b="0" dirty="0">
              <a:latin typeface="+mn-lt"/>
            </a:rPr>
            <a:t>wet</a:t>
          </a:r>
        </a:p>
        <a:p>
          <a:r>
            <a:rPr lang="en-US" sz="1800" b="0" dirty="0">
              <a:latin typeface="+mn-lt"/>
            </a:rPr>
            <a:t>(adj.)</a:t>
          </a: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masterpiece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willpower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to sacrifice</a:t>
          </a:r>
        </a:p>
        <a:p>
          <a:r>
            <a:rPr lang="en-US" sz="1800" b="0" dirty="0">
              <a:latin typeface="+mj-lt"/>
            </a:rPr>
            <a:t>(v.)</a:t>
          </a: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ladder</a:t>
          </a:r>
        </a:p>
        <a:p>
          <a:r>
            <a:rPr lang="en-US" sz="1800" b="0" dirty="0">
              <a:latin typeface="+mj-lt"/>
            </a:rPr>
            <a:t>(n.)</a:t>
          </a: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40314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07031" custScaleY="101627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14784" custRadScaleRad="128138" custRadScaleInc="18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50001" custRadScaleInc="-187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5597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55209" custScaleY="10245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6430" custScaleY="90361" custRadScaleRad="152249" custRadScaleInc="6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2117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10C84-377D-49AE-BC85-4458A27171EA}" type="presOf" srcId="{2F616825-3164-E247-8938-36231C1A4D8E}" destId="{1621F9DE-7A5E-C64F-8E27-E0DE09C0CBB0}" srcOrd="0" destOrd="0" presId="urn:microsoft.com/office/officeart/2005/8/layout/radial1"/>
    <dgm:cxn modelId="{351A4893-8B4A-4A9B-9979-31327233B450}" type="presOf" srcId="{D3F17494-9078-7443-86D0-B2128CB8559D}" destId="{0A9421CF-5F05-B84D-A073-00FB5944123B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27323BF6-BC43-42DA-BB42-590559B85864}" type="presOf" srcId="{CD86FA73-4EA5-6E48-AE3C-381BA614EDDA}" destId="{1F7FE0F8-588C-9240-B456-18E1E7AFF05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A5CAA23E-CA65-4391-99A9-5E72771B6E39}" type="presOf" srcId="{3694A87F-552C-4B4B-A476-9DE23710A331}" destId="{FE85EBCA-2E18-DD40-AABC-3881CD1715E9}" srcOrd="0" destOrd="0" presId="urn:microsoft.com/office/officeart/2005/8/layout/radial1"/>
    <dgm:cxn modelId="{3E9A33A1-46A9-4748-B10C-9109744E489A}" type="presOf" srcId="{07188EB6-F678-E549-8B35-A6539B35B55C}" destId="{28E0CF07-6300-E346-9D10-EC360F58DBDB}" srcOrd="0" destOrd="0" presId="urn:microsoft.com/office/officeart/2005/8/layout/radial1"/>
    <dgm:cxn modelId="{385A37F5-7A6A-4FA5-A6E4-7A879A95E019}" type="presOf" srcId="{FECB1A6D-04D7-DF43-A262-0FE00BE6A02A}" destId="{F95F2827-1584-0741-8C1F-C4F9AD06B76F}" srcOrd="0" destOrd="0" presId="urn:microsoft.com/office/officeart/2005/8/layout/radial1"/>
    <dgm:cxn modelId="{699C04BC-4DE2-41CB-BCD3-39406E63F663}" type="presOf" srcId="{58CFD756-4547-E446-A895-AE419BEB5A9D}" destId="{F60324CD-E719-804F-86C0-5CEEAC8F33F9}" srcOrd="0" destOrd="0" presId="urn:microsoft.com/office/officeart/2005/8/layout/radial1"/>
    <dgm:cxn modelId="{FD6827C4-5170-41E2-B8BC-90D24DBFBB73}" type="presOf" srcId="{C8EE9E2C-33DA-624D-9B28-319AC8F8BFAB}" destId="{D9452C52-11CD-A54D-8C9C-5C5EC1B3BD7A}" srcOrd="0" destOrd="0" presId="urn:microsoft.com/office/officeart/2005/8/layout/radial1"/>
    <dgm:cxn modelId="{75278EE8-76AD-491D-9931-D4D595315B07}" type="presOf" srcId="{FECB1A6D-04D7-DF43-A262-0FE00BE6A02A}" destId="{7461B089-CFB2-E249-9E01-EEC3B9998C69}" srcOrd="1" destOrd="0" presId="urn:microsoft.com/office/officeart/2005/8/layout/radial1"/>
    <dgm:cxn modelId="{001DB4A7-4BD5-4B89-ADFF-D0905FA6B092}" type="presOf" srcId="{C0A52B50-EE91-7C45-B42C-2AD6B83265E6}" destId="{D197392A-1109-5B48-89F4-6143BCC07DC2}" srcOrd="1" destOrd="0" presId="urn:microsoft.com/office/officeart/2005/8/layout/radial1"/>
    <dgm:cxn modelId="{B4BCFE38-D679-4C53-9BAC-9124B188FDA2}" type="presOf" srcId="{D01ED4B6-6A10-504F-9F4F-9525B0CC67DA}" destId="{7380A030-9D8F-6247-BEDB-ABF5D28DFEB2}" srcOrd="0" destOrd="0" presId="urn:microsoft.com/office/officeart/2005/8/layout/radial1"/>
    <dgm:cxn modelId="{AFDB6A56-0755-4B6A-8131-9220F6AE3B6C}" type="presOf" srcId="{9664038D-2C78-704A-AC05-4CF3D21C3918}" destId="{802288FD-110F-DE40-BB9E-65C57683AB96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E30E7111-22E2-4C91-B421-E70FD4037699}" type="presOf" srcId="{A2B3A914-D337-104B-ABFE-235A5DA8D64C}" destId="{66629841-CCF3-F240-993C-457EB2A29FD2}" srcOrd="1" destOrd="0" presId="urn:microsoft.com/office/officeart/2005/8/layout/radial1"/>
    <dgm:cxn modelId="{B7947A07-D9E4-4519-B897-913585733E4A}" type="presOf" srcId="{884A0726-A1DA-4942-84CF-47333059DFD7}" destId="{31F16129-0CC8-9C4A-B4E8-B63C962C64F8}" srcOrd="0" destOrd="0" presId="urn:microsoft.com/office/officeart/2005/8/layout/radial1"/>
    <dgm:cxn modelId="{6F354476-146B-4244-BA06-BF1C0ACEC0E3}" type="presOf" srcId="{D3F17494-9078-7443-86D0-B2128CB8559D}" destId="{5E351320-61C0-0343-A238-EF15D707E023}" srcOrd="0" destOrd="0" presId="urn:microsoft.com/office/officeart/2005/8/layout/radial1"/>
    <dgm:cxn modelId="{55E0D4B0-B922-4F50-BF5B-DCC656D2F156}" type="presOf" srcId="{A2B3A914-D337-104B-ABFE-235A5DA8D64C}" destId="{31859BA0-25C8-8F45-AE82-C87ACF93937B}" srcOrd="0" destOrd="0" presId="urn:microsoft.com/office/officeart/2005/8/layout/radial1"/>
    <dgm:cxn modelId="{4C9A3A4C-699F-4673-86FD-1CB550121DC4}" type="presOf" srcId="{CFC23C67-6C4A-CC49-B9D4-A5E3215E82ED}" destId="{9E312CBF-181C-D340-A17D-9668C0C69B6D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FE0CDA7E-DF0A-45AC-A94B-E43576F2F48B}" type="presOf" srcId="{03F97FFF-303A-5E4D-A645-BCFF0246749F}" destId="{B8E30B2C-2573-7B47-8F95-EBE86248F25B}" srcOrd="0" destOrd="0" presId="urn:microsoft.com/office/officeart/2005/8/layout/radial1"/>
    <dgm:cxn modelId="{EA20CF42-DD68-4838-974E-5E2B0F82D574}" type="presOf" srcId="{CFC23C67-6C4A-CC49-B9D4-A5E3215E82ED}" destId="{BCB4510B-9AB7-C140-9605-799FCEBB332F}" srcOrd="1" destOrd="0" presId="urn:microsoft.com/office/officeart/2005/8/layout/radial1"/>
    <dgm:cxn modelId="{7931820C-53F5-4010-ACAA-0A93AE1B0A04}" type="presOf" srcId="{B1CCB7FA-4F12-7F4C-AF84-AE7737419E57}" destId="{617CC795-FB64-EB4C-89C2-679409D3E8AD}" srcOrd="0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00A0389B-77A8-4EE1-96E5-185500E962F1}" type="presOf" srcId="{012B8D44-CC52-F348-89F7-97C80E5FCBD5}" destId="{284FCD0E-8FA0-0048-AA26-4AF176DAB0F9}" srcOrd="0" destOrd="0" presId="urn:microsoft.com/office/officeart/2005/8/layout/radial1"/>
    <dgm:cxn modelId="{3BAF0CD8-511C-4D88-B427-D89D3204E6B9}" type="presOf" srcId="{8D837FA5-02AE-594B-98A4-1A0C9B44086D}" destId="{4A66B9EB-3782-3444-87D8-6A1CBF5B2192}" srcOrd="0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B002E70D-37F9-43BB-A560-0D4FB70033C7}" type="presOf" srcId="{D01ED4B6-6A10-504F-9F4F-9525B0CC67DA}" destId="{05B9FAD8-000B-DC4B-967C-925D3BA49BA3}" srcOrd="1" destOrd="0" presId="urn:microsoft.com/office/officeart/2005/8/layout/radial1"/>
    <dgm:cxn modelId="{1833B3C5-0CF2-425F-9A56-C869D54CA0C1}" type="presOf" srcId="{58CFD756-4547-E446-A895-AE419BEB5A9D}" destId="{675B4E85-296B-5D4D-B4BF-598D9688F1BD}" srcOrd="1" destOrd="0" presId="urn:microsoft.com/office/officeart/2005/8/layout/radial1"/>
    <dgm:cxn modelId="{CFBF7779-0434-43DD-B014-BB7A638BA1B5}" type="presOf" srcId="{C0A52B50-EE91-7C45-B42C-2AD6B83265E6}" destId="{58D4B0EA-0A6D-B849-B739-802CD875D605}" srcOrd="0" destOrd="0" presId="urn:microsoft.com/office/officeart/2005/8/layout/radial1"/>
    <dgm:cxn modelId="{F7A7CE1B-1BC8-4C5C-B852-0DBA4EC38D64}" type="presOf" srcId="{07188EB6-F678-E549-8B35-A6539B35B55C}" destId="{40C22FFC-51F5-214B-B688-ADC3E177DBC8}" srcOrd="1" destOrd="0" presId="urn:microsoft.com/office/officeart/2005/8/layout/radial1"/>
    <dgm:cxn modelId="{8BF83AD5-8188-4557-991B-B2943FFF388F}" type="presParOf" srcId="{31F16129-0CC8-9C4A-B4E8-B63C962C64F8}" destId="{B8E30B2C-2573-7B47-8F95-EBE86248F25B}" srcOrd="0" destOrd="0" presId="urn:microsoft.com/office/officeart/2005/8/layout/radial1"/>
    <dgm:cxn modelId="{F7152128-6098-4234-9055-B3E9CE3C8CC0}" type="presParOf" srcId="{31F16129-0CC8-9C4A-B4E8-B63C962C64F8}" destId="{31859BA0-25C8-8F45-AE82-C87ACF93937B}" srcOrd="1" destOrd="0" presId="urn:microsoft.com/office/officeart/2005/8/layout/radial1"/>
    <dgm:cxn modelId="{1349C9F2-AA6D-40F7-BC22-BDC5AC1E8C27}" type="presParOf" srcId="{31859BA0-25C8-8F45-AE82-C87ACF93937B}" destId="{66629841-CCF3-F240-993C-457EB2A29FD2}" srcOrd="0" destOrd="0" presId="urn:microsoft.com/office/officeart/2005/8/layout/radial1"/>
    <dgm:cxn modelId="{73833371-6994-42F3-BA46-0E69B63CDEBD}" type="presParOf" srcId="{31F16129-0CC8-9C4A-B4E8-B63C962C64F8}" destId="{D9452C52-11CD-A54D-8C9C-5C5EC1B3BD7A}" srcOrd="2" destOrd="0" presId="urn:microsoft.com/office/officeart/2005/8/layout/radial1"/>
    <dgm:cxn modelId="{44208C31-7FBF-4DE3-B441-1CDCF713E5F2}" type="presParOf" srcId="{31F16129-0CC8-9C4A-B4E8-B63C962C64F8}" destId="{F60324CD-E719-804F-86C0-5CEEAC8F33F9}" srcOrd="3" destOrd="0" presId="urn:microsoft.com/office/officeart/2005/8/layout/radial1"/>
    <dgm:cxn modelId="{D23CC9D5-102C-4AC7-9E13-0B5E7DA6DA32}" type="presParOf" srcId="{F60324CD-E719-804F-86C0-5CEEAC8F33F9}" destId="{675B4E85-296B-5D4D-B4BF-598D9688F1BD}" srcOrd="0" destOrd="0" presId="urn:microsoft.com/office/officeart/2005/8/layout/radial1"/>
    <dgm:cxn modelId="{ECE1D9AF-7653-47BA-AA28-DC6AD5197617}" type="presParOf" srcId="{31F16129-0CC8-9C4A-B4E8-B63C962C64F8}" destId="{284FCD0E-8FA0-0048-AA26-4AF176DAB0F9}" srcOrd="4" destOrd="0" presId="urn:microsoft.com/office/officeart/2005/8/layout/radial1"/>
    <dgm:cxn modelId="{5CA87B54-9B94-4F41-B619-95AA606FA407}" type="presParOf" srcId="{31F16129-0CC8-9C4A-B4E8-B63C962C64F8}" destId="{5E351320-61C0-0343-A238-EF15D707E023}" srcOrd="5" destOrd="0" presId="urn:microsoft.com/office/officeart/2005/8/layout/radial1"/>
    <dgm:cxn modelId="{4186C2A2-739B-4CCE-8D40-E297A73F4A31}" type="presParOf" srcId="{5E351320-61C0-0343-A238-EF15D707E023}" destId="{0A9421CF-5F05-B84D-A073-00FB5944123B}" srcOrd="0" destOrd="0" presId="urn:microsoft.com/office/officeart/2005/8/layout/radial1"/>
    <dgm:cxn modelId="{96DF6699-FBD9-4667-9615-BCB0E7C900E6}" type="presParOf" srcId="{31F16129-0CC8-9C4A-B4E8-B63C962C64F8}" destId="{1621F9DE-7A5E-C64F-8E27-E0DE09C0CBB0}" srcOrd="6" destOrd="0" presId="urn:microsoft.com/office/officeart/2005/8/layout/radial1"/>
    <dgm:cxn modelId="{6EA056FC-A28E-4B7C-9B0B-50E57B4AA5C4}" type="presParOf" srcId="{31F16129-0CC8-9C4A-B4E8-B63C962C64F8}" destId="{58D4B0EA-0A6D-B849-B739-802CD875D605}" srcOrd="7" destOrd="0" presId="urn:microsoft.com/office/officeart/2005/8/layout/radial1"/>
    <dgm:cxn modelId="{5398FB94-2732-46FA-BC2F-38A8C1F22A99}" type="presParOf" srcId="{58D4B0EA-0A6D-B849-B739-802CD875D605}" destId="{D197392A-1109-5B48-89F4-6143BCC07DC2}" srcOrd="0" destOrd="0" presId="urn:microsoft.com/office/officeart/2005/8/layout/radial1"/>
    <dgm:cxn modelId="{C6DEB42E-E7C1-4A2B-A74D-B04617D38966}" type="presParOf" srcId="{31F16129-0CC8-9C4A-B4E8-B63C962C64F8}" destId="{617CC795-FB64-EB4C-89C2-679409D3E8AD}" srcOrd="8" destOrd="0" presId="urn:microsoft.com/office/officeart/2005/8/layout/radial1"/>
    <dgm:cxn modelId="{B4EAE8E3-C6F5-43E7-BFA6-EE076DC1FDB1}" type="presParOf" srcId="{31F16129-0CC8-9C4A-B4E8-B63C962C64F8}" destId="{28E0CF07-6300-E346-9D10-EC360F58DBDB}" srcOrd="9" destOrd="0" presId="urn:microsoft.com/office/officeart/2005/8/layout/radial1"/>
    <dgm:cxn modelId="{77D7340E-58A0-493D-A5A4-2634463D54D1}" type="presParOf" srcId="{28E0CF07-6300-E346-9D10-EC360F58DBDB}" destId="{40C22FFC-51F5-214B-B688-ADC3E177DBC8}" srcOrd="0" destOrd="0" presId="urn:microsoft.com/office/officeart/2005/8/layout/radial1"/>
    <dgm:cxn modelId="{477D0484-CDBF-4945-9085-732C905183BA}" type="presParOf" srcId="{31F16129-0CC8-9C4A-B4E8-B63C962C64F8}" destId="{4A66B9EB-3782-3444-87D8-6A1CBF5B2192}" srcOrd="10" destOrd="0" presId="urn:microsoft.com/office/officeart/2005/8/layout/radial1"/>
    <dgm:cxn modelId="{C5233244-BD92-407F-8440-6FB15CE1ED9D}" type="presParOf" srcId="{31F16129-0CC8-9C4A-B4E8-B63C962C64F8}" destId="{9E312CBF-181C-D340-A17D-9668C0C69B6D}" srcOrd="11" destOrd="0" presId="urn:microsoft.com/office/officeart/2005/8/layout/radial1"/>
    <dgm:cxn modelId="{442A0AEA-E2B5-4C0D-A177-3987EC310A29}" type="presParOf" srcId="{9E312CBF-181C-D340-A17D-9668C0C69B6D}" destId="{BCB4510B-9AB7-C140-9605-799FCEBB332F}" srcOrd="0" destOrd="0" presId="urn:microsoft.com/office/officeart/2005/8/layout/radial1"/>
    <dgm:cxn modelId="{3DFC0916-0BEF-418D-A5D1-5359E07D73FC}" type="presParOf" srcId="{31F16129-0CC8-9C4A-B4E8-B63C962C64F8}" destId="{802288FD-110F-DE40-BB9E-65C57683AB96}" srcOrd="12" destOrd="0" presId="urn:microsoft.com/office/officeart/2005/8/layout/radial1"/>
    <dgm:cxn modelId="{D2C04DC7-7FD3-4642-8360-2F1CB64C4E91}" type="presParOf" srcId="{31F16129-0CC8-9C4A-B4E8-B63C962C64F8}" destId="{7380A030-9D8F-6247-BEDB-ABF5D28DFEB2}" srcOrd="13" destOrd="0" presId="urn:microsoft.com/office/officeart/2005/8/layout/radial1"/>
    <dgm:cxn modelId="{2CAC6968-8672-48FD-8CEF-D2C5DF6FE09D}" type="presParOf" srcId="{7380A030-9D8F-6247-BEDB-ABF5D28DFEB2}" destId="{05B9FAD8-000B-DC4B-967C-925D3BA49BA3}" srcOrd="0" destOrd="0" presId="urn:microsoft.com/office/officeart/2005/8/layout/radial1"/>
    <dgm:cxn modelId="{DD8EAA19-0B60-40F2-8229-8509B488345B}" type="presParOf" srcId="{31F16129-0CC8-9C4A-B4E8-B63C962C64F8}" destId="{1F7FE0F8-588C-9240-B456-18E1E7AFF056}" srcOrd="14" destOrd="0" presId="urn:microsoft.com/office/officeart/2005/8/layout/radial1"/>
    <dgm:cxn modelId="{A5D4B4CD-4FEF-41FA-968C-3E7EA19A6935}" type="presParOf" srcId="{31F16129-0CC8-9C4A-B4E8-B63C962C64F8}" destId="{F95F2827-1584-0741-8C1F-C4F9AD06B76F}" srcOrd="15" destOrd="0" presId="urn:microsoft.com/office/officeart/2005/8/layout/radial1"/>
    <dgm:cxn modelId="{7D4DAD1C-DC2D-4427-B424-B7A3634AB175}" type="presParOf" srcId="{F95F2827-1584-0741-8C1F-C4F9AD06B76F}" destId="{7461B089-CFB2-E249-9E01-EEC3B9998C69}" srcOrd="0" destOrd="0" presId="urn:microsoft.com/office/officeart/2005/8/layout/radial1"/>
    <dgm:cxn modelId="{3F0FDB61-7A7C-496D-BE01-26AAC171B862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464175" y="-684719"/>
          <a:ext cx="5318969" cy="5318969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77059" y="179545"/>
          <a:ext cx="4069311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Vocabulary</a:t>
          </a:r>
          <a:r>
            <a:rPr lang="ka-GE" sz="1300" kern="1200" dirty="0"/>
            <a:t> - ლექსიკა</a:t>
          </a:r>
          <a:endParaRPr lang="en-US" sz="1300" kern="1200" dirty="0"/>
        </a:p>
      </dsp:txBody>
      <dsp:txXfrm>
        <a:off x="277059" y="179545"/>
        <a:ext cx="4069311" cy="358933"/>
      </dsp:txXfrm>
    </dsp:sp>
    <dsp:sp modelId="{377382CD-1E73-FA48-BC57-ACD20D62240A}">
      <dsp:nvSpPr>
        <dsp:cNvPr id="0" name=""/>
        <dsp:cNvSpPr/>
      </dsp:nvSpPr>
      <dsp:spPr>
        <a:xfrm>
          <a:off x="52726" y="134679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02106" y="718261"/>
          <a:ext cx="3744264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About the Author</a:t>
          </a:r>
          <a:r>
            <a:rPr lang="ka-GE" sz="1300" kern="1200" dirty="0"/>
            <a:t>- ავტორის შესახებ</a:t>
          </a:r>
          <a:endParaRPr lang="en-US" sz="1300" kern="1200" dirty="0"/>
        </a:p>
      </dsp:txBody>
      <dsp:txXfrm>
        <a:off x="602106" y="718261"/>
        <a:ext cx="3744264" cy="358933"/>
      </dsp:txXfrm>
    </dsp:sp>
    <dsp:sp modelId="{411DA598-002A-FF47-9531-75928444A383}">
      <dsp:nvSpPr>
        <dsp:cNvPr id="0" name=""/>
        <dsp:cNvSpPr/>
      </dsp:nvSpPr>
      <dsp:spPr>
        <a:xfrm>
          <a:off x="377772" y="673395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780229" y="1256582"/>
          <a:ext cx="3566140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Summary</a:t>
          </a:r>
          <a:r>
            <a:rPr lang="ka-GE" sz="1300" kern="1200" dirty="0"/>
            <a:t> - შინაარსი</a:t>
          </a:r>
          <a:endParaRPr lang="en-US" sz="1300" kern="1200" dirty="0"/>
        </a:p>
      </dsp:txBody>
      <dsp:txXfrm>
        <a:off x="780229" y="1256582"/>
        <a:ext cx="3566140" cy="358933"/>
      </dsp:txXfrm>
    </dsp:sp>
    <dsp:sp modelId="{5CEC9627-B2FE-2D42-9A6F-D0C848694378}">
      <dsp:nvSpPr>
        <dsp:cNvPr id="0" name=""/>
        <dsp:cNvSpPr/>
      </dsp:nvSpPr>
      <dsp:spPr>
        <a:xfrm>
          <a:off x="555896" y="1211716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37103" y="1795298"/>
          <a:ext cx="3509267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Characters - </a:t>
          </a:r>
          <a:r>
            <a:rPr lang="ka-GE" sz="1300" kern="1200" dirty="0">
              <a:latin typeface="Calibri" panose="020F0502020204030204" pitchFamily="34" charset="0"/>
              <a:cs typeface="Calibri" panose="020F0502020204030204" pitchFamily="34" charset="0"/>
            </a:rPr>
            <a:t>გმირები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7103" y="1795298"/>
        <a:ext cx="3509267" cy="358933"/>
      </dsp:txXfrm>
    </dsp:sp>
    <dsp:sp modelId="{3F768512-85FB-484A-9E22-7129A668D517}">
      <dsp:nvSpPr>
        <dsp:cNvPr id="0" name=""/>
        <dsp:cNvSpPr/>
      </dsp:nvSpPr>
      <dsp:spPr>
        <a:xfrm>
          <a:off x="612769" y="1750432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780229" y="2334014"/>
          <a:ext cx="3566140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Setting</a:t>
          </a:r>
          <a:r>
            <a:rPr lang="ka-GE" sz="1300" kern="1200" dirty="0"/>
            <a:t> - მოქმედების ადგილი და დრო</a:t>
          </a:r>
          <a:endParaRPr lang="en-US" sz="1300" kern="1200" dirty="0"/>
        </a:p>
      </dsp:txBody>
      <dsp:txXfrm>
        <a:off x="780229" y="2334014"/>
        <a:ext cx="3566140" cy="358933"/>
      </dsp:txXfrm>
    </dsp:sp>
    <dsp:sp modelId="{2B510BF3-E86F-184A-A47F-3B6C283103CC}">
      <dsp:nvSpPr>
        <dsp:cNvPr id="0" name=""/>
        <dsp:cNvSpPr/>
      </dsp:nvSpPr>
      <dsp:spPr>
        <a:xfrm>
          <a:off x="555896" y="2289148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02106" y="2872335"/>
          <a:ext cx="3744264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 panose="020F0502020204030204" pitchFamily="34" charset="0"/>
              <a:cs typeface="Calibri" panose="020F0502020204030204" pitchFamily="34" charset="0"/>
            </a:rPr>
            <a:t>Main Themes - </a:t>
          </a:r>
          <a:r>
            <a:rPr lang="ka-GE" sz="1300" kern="1200" dirty="0">
              <a:latin typeface="Calibri" panose="020F0502020204030204" pitchFamily="34" charset="0"/>
              <a:cs typeface="Calibri" panose="020F0502020204030204" pitchFamily="34" charset="0"/>
            </a:rPr>
            <a:t>მთავარი თემები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2106" y="2872335"/>
        <a:ext cx="3744264" cy="358933"/>
      </dsp:txXfrm>
    </dsp:sp>
    <dsp:sp modelId="{8FDE6AB9-492F-D94A-B065-ABF11C83471E}">
      <dsp:nvSpPr>
        <dsp:cNvPr id="0" name=""/>
        <dsp:cNvSpPr/>
      </dsp:nvSpPr>
      <dsp:spPr>
        <a:xfrm>
          <a:off x="377772" y="2827469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77059" y="3411051"/>
          <a:ext cx="4069311" cy="35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9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Conclusion and Homework</a:t>
          </a:r>
          <a:r>
            <a:rPr lang="ka-GE" sz="1300" kern="1200" dirty="0"/>
            <a:t> - შეჯამება და დავალება</a:t>
          </a:r>
          <a:endParaRPr lang="en-US" sz="1300" kern="1200" dirty="0"/>
        </a:p>
      </dsp:txBody>
      <dsp:txXfrm>
        <a:off x="277059" y="3411051"/>
        <a:ext cx="4069311" cy="358933"/>
      </dsp:txXfrm>
    </dsp:sp>
    <dsp:sp modelId="{23647887-052A-044D-A3F1-E205E9BB6589}">
      <dsp:nvSpPr>
        <dsp:cNvPr id="0" name=""/>
        <dsp:cNvSpPr/>
      </dsp:nvSpPr>
      <dsp:spPr>
        <a:xfrm>
          <a:off x="52726" y="3366185"/>
          <a:ext cx="448666" cy="448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725072" y="1862734"/>
          <a:ext cx="1643800" cy="1464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0" kern="1200" dirty="0">
              <a:latin typeface="+mj-lt"/>
            </a:rPr>
            <a:t>ლექსიკა</a:t>
          </a:r>
        </a:p>
      </dsp:txBody>
      <dsp:txXfrm>
        <a:off x="3965801" y="2077181"/>
        <a:ext cx="1162342" cy="1035442"/>
      </dsp:txXfrm>
    </dsp:sp>
    <dsp:sp modelId="{31859BA0-25C8-8F45-AE82-C87ACF93937B}">
      <dsp:nvSpPr>
        <dsp:cNvPr id="0" name=""/>
        <dsp:cNvSpPr/>
      </dsp:nvSpPr>
      <dsp:spPr>
        <a:xfrm rot="15989116">
          <a:off x="4158649" y="1529168"/>
          <a:ext cx="64716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64716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466053" y="1524674"/>
        <a:ext cx="32358" cy="32358"/>
      </dsp:txXfrm>
    </dsp:sp>
    <dsp:sp modelId="{D9452C52-11CD-A54D-8C9C-5C5EC1B3BD7A}">
      <dsp:nvSpPr>
        <dsp:cNvPr id="0" name=""/>
        <dsp:cNvSpPr/>
      </dsp:nvSpPr>
      <dsp:spPr>
        <a:xfrm>
          <a:off x="3798952" y="28313"/>
          <a:ext cx="1253884" cy="119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leaf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3982579" y="202669"/>
        <a:ext cx="886630" cy="841864"/>
      </dsp:txXfrm>
    </dsp:sp>
    <dsp:sp modelId="{F60324CD-E719-804F-86C0-5CEEAC8F33F9}">
      <dsp:nvSpPr>
        <dsp:cNvPr id="0" name=""/>
        <dsp:cNvSpPr/>
      </dsp:nvSpPr>
      <dsp:spPr>
        <a:xfrm rot="21347820">
          <a:off x="5364665" y="2484185"/>
          <a:ext cx="105979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05979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68068" y="2469375"/>
        <a:ext cx="52989" cy="52989"/>
      </dsp:txXfrm>
    </dsp:sp>
    <dsp:sp modelId="{284FCD0E-8FA0-0048-AA26-4AF176DAB0F9}">
      <dsp:nvSpPr>
        <dsp:cNvPr id="0" name=""/>
        <dsp:cNvSpPr/>
      </dsp:nvSpPr>
      <dsp:spPr>
        <a:xfrm>
          <a:off x="6420656" y="1822041"/>
          <a:ext cx="1344712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</a:rPr>
            <a:t>branch</a:t>
          </a:r>
          <a:endParaRPr lang="en-US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617585" y="1993605"/>
        <a:ext cx="950854" cy="828387"/>
      </dsp:txXfrm>
    </dsp:sp>
    <dsp:sp modelId="{5E351320-61C0-0343-A238-EF15D707E023}">
      <dsp:nvSpPr>
        <dsp:cNvPr id="0" name=""/>
        <dsp:cNvSpPr/>
      </dsp:nvSpPr>
      <dsp:spPr>
        <a:xfrm rot="19064282">
          <a:off x="4911242" y="1514190"/>
          <a:ext cx="1624286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24286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682778" y="1485268"/>
        <a:ext cx="81214" cy="81214"/>
      </dsp:txXfrm>
    </dsp:sp>
    <dsp:sp modelId="{1621F9DE-7A5E-C64F-8E27-E0DE09C0CBB0}">
      <dsp:nvSpPr>
        <dsp:cNvPr id="0" name=""/>
        <dsp:cNvSpPr/>
      </dsp:nvSpPr>
      <dsp:spPr>
        <a:xfrm>
          <a:off x="6172183" y="0"/>
          <a:ext cx="1171515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</a:rPr>
            <a:t>vine</a:t>
          </a:r>
          <a:endParaRPr lang="en-US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343747" y="171564"/>
        <a:ext cx="828387" cy="828387"/>
      </dsp:txXfrm>
    </dsp:sp>
    <dsp:sp modelId="{58D4B0EA-0A6D-B849-B739-802CD875D605}">
      <dsp:nvSpPr>
        <dsp:cNvPr id="0" name=""/>
        <dsp:cNvSpPr/>
      </dsp:nvSpPr>
      <dsp:spPr>
        <a:xfrm rot="2111764">
          <a:off x="5067718" y="3427492"/>
          <a:ext cx="1352530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352530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710170" y="3405365"/>
        <a:ext cx="67626" cy="67626"/>
      </dsp:txXfrm>
    </dsp:sp>
    <dsp:sp modelId="{617CC795-FB64-EB4C-89C2-679409D3E8AD}">
      <dsp:nvSpPr>
        <dsp:cNvPr id="0" name=""/>
        <dsp:cNvSpPr/>
      </dsp:nvSpPr>
      <dsp:spPr>
        <a:xfrm>
          <a:off x="6111615" y="3631617"/>
          <a:ext cx="1471388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ladder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327095" y="3803181"/>
        <a:ext cx="1040428" cy="828387"/>
      </dsp:txXfrm>
    </dsp:sp>
    <dsp:sp modelId="{28E0CF07-6300-E346-9D10-EC360F58DBDB}">
      <dsp:nvSpPr>
        <dsp:cNvPr id="0" name=""/>
        <dsp:cNvSpPr/>
      </dsp:nvSpPr>
      <dsp:spPr>
        <a:xfrm rot="5188320">
          <a:off x="4474103" y="3439720"/>
          <a:ext cx="251351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251351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593495" y="3445122"/>
        <a:ext cx="12567" cy="12567"/>
      </dsp:txXfrm>
    </dsp:sp>
    <dsp:sp modelId="{4A66B9EB-3782-3444-87D8-6A1CBF5B2192}">
      <dsp:nvSpPr>
        <dsp:cNvPr id="0" name=""/>
        <dsp:cNvSpPr/>
      </dsp:nvSpPr>
      <dsp:spPr>
        <a:xfrm>
          <a:off x="3735334" y="3576347"/>
          <a:ext cx="1818297" cy="1200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masterpiece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4001617" y="3752128"/>
        <a:ext cx="1285731" cy="848749"/>
      </dsp:txXfrm>
    </dsp:sp>
    <dsp:sp modelId="{9E312CBF-181C-D340-A17D-9668C0C69B6D}">
      <dsp:nvSpPr>
        <dsp:cNvPr id="0" name=""/>
        <dsp:cNvSpPr/>
      </dsp:nvSpPr>
      <dsp:spPr>
        <a:xfrm rot="9042124">
          <a:off x="2351906" y="3365437"/>
          <a:ext cx="160209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0209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112902" y="3337070"/>
        <a:ext cx="80104" cy="80104"/>
      </dsp:txXfrm>
    </dsp:sp>
    <dsp:sp modelId="{802288FD-110F-DE40-BB9E-65C57683AB96}">
      <dsp:nvSpPr>
        <dsp:cNvPr id="0" name=""/>
        <dsp:cNvSpPr/>
      </dsp:nvSpPr>
      <dsp:spPr>
        <a:xfrm>
          <a:off x="1219698" y="3549940"/>
          <a:ext cx="1363995" cy="105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wet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(adj.)</a:t>
          </a:r>
        </a:p>
      </dsp:txBody>
      <dsp:txXfrm>
        <a:off x="1419450" y="3704967"/>
        <a:ext cx="964491" cy="748539"/>
      </dsp:txXfrm>
    </dsp:sp>
    <dsp:sp modelId="{7380A030-9D8F-6247-BEDB-ABF5D28DFEB2}">
      <dsp:nvSpPr>
        <dsp:cNvPr id="0" name=""/>
        <dsp:cNvSpPr/>
      </dsp:nvSpPr>
      <dsp:spPr>
        <a:xfrm rot="10956465">
          <a:off x="2316211" y="2513741"/>
          <a:ext cx="1410664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410664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2986276" y="2490159"/>
        <a:ext cx="70533" cy="70533"/>
      </dsp:txXfrm>
    </dsp:sp>
    <dsp:sp modelId="{1F7FE0F8-588C-9240-B456-18E1E7AFF056}">
      <dsp:nvSpPr>
        <dsp:cNvPr id="0" name=""/>
        <dsp:cNvSpPr/>
      </dsp:nvSpPr>
      <dsp:spPr>
        <a:xfrm>
          <a:off x="1004580" y="1949026"/>
          <a:ext cx="1313468" cy="1028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to sacrifice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(v.)</a:t>
          </a:r>
        </a:p>
      </dsp:txBody>
      <dsp:txXfrm>
        <a:off x="1196933" y="2099704"/>
        <a:ext cx="928762" cy="727539"/>
      </dsp:txXfrm>
    </dsp:sp>
    <dsp:sp modelId="{F95F2827-1584-0741-8C1F-C4F9AD06B76F}">
      <dsp:nvSpPr>
        <dsp:cNvPr id="0" name=""/>
        <dsp:cNvSpPr/>
      </dsp:nvSpPr>
      <dsp:spPr>
        <a:xfrm rot="12881012">
          <a:off x="2257648" y="1621861"/>
          <a:ext cx="1800194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800194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12740" y="1588541"/>
        <a:ext cx="90009" cy="90009"/>
      </dsp:txXfrm>
    </dsp:sp>
    <dsp:sp modelId="{FE85EBCA-2E18-DD40-AABC-3881CD1715E9}">
      <dsp:nvSpPr>
        <dsp:cNvPr id="0" name=""/>
        <dsp:cNvSpPr/>
      </dsp:nvSpPr>
      <dsp:spPr>
        <a:xfrm>
          <a:off x="1221971" y="171990"/>
          <a:ext cx="1340366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willpower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1418263" y="343554"/>
        <a:ext cx="947782" cy="82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4550921" y="388950"/>
          <a:ext cx="1381375" cy="1381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4753219" y="591248"/>
        <a:ext cx="976779" cy="976779"/>
      </dsp:txXfrm>
    </dsp:sp>
    <dsp:sp modelId="{DB5CCCA1-D6B9-1948-9989-9FFA7D5C769F}">
      <dsp:nvSpPr>
        <dsp:cNvPr id="0" name=""/>
        <dsp:cNvSpPr/>
      </dsp:nvSpPr>
      <dsp:spPr>
        <a:xfrm rot="1567196">
          <a:off x="6019723" y="1290605"/>
          <a:ext cx="270138" cy="46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023861" y="1366009"/>
        <a:ext cx="189097" cy="279728"/>
      </dsp:txXfrm>
    </dsp:sp>
    <dsp:sp modelId="{230B3DC8-9107-5948-831C-6BADF7207648}">
      <dsp:nvSpPr>
        <dsp:cNvPr id="0" name=""/>
        <dsp:cNvSpPr/>
      </dsp:nvSpPr>
      <dsp:spPr>
        <a:xfrm>
          <a:off x="6248865" y="1221497"/>
          <a:ext cx="1381375" cy="1381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6451163" y="1423795"/>
        <a:ext cx="976779" cy="976779"/>
      </dsp:txXfrm>
    </dsp:sp>
    <dsp:sp modelId="{B551E777-6A35-164B-B066-DE336C9ABA09}">
      <dsp:nvSpPr>
        <dsp:cNvPr id="0" name=""/>
        <dsp:cNvSpPr/>
      </dsp:nvSpPr>
      <dsp:spPr>
        <a:xfrm rot="6480000">
          <a:off x="6437135" y="2657257"/>
          <a:ext cx="369176" cy="46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6509624" y="2697834"/>
        <a:ext cx="258423" cy="279728"/>
      </dsp:txXfrm>
    </dsp:sp>
    <dsp:sp modelId="{C9F5D55E-A854-074F-A14E-1E47DC7F6F27}">
      <dsp:nvSpPr>
        <dsp:cNvPr id="0" name=""/>
        <dsp:cNvSpPr/>
      </dsp:nvSpPr>
      <dsp:spPr>
        <a:xfrm>
          <a:off x="5606748" y="3197731"/>
          <a:ext cx="1381375" cy="1381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5809046" y="3400029"/>
        <a:ext cx="976779" cy="976779"/>
      </dsp:txXfrm>
    </dsp:sp>
    <dsp:sp modelId="{187CC380-E1DB-774C-8799-4A4F597A41AF}">
      <dsp:nvSpPr>
        <dsp:cNvPr id="0" name=""/>
        <dsp:cNvSpPr/>
      </dsp:nvSpPr>
      <dsp:spPr>
        <a:xfrm rot="10800000">
          <a:off x="5084328" y="3655311"/>
          <a:ext cx="369176" cy="46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195081" y="3748554"/>
        <a:ext cx="258423" cy="279728"/>
      </dsp:txXfrm>
    </dsp:sp>
    <dsp:sp modelId="{A769E5A0-BAE1-1C4D-818A-6AD61DEAD5F7}">
      <dsp:nvSpPr>
        <dsp:cNvPr id="0" name=""/>
        <dsp:cNvSpPr/>
      </dsp:nvSpPr>
      <dsp:spPr>
        <a:xfrm>
          <a:off x="3528813" y="3197731"/>
          <a:ext cx="1381375" cy="1381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3731111" y="3400029"/>
        <a:ext cx="976779" cy="976779"/>
      </dsp:txXfrm>
    </dsp:sp>
    <dsp:sp modelId="{2C76AEB2-EFD1-4142-B9C3-F8FD63941A8C}">
      <dsp:nvSpPr>
        <dsp:cNvPr id="0" name=""/>
        <dsp:cNvSpPr/>
      </dsp:nvSpPr>
      <dsp:spPr>
        <a:xfrm rot="15120000">
          <a:off x="3717082" y="2677131"/>
          <a:ext cx="369176" cy="46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789571" y="2823040"/>
        <a:ext cx="258423" cy="279728"/>
      </dsp:txXfrm>
    </dsp:sp>
    <dsp:sp modelId="{D5FC3538-A7E0-AD49-ABDF-8BF1C1E4A455}">
      <dsp:nvSpPr>
        <dsp:cNvPr id="0" name=""/>
        <dsp:cNvSpPr/>
      </dsp:nvSpPr>
      <dsp:spPr>
        <a:xfrm>
          <a:off x="2886696" y="1221497"/>
          <a:ext cx="1381375" cy="1381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3088994" y="1423795"/>
        <a:ext cx="976779" cy="976779"/>
      </dsp:txXfrm>
    </dsp:sp>
    <dsp:sp modelId="{C25A9A42-2F58-5C48-A907-7B73106014B5}">
      <dsp:nvSpPr>
        <dsp:cNvPr id="0" name=""/>
        <dsp:cNvSpPr/>
      </dsp:nvSpPr>
      <dsp:spPr>
        <a:xfrm rot="20005380">
          <a:off x="4203131" y="1243042"/>
          <a:ext cx="254124" cy="466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07159" y="1353339"/>
        <a:ext cx="177887" cy="279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725072" y="1862734"/>
          <a:ext cx="1643800" cy="1464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0" kern="1200" dirty="0">
              <a:latin typeface="+mj-lt"/>
            </a:rPr>
            <a:t>ლექსიკა</a:t>
          </a:r>
        </a:p>
      </dsp:txBody>
      <dsp:txXfrm>
        <a:off x="3965801" y="2077181"/>
        <a:ext cx="1162342" cy="1035442"/>
      </dsp:txXfrm>
    </dsp:sp>
    <dsp:sp modelId="{31859BA0-25C8-8F45-AE82-C87ACF93937B}">
      <dsp:nvSpPr>
        <dsp:cNvPr id="0" name=""/>
        <dsp:cNvSpPr/>
      </dsp:nvSpPr>
      <dsp:spPr>
        <a:xfrm rot="15989116">
          <a:off x="4158649" y="1529168"/>
          <a:ext cx="64716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64716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466053" y="1524674"/>
        <a:ext cx="32358" cy="32358"/>
      </dsp:txXfrm>
    </dsp:sp>
    <dsp:sp modelId="{D9452C52-11CD-A54D-8C9C-5C5EC1B3BD7A}">
      <dsp:nvSpPr>
        <dsp:cNvPr id="0" name=""/>
        <dsp:cNvSpPr/>
      </dsp:nvSpPr>
      <dsp:spPr>
        <a:xfrm>
          <a:off x="3798952" y="28313"/>
          <a:ext cx="1253884" cy="1190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leaf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3982579" y="202669"/>
        <a:ext cx="886630" cy="841864"/>
      </dsp:txXfrm>
    </dsp:sp>
    <dsp:sp modelId="{F60324CD-E719-804F-86C0-5CEEAC8F33F9}">
      <dsp:nvSpPr>
        <dsp:cNvPr id="0" name=""/>
        <dsp:cNvSpPr/>
      </dsp:nvSpPr>
      <dsp:spPr>
        <a:xfrm rot="21347820">
          <a:off x="5364665" y="2484185"/>
          <a:ext cx="105979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05979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68068" y="2469375"/>
        <a:ext cx="52989" cy="52989"/>
      </dsp:txXfrm>
    </dsp:sp>
    <dsp:sp modelId="{284FCD0E-8FA0-0048-AA26-4AF176DAB0F9}">
      <dsp:nvSpPr>
        <dsp:cNvPr id="0" name=""/>
        <dsp:cNvSpPr/>
      </dsp:nvSpPr>
      <dsp:spPr>
        <a:xfrm>
          <a:off x="6420656" y="1822041"/>
          <a:ext cx="1344712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</a:rPr>
            <a:t>branch</a:t>
          </a:r>
          <a:endParaRPr lang="en-US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617585" y="1993605"/>
        <a:ext cx="950854" cy="828387"/>
      </dsp:txXfrm>
    </dsp:sp>
    <dsp:sp modelId="{5E351320-61C0-0343-A238-EF15D707E023}">
      <dsp:nvSpPr>
        <dsp:cNvPr id="0" name=""/>
        <dsp:cNvSpPr/>
      </dsp:nvSpPr>
      <dsp:spPr>
        <a:xfrm rot="19064282">
          <a:off x="4911242" y="1514190"/>
          <a:ext cx="1624286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24286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682778" y="1485268"/>
        <a:ext cx="81214" cy="81214"/>
      </dsp:txXfrm>
    </dsp:sp>
    <dsp:sp modelId="{1621F9DE-7A5E-C64F-8E27-E0DE09C0CBB0}">
      <dsp:nvSpPr>
        <dsp:cNvPr id="0" name=""/>
        <dsp:cNvSpPr/>
      </dsp:nvSpPr>
      <dsp:spPr>
        <a:xfrm>
          <a:off x="6172183" y="0"/>
          <a:ext cx="1171515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j-lt"/>
            </a:rPr>
            <a:t>vine</a:t>
          </a:r>
          <a:endParaRPr lang="en-US" sz="1800" b="0" kern="1200" dirty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343747" y="171564"/>
        <a:ext cx="828387" cy="828387"/>
      </dsp:txXfrm>
    </dsp:sp>
    <dsp:sp modelId="{58D4B0EA-0A6D-B849-B739-802CD875D605}">
      <dsp:nvSpPr>
        <dsp:cNvPr id="0" name=""/>
        <dsp:cNvSpPr/>
      </dsp:nvSpPr>
      <dsp:spPr>
        <a:xfrm rot="2111764">
          <a:off x="5067718" y="3427492"/>
          <a:ext cx="1352530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352530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710170" y="3405365"/>
        <a:ext cx="67626" cy="67626"/>
      </dsp:txXfrm>
    </dsp:sp>
    <dsp:sp modelId="{617CC795-FB64-EB4C-89C2-679409D3E8AD}">
      <dsp:nvSpPr>
        <dsp:cNvPr id="0" name=""/>
        <dsp:cNvSpPr/>
      </dsp:nvSpPr>
      <dsp:spPr>
        <a:xfrm>
          <a:off x="6111615" y="3631617"/>
          <a:ext cx="1471388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ladder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6327095" y="3803181"/>
        <a:ext cx="1040428" cy="828387"/>
      </dsp:txXfrm>
    </dsp:sp>
    <dsp:sp modelId="{28E0CF07-6300-E346-9D10-EC360F58DBDB}">
      <dsp:nvSpPr>
        <dsp:cNvPr id="0" name=""/>
        <dsp:cNvSpPr/>
      </dsp:nvSpPr>
      <dsp:spPr>
        <a:xfrm rot="5188320">
          <a:off x="4474103" y="3439720"/>
          <a:ext cx="251351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251351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593495" y="3445122"/>
        <a:ext cx="12567" cy="12567"/>
      </dsp:txXfrm>
    </dsp:sp>
    <dsp:sp modelId="{4A66B9EB-3782-3444-87D8-6A1CBF5B2192}">
      <dsp:nvSpPr>
        <dsp:cNvPr id="0" name=""/>
        <dsp:cNvSpPr/>
      </dsp:nvSpPr>
      <dsp:spPr>
        <a:xfrm>
          <a:off x="3735334" y="3576347"/>
          <a:ext cx="1818297" cy="1200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masterpiece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4001617" y="3752128"/>
        <a:ext cx="1285731" cy="848749"/>
      </dsp:txXfrm>
    </dsp:sp>
    <dsp:sp modelId="{9E312CBF-181C-D340-A17D-9668C0C69B6D}">
      <dsp:nvSpPr>
        <dsp:cNvPr id="0" name=""/>
        <dsp:cNvSpPr/>
      </dsp:nvSpPr>
      <dsp:spPr>
        <a:xfrm rot="9042124">
          <a:off x="2351906" y="3365437"/>
          <a:ext cx="1602095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02095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112902" y="3337070"/>
        <a:ext cx="80104" cy="80104"/>
      </dsp:txXfrm>
    </dsp:sp>
    <dsp:sp modelId="{802288FD-110F-DE40-BB9E-65C57683AB96}">
      <dsp:nvSpPr>
        <dsp:cNvPr id="0" name=""/>
        <dsp:cNvSpPr/>
      </dsp:nvSpPr>
      <dsp:spPr>
        <a:xfrm>
          <a:off x="1219698" y="3549940"/>
          <a:ext cx="1363995" cy="105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wet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(adj.)</a:t>
          </a:r>
        </a:p>
      </dsp:txBody>
      <dsp:txXfrm>
        <a:off x="1419450" y="3704967"/>
        <a:ext cx="964491" cy="748539"/>
      </dsp:txXfrm>
    </dsp:sp>
    <dsp:sp modelId="{7380A030-9D8F-6247-BEDB-ABF5D28DFEB2}">
      <dsp:nvSpPr>
        <dsp:cNvPr id="0" name=""/>
        <dsp:cNvSpPr/>
      </dsp:nvSpPr>
      <dsp:spPr>
        <a:xfrm rot="10956465">
          <a:off x="2316211" y="2513741"/>
          <a:ext cx="1410664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410664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2986276" y="2490159"/>
        <a:ext cx="70533" cy="70533"/>
      </dsp:txXfrm>
    </dsp:sp>
    <dsp:sp modelId="{1F7FE0F8-588C-9240-B456-18E1E7AFF056}">
      <dsp:nvSpPr>
        <dsp:cNvPr id="0" name=""/>
        <dsp:cNvSpPr/>
      </dsp:nvSpPr>
      <dsp:spPr>
        <a:xfrm>
          <a:off x="1004580" y="1949026"/>
          <a:ext cx="1313468" cy="1028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to sacrifice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(v.)</a:t>
          </a:r>
        </a:p>
      </dsp:txBody>
      <dsp:txXfrm>
        <a:off x="1196933" y="2099704"/>
        <a:ext cx="928762" cy="727539"/>
      </dsp:txXfrm>
    </dsp:sp>
    <dsp:sp modelId="{F95F2827-1584-0741-8C1F-C4F9AD06B76F}">
      <dsp:nvSpPr>
        <dsp:cNvPr id="0" name=""/>
        <dsp:cNvSpPr/>
      </dsp:nvSpPr>
      <dsp:spPr>
        <a:xfrm rot="12881012">
          <a:off x="2257648" y="1621861"/>
          <a:ext cx="1800194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800194" y="11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12740" y="1588541"/>
        <a:ext cx="90009" cy="90009"/>
      </dsp:txXfrm>
    </dsp:sp>
    <dsp:sp modelId="{FE85EBCA-2E18-DD40-AABC-3881CD1715E9}">
      <dsp:nvSpPr>
        <dsp:cNvPr id="0" name=""/>
        <dsp:cNvSpPr/>
      </dsp:nvSpPr>
      <dsp:spPr>
        <a:xfrm>
          <a:off x="1221971" y="171990"/>
          <a:ext cx="1340366" cy="117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willpower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(n.)</a:t>
          </a:r>
        </a:p>
      </dsp:txBody>
      <dsp:txXfrm>
        <a:off x="1418263" y="343554"/>
        <a:ext cx="947782" cy="82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40622" y="2490345"/>
            <a:ext cx="3342699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masterpiece</a:t>
            </a:r>
          </a:p>
          <a:p>
            <a:pPr lvl="0" algn="ctr"/>
            <a:r>
              <a:rPr lang="en-US" sz="32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52716" y="4279039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შედევრი</a:t>
            </a:r>
            <a:endParaRPr lang="en-US" sz="36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56A8A4AF-23E7-6346-9D33-74BB51C375A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0470" y="128312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47BBE-F2E9-3140-9AEB-BD0D2D962A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551" y="128312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2604213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wet</a:t>
            </a:r>
          </a:p>
          <a:p>
            <a:pPr lvl="0" algn="ctr"/>
            <a:r>
              <a:rPr lang="en-US" sz="3600" b="1" dirty="0"/>
              <a:t>(adj.)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6857" y="4392906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>
                <a:latin typeface="Calibri" pitchFamily="34" charset="0"/>
              </a:rPr>
              <a:t>სველი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B1F39D32-9F03-AC4D-98CD-D8E797468B21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4611" y="130145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CF9491-70FF-DB41-8DBB-4A93678280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692" y="128781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67033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22693" y="2590966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to sacrifice</a:t>
            </a:r>
          </a:p>
          <a:p>
            <a:pPr lvl="0" algn="ctr"/>
            <a:r>
              <a:rPr lang="en-US" sz="3600" b="1" dirty="0"/>
              <a:t>(v.)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97539" y="4386489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თავგანწირვა</a:t>
            </a:r>
            <a:endParaRPr lang="en-US" sz="36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59423CC-987F-F04B-9CDE-3BE81D6E3CD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82540" y="130185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27851-255E-A441-898C-E5912F1A28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6621" y="130185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21086-4CB5-CC40-A1B1-1582F359F67A}"/>
              </a:ext>
            </a:extLst>
          </p:cNvPr>
          <p:cNvSpPr/>
          <p:nvPr/>
        </p:nvSpPr>
        <p:spPr>
          <a:xfrm>
            <a:off x="1240325" y="3288578"/>
            <a:ext cx="4046899" cy="118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654702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About the Author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625" y="1922759"/>
            <a:ext cx="3829172" cy="4379383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CC5B9E79-FB7B-7B4D-B1DC-9E4481D0389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9434" y="122516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F9436-07D5-254F-9A43-C49F391B46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3515" y="122516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58466-2863-5D44-868D-12363E319832}"/>
              </a:ext>
            </a:extLst>
          </p:cNvPr>
          <p:cNvSpPr/>
          <p:nvPr/>
        </p:nvSpPr>
        <p:spPr>
          <a:xfrm>
            <a:off x="1210232" y="1281670"/>
            <a:ext cx="5134797" cy="206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3" y="1271075"/>
            <a:ext cx="9685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O. Henry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Real Name: William Sydney Porter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1862 – 1910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Greensboro, North Carolina, USA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29" y="1271076"/>
            <a:ext cx="4363289" cy="5324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1254"/>
          <a:stretch/>
        </p:blipFill>
        <p:spPr>
          <a:xfrm>
            <a:off x="1210233" y="3547627"/>
            <a:ext cx="513479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500FA-A0BE-184A-8B5D-78305EC829EE}"/>
              </a:ext>
            </a:extLst>
          </p:cNvPr>
          <p:cNvSpPr/>
          <p:nvPr/>
        </p:nvSpPr>
        <p:spPr>
          <a:xfrm>
            <a:off x="1218772" y="3000900"/>
            <a:ext cx="3967431" cy="197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 txBox="1">
            <a:spLocks/>
          </p:cNvSpPr>
          <p:nvPr/>
        </p:nvSpPr>
        <p:spPr>
          <a:xfrm>
            <a:off x="1218772" y="3287889"/>
            <a:ext cx="3967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Summary</a:t>
            </a:r>
            <a:br>
              <a:rPr lang="en-US" sz="6000" dirty="0">
                <a:solidFill>
                  <a:schemeClr val="bg1"/>
                </a:solidFill>
                <a:latin typeface="+mn-lt"/>
              </a:rPr>
            </a:br>
            <a:r>
              <a:rPr lang="ka-GE" sz="6000" dirty="0">
                <a:solidFill>
                  <a:schemeClr val="bg1"/>
                </a:solidFill>
                <a:latin typeface="+mn-lt"/>
              </a:rPr>
              <a:t>შინაარსი</a:t>
            </a:r>
            <a:endParaRPr lang="en-US" sz="6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3258"/>
          <a:stretch/>
        </p:blipFill>
        <p:spPr>
          <a:xfrm>
            <a:off x="6225988" y="2254121"/>
            <a:ext cx="4773706" cy="3563472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59423CC-987F-F04B-9CDE-3BE81D6E3CD8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82540" y="130185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27851-255E-A441-898C-E5912F1A28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621" y="130185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9022" r="60870" b="11056"/>
          <a:stretch/>
        </p:blipFill>
        <p:spPr>
          <a:xfrm>
            <a:off x="5114225" y="2379738"/>
            <a:ext cx="2155049" cy="341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6217" r="57874" b="362"/>
          <a:stretch/>
        </p:blipFill>
        <p:spPr>
          <a:xfrm>
            <a:off x="1287493" y="2388976"/>
            <a:ext cx="2369024" cy="3416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19035" r="15182" b="24494"/>
          <a:stretch/>
        </p:blipFill>
        <p:spPr>
          <a:xfrm>
            <a:off x="8621387" y="2379738"/>
            <a:ext cx="2243837" cy="34654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40394" y="5283057"/>
            <a:ext cx="1892300" cy="107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Johnsy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275477" y="5231928"/>
            <a:ext cx="1892300" cy="1060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Sue</a:t>
            </a:r>
          </a:p>
        </p:txBody>
      </p:sp>
      <p:sp>
        <p:nvSpPr>
          <p:cNvPr id="13" name="Oval 12"/>
          <p:cNvSpPr/>
          <p:nvPr/>
        </p:nvSpPr>
        <p:spPr>
          <a:xfrm>
            <a:off x="8931507" y="5250352"/>
            <a:ext cx="1817555" cy="1039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Behrman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460073" y="1245366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61987" y="116347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3448" y="1190775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16976"/>
          <a:stretch/>
        </p:blipFill>
        <p:spPr>
          <a:xfrm>
            <a:off x="7022389" y="2548311"/>
            <a:ext cx="4426413" cy="3028257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3741" y="106923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202" y="1069570"/>
            <a:ext cx="2242242" cy="9140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881807" y="2548312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98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5535E-1B53-504E-AC73-B384F6E9E70D}"/>
              </a:ext>
            </a:extLst>
          </p:cNvPr>
          <p:cNvSpPr/>
          <p:nvPr/>
        </p:nvSpPr>
        <p:spPr>
          <a:xfrm>
            <a:off x="961176" y="1046888"/>
            <a:ext cx="5189415" cy="1808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B0C93-D195-F644-89AD-8FFB5367A2FC}"/>
              </a:ext>
            </a:extLst>
          </p:cNvPr>
          <p:cNvSpPr/>
          <p:nvPr/>
        </p:nvSpPr>
        <p:spPr>
          <a:xfrm>
            <a:off x="988471" y="3900607"/>
            <a:ext cx="5134823" cy="203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17600" y="1142424"/>
            <a:ext cx="60120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When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1890s</a:t>
            </a:r>
            <a:endParaRPr lang="ka-GE" sz="3200" dirty="0">
              <a:solidFill>
                <a:schemeClr val="bg1"/>
              </a:solidFill>
            </a:endParaRP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Where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Greenwich Village, New York</a:t>
            </a:r>
            <a:endParaRPr lang="ka-GE" sz="3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1"/>
            <a:ext cx="12213602" cy="25399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42" y="1043045"/>
            <a:ext cx="3500115" cy="1877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/>
        </p:blipFill>
        <p:spPr>
          <a:xfrm>
            <a:off x="7443897" y="3900607"/>
            <a:ext cx="3500861" cy="20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3344" r="4763" b="4749"/>
          <a:stretch/>
        </p:blipFill>
        <p:spPr>
          <a:xfrm>
            <a:off x="6798017" y="1496179"/>
            <a:ext cx="3924279" cy="4957482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D18D6BFD-2B3D-7745-8D21-070B11CDED2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4611" y="111360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84D83-947E-ED4F-B833-5E69D76D50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92" y="1113601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4" y="2834889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98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487772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The Last Leaf</a:t>
            </a:r>
            <a:r>
              <a:rPr lang="en-US" sz="6600" b="1" i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6600" b="1" i="1" dirty="0">
                <a:solidFill>
                  <a:schemeClr val="bg1"/>
                </a:solidFill>
                <a:latin typeface="+mn-lt"/>
              </a:rPr>
            </a:br>
            <a:r>
              <a:rPr lang="ka-GE" sz="5400" b="1" i="1" dirty="0">
                <a:solidFill>
                  <a:schemeClr val="bg1"/>
                </a:solidFill>
                <a:latin typeface="+mn-lt"/>
              </a:rPr>
              <a:t>უკანასკნელი ფოთოლი</a:t>
            </a:r>
            <a:endParaRPr lang="en-US" sz="5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E274E-7710-294A-9194-AC2363B3D584}"/>
              </a:ext>
            </a:extLst>
          </p:cNvPr>
          <p:cNvSpPr/>
          <p:nvPr/>
        </p:nvSpPr>
        <p:spPr>
          <a:xfrm>
            <a:off x="3335274" y="5224071"/>
            <a:ext cx="5104264" cy="68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208594" y="4538396"/>
            <a:ext cx="12192000" cy="137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a-GE" sz="44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By O. Henry  </a:t>
            </a:r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ka-GE" sz="3600" dirty="0" smtClean="0">
                <a:solidFill>
                  <a:schemeClr val="bg1"/>
                </a:solidFill>
              </a:rPr>
              <a:t>ო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ka-GE" sz="3600" dirty="0" smtClean="0">
                <a:solidFill>
                  <a:schemeClr val="bg1"/>
                </a:solidFill>
              </a:rPr>
              <a:t>ჰენრი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CD9B4443-B695-6841-94F5-7679A8B6E2B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48464" y="117008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D1C65-1AD3-9D4B-8708-1EF5412975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2545" y="117008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540836"/>
              </p:ext>
            </p:extLst>
          </p:nvPr>
        </p:nvGraphicFramePr>
        <p:xfrm>
          <a:off x="851646" y="1398494"/>
          <a:ext cx="10516937" cy="457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351103" y="2729525"/>
            <a:ext cx="1468282" cy="57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O. Henry</a:t>
            </a: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735333" y="3452764"/>
            <a:ext cx="2807374" cy="125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The “Last Leaf” describes how  </a:t>
            </a:r>
            <a:r>
              <a:rPr lang="en-US" sz="1600" dirty="0" err="1"/>
              <a:t>Johnsy</a:t>
            </a:r>
            <a:r>
              <a:rPr lang="en-US" sz="1600" dirty="0"/>
              <a:t> believes that when the vine on the wall outside her window loses all its leaves, she will die. 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172518" y="5477005"/>
            <a:ext cx="1966502" cy="692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0" dirty="0"/>
              <a:t>Sue, </a:t>
            </a:r>
            <a:r>
              <a:rPr lang="en-US" sz="1700" dirty="0" err="1" smtClean="0"/>
              <a:t>Johnsy</a:t>
            </a:r>
            <a:r>
              <a:rPr lang="en-US" sz="1700" dirty="0"/>
              <a:t>, </a:t>
            </a:r>
          </a:p>
          <a:p>
            <a:pPr algn="just"/>
            <a:r>
              <a:rPr lang="en-US" sz="1700" dirty="0"/>
              <a:t>Behrman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919499" y="5511057"/>
            <a:ext cx="2185167" cy="83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1890s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Greenwich Village, 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674773" y="3506169"/>
            <a:ext cx="1753792" cy="764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Art; </a:t>
            </a:r>
            <a:endParaRPr lang="en-US" sz="1700" dirty="0" smtClean="0"/>
          </a:p>
          <a:p>
            <a:r>
              <a:rPr lang="en-US" sz="1700" dirty="0" smtClean="0"/>
              <a:t>Superstition</a:t>
            </a: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468166" y="984645"/>
            <a:ext cx="2900418" cy="116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84D83-947E-ED4F-B833-5E69D76D50D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4365" y="1138572"/>
            <a:ext cx="2376972" cy="968991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D18D6BFD-2B3D-7745-8D21-070B11CDED29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700284" y="1138572"/>
            <a:ext cx="2164081" cy="96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2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19558"/>
              </p:ext>
            </p:extLst>
          </p:nvPr>
        </p:nvGraphicFramePr>
        <p:xfrm>
          <a:off x="1806395" y="1111624"/>
          <a:ext cx="9022970" cy="519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29056" y="2214654"/>
            <a:ext cx="186609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ნებისყოფა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94301" y="2060895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ფოთოლი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153322" y="3932595"/>
            <a:ext cx="1596605" cy="51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ტოტი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7783616" y="2010355"/>
            <a:ext cx="1670032" cy="59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ვაზი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853083" y="5671410"/>
            <a:ext cx="1679178" cy="47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კიბე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517811" y="5655260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შედევრი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862921" y="5544432"/>
            <a:ext cx="1598364" cy="57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სველი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655248" y="4035857"/>
            <a:ext cx="1654552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თავგანწირვა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669036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0A5E51-9560-824A-A416-97EAEFE0E5EA}"/>
              </a:ext>
            </a:extLst>
          </p:cNvPr>
          <p:cNvSpPr/>
          <p:nvPr/>
        </p:nvSpPr>
        <p:spPr>
          <a:xfrm>
            <a:off x="8298670" y="1059631"/>
            <a:ext cx="2959198" cy="1218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543" y="517276"/>
            <a:ext cx="420327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Homework</a:t>
            </a:r>
            <a:r>
              <a:rPr lang="ka-GE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bg1"/>
                </a:solidFill>
                <a:latin typeface="+mn-lt"/>
              </a:rPr>
            </a:br>
            <a:r>
              <a:rPr lang="ka-GE" sz="4000" dirty="0">
                <a:solidFill>
                  <a:schemeClr val="bg1"/>
                </a:solidFill>
                <a:latin typeface="+mn-lt"/>
              </a:rPr>
              <a:t>დავალება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95383" y="3824922"/>
            <a:ext cx="6779403" cy="219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  <p:pic>
        <p:nvPicPr>
          <p:cNvPr id="18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70" y="2724228"/>
            <a:ext cx="2959198" cy="343348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6EA3-D1B4-7A4F-9F7F-755DFD95932A}"/>
              </a:ext>
            </a:extLst>
          </p:cNvPr>
          <p:cNvSpPr/>
          <p:nvPr/>
        </p:nvSpPr>
        <p:spPr>
          <a:xfrm>
            <a:off x="885164" y="2724228"/>
            <a:ext cx="6810950" cy="3433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157571" y="1827389"/>
            <a:ext cx="6538543" cy="219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Write </a:t>
            </a:r>
            <a:r>
              <a:rPr lang="en-US" sz="3200" dirty="0">
                <a:solidFill>
                  <a:schemeClr val="bg1"/>
                </a:solidFill>
              </a:rPr>
              <a:t>a letter to O. Henry offering a different ending to the story.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a-GE" sz="3200" dirty="0">
                <a:solidFill>
                  <a:schemeClr val="bg1"/>
                </a:solidFill>
              </a:rPr>
              <a:t>დაწერეთ წერილი, რომელშიც ო. ჰენრის ამბის განსხვავებულ დასასრულს შესთავაზებთ.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84D83-947E-ED4F-B833-5E69D76D50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365" y="1138572"/>
            <a:ext cx="2376972" cy="968991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D18D6BFD-2B3D-7745-8D21-070B11CDED29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00284" y="1138572"/>
            <a:ext cx="2164081" cy="96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441341"/>
              </p:ext>
            </p:extLst>
          </p:nvPr>
        </p:nvGraphicFramePr>
        <p:xfrm>
          <a:off x="1517608" y="2370587"/>
          <a:ext cx="4399097" cy="394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67" y="2370587"/>
            <a:ext cx="2556510" cy="39495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15065" y="1126593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CD9B4443-B695-6841-94F5-7679A8B6E2B5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848464" y="117008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5D1C65-1AD3-9D4B-8708-1EF54129759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2545" y="117008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772469"/>
              </p:ext>
            </p:extLst>
          </p:nvPr>
        </p:nvGraphicFramePr>
        <p:xfrm>
          <a:off x="1806395" y="1111624"/>
          <a:ext cx="9022970" cy="519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29056" y="2214654"/>
            <a:ext cx="186609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ნებისყოფა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394301" y="2060895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ფოთოლი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153322" y="3932595"/>
            <a:ext cx="1596605" cy="51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ტოტი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7783616" y="2010355"/>
            <a:ext cx="1670032" cy="593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ვაზი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853083" y="5671410"/>
            <a:ext cx="1679178" cy="47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კიბე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517811" y="5655260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შედევრი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862921" y="5544432"/>
            <a:ext cx="1598364" cy="57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სველი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655248" y="4035857"/>
            <a:ext cx="1654552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თავგანწირვა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22694" y="2426387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willpower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34787" y="4296968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>
                <a:latin typeface="Calibri" panose="020F0502020204030204" pitchFamily="34" charset="0"/>
                <a:cs typeface="Calibri" panose="020F0502020204030204" pitchFamily="34" charset="0"/>
              </a:rPr>
              <a:t>ნებისყოფა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CD9B4443-B695-6841-94F5-7679A8B6E2B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48464" y="117008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5D1C65-1AD3-9D4B-8708-1EF5412975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2545" y="117008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49588" y="2378086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leaf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61681" y="4194075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ფოთოლი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E1327D27-1898-3346-9B2C-C2E0790676A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9435" y="125275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FF36C-185F-0640-B56E-4CF823C92B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3516" y="1252755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630270" y="2473622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branch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69658" y="4275964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>
                <a:latin typeface="Calibri" pitchFamily="34" charset="0"/>
              </a:rPr>
              <a:t>ტოტი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85644DB-D8EA-4641-875C-4A0BBFCCCB3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0117" y="1225459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57146-15DB-0740-8A84-86A681060B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198" y="122545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49588" y="2518445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vine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61681" y="4348082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>
                <a:latin typeface="Calibri" pitchFamily="34" charset="0"/>
              </a:rPr>
              <a:t>ვაზი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D62DB6AC-D8F5-A54C-B779-5504EEBFB0C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9435" y="127028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36984-6CD6-8C45-B950-DDC84CA428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3516" y="127028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Oval 1"/>
          <p:cNvSpPr/>
          <p:nvPr/>
        </p:nvSpPr>
        <p:spPr>
          <a:xfrm>
            <a:off x="4504764" y="2595248"/>
            <a:ext cx="3182470" cy="2357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/>
              <a:t>ladder</a:t>
            </a:r>
          </a:p>
          <a:p>
            <a:pPr lvl="0" algn="ctr"/>
            <a:r>
              <a:rPr lang="en-US" sz="3600" b="1" dirty="0"/>
              <a:t>(n.)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6857" y="4465829"/>
            <a:ext cx="3174222" cy="103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კიბე</a:t>
            </a:r>
            <a:endParaRPr lang="en-US" sz="36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DF2A9CD0-45AB-9045-8BDB-4216F8F958E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64611" y="126519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4FB16-317E-E248-BA2B-BA3A5DBAF7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692" y="126519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275</Words>
  <Application>Microsoft Office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211</cp:revision>
  <dcterms:created xsi:type="dcterms:W3CDTF">2020-04-09T12:21:27Z</dcterms:created>
  <dcterms:modified xsi:type="dcterms:W3CDTF">2020-09-01T14:41:35Z</dcterms:modified>
</cp:coreProperties>
</file>