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34" r:id="rId4"/>
    <p:sldId id="335" r:id="rId5"/>
    <p:sldId id="33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44" r:id="rId14"/>
    <p:sldId id="345" r:id="rId15"/>
    <p:sldId id="346" r:id="rId16"/>
    <p:sldId id="347" r:id="rId17"/>
    <p:sldId id="348" r:id="rId18"/>
    <p:sldId id="354" r:id="rId19"/>
    <p:sldId id="350" r:id="rId20"/>
    <p:sldId id="351" r:id="rId21"/>
    <p:sldId id="364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3978" autoAdjust="0"/>
  </p:normalViewPr>
  <p:slideViewPr>
    <p:cSldViewPr snapToGrid="0">
      <p:cViewPr varScale="1">
        <p:scale>
          <a:sx n="108" d="100"/>
          <a:sy n="108" d="100"/>
        </p:scale>
        <p:origin x="5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600" b="0" dirty="0" smtClean="0">
              <a:latin typeface="+mn-lt"/>
            </a:rPr>
            <a:t>self-healing (n.)</a:t>
          </a:r>
          <a:endParaRPr lang="en-US" sz="1600" b="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b="0" dirty="0" smtClean="0"/>
            <a:t>fastidious</a:t>
          </a:r>
          <a:r>
            <a:rPr lang="ka-GE" sz="1800" b="0" dirty="0" smtClean="0"/>
            <a:t> (</a:t>
          </a:r>
          <a:r>
            <a:rPr lang="en-US" sz="1800" b="0" dirty="0" smtClean="0"/>
            <a:t>adj.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b="0" dirty="0" smtClean="0"/>
            <a:t>encounter </a:t>
          </a:r>
          <a:r>
            <a:rPr lang="ka-GE" sz="1800" b="0" dirty="0" smtClean="0"/>
            <a:t>(</a:t>
          </a:r>
          <a:r>
            <a:rPr lang="en-US" sz="1800" b="0" dirty="0" smtClean="0"/>
            <a:t>n.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b="0" dirty="0" smtClean="0"/>
            <a:t>dormant</a:t>
          </a:r>
          <a:r>
            <a:rPr lang="ka-GE" sz="1800" b="0" dirty="0" smtClean="0"/>
            <a:t> (</a:t>
          </a:r>
          <a:r>
            <a:rPr lang="en-US" sz="1800" b="0" dirty="0" smtClean="0"/>
            <a:t>adj.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b="0" dirty="0" smtClean="0"/>
            <a:t>genuine </a:t>
          </a:r>
          <a:r>
            <a:rPr lang="ka-GE" sz="1800" b="0" dirty="0" smtClean="0"/>
            <a:t>(</a:t>
          </a:r>
          <a:r>
            <a:rPr lang="en-US" sz="1800" b="0" dirty="0" smtClean="0"/>
            <a:t>adj.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b="0" dirty="0" smtClean="0"/>
            <a:t>resent </a:t>
          </a:r>
        </a:p>
        <a:p>
          <a:r>
            <a:rPr lang="en-US" sz="1800" b="0" dirty="0" smtClean="0"/>
            <a:t>(v. )</a:t>
          </a:r>
          <a:endParaRPr lang="en-US" sz="1800" b="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dirty="0" smtClean="0"/>
            <a:t>taunt</a:t>
          </a:r>
        </a:p>
        <a:p>
          <a:r>
            <a:rPr lang="ka-GE" sz="1800" b="0" dirty="0" smtClean="0"/>
            <a:t> (</a:t>
          </a:r>
          <a:r>
            <a:rPr lang="en-US" sz="1800" b="0" dirty="0" smtClean="0"/>
            <a:t>v</a:t>
          </a:r>
          <a:r>
            <a:rPr lang="ka-GE" sz="1800" b="0" dirty="0" smtClean="0"/>
            <a:t>.)</a:t>
          </a:r>
          <a:endParaRPr lang="en-US" sz="1800" b="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b="0" dirty="0" smtClean="0"/>
            <a:t>vibrant (adj.)</a:t>
          </a:r>
          <a:endParaRPr lang="en-US" sz="1800" b="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14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smtClean="0"/>
            <a:t>Themes</a:t>
          </a:r>
          <a:endParaRPr lang="en-US" dirty="0"/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600" b="0" dirty="0" smtClean="0"/>
            <a:t>self-healing (n.)</a:t>
          </a:r>
          <a:endParaRPr lang="en-US" sz="1600" b="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b="0" dirty="0" smtClean="0"/>
            <a:t>fastidious</a:t>
          </a:r>
          <a:r>
            <a:rPr lang="ka-GE" sz="1800" b="0" dirty="0" smtClean="0"/>
            <a:t> (</a:t>
          </a:r>
          <a:r>
            <a:rPr lang="en-US" sz="1800" b="0" dirty="0" smtClean="0"/>
            <a:t>adj.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b="0" dirty="0" smtClean="0"/>
            <a:t>encounter </a:t>
          </a:r>
          <a:r>
            <a:rPr lang="ka-GE" sz="1800" b="0" dirty="0" smtClean="0"/>
            <a:t>(</a:t>
          </a:r>
          <a:r>
            <a:rPr lang="en-US" sz="1800" b="0" dirty="0" smtClean="0"/>
            <a:t>n.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b="0" dirty="0" smtClean="0"/>
            <a:t>dormant</a:t>
          </a:r>
          <a:r>
            <a:rPr lang="ka-GE" sz="1800" b="0" dirty="0" smtClean="0"/>
            <a:t> (</a:t>
          </a:r>
          <a:r>
            <a:rPr lang="en-US" sz="1800" b="0" dirty="0" smtClean="0"/>
            <a:t>adj.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b="0" dirty="0" smtClean="0"/>
            <a:t>genuine </a:t>
          </a:r>
          <a:r>
            <a:rPr lang="ka-GE" sz="1800" b="0" dirty="0" smtClean="0"/>
            <a:t>(</a:t>
          </a:r>
          <a:r>
            <a:rPr lang="en-US" sz="1800" b="0" dirty="0" smtClean="0"/>
            <a:t>adj.</a:t>
          </a:r>
          <a:r>
            <a:rPr lang="ka-GE" sz="1800" b="0" dirty="0" smtClean="0"/>
            <a:t>)</a:t>
          </a:r>
          <a:endParaRPr lang="en-US" sz="1800" b="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b="0" dirty="0" smtClean="0"/>
            <a:t>resent </a:t>
          </a:r>
        </a:p>
        <a:p>
          <a:r>
            <a:rPr lang="en-US" sz="1800" b="0" dirty="0" smtClean="0"/>
            <a:t>(v. )</a:t>
          </a:r>
          <a:endParaRPr lang="en-US" sz="1800" b="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b="0" dirty="0" smtClean="0"/>
            <a:t>taunt</a:t>
          </a:r>
        </a:p>
        <a:p>
          <a:r>
            <a:rPr lang="ka-GE" sz="1800" b="0" dirty="0" smtClean="0"/>
            <a:t> (</a:t>
          </a:r>
          <a:r>
            <a:rPr lang="en-US" sz="1800" b="0" dirty="0" smtClean="0"/>
            <a:t>v</a:t>
          </a:r>
          <a:r>
            <a:rPr lang="ka-GE" sz="1800" b="0" dirty="0" smtClean="0"/>
            <a:t>.)</a:t>
          </a:r>
          <a:endParaRPr lang="en-US" sz="1800" b="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b="0" dirty="0" smtClean="0"/>
            <a:t>vibrant (adj.)</a:t>
          </a:r>
          <a:endParaRPr lang="en-US" sz="1800" b="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14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ScaleX="12312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E430C4E-F58D-4DC0-A6F3-24C22B24BAA1}" type="presOf" srcId="{CBD414B6-AF24-4CF8-80FF-C81C55690D14}" destId="{11EB1C63-9875-4E49-B468-ABE1B96C95F7}" srcOrd="0" destOrd="0" presId="urn:microsoft.com/office/officeart/2005/8/layout/radial1"/>
    <dgm:cxn modelId="{1CFB7846-2AB7-40B0-B25C-7B0E49F719AA}" type="presOf" srcId="{3785B9AA-4F03-412C-B26E-7C71707BAAC4}" destId="{89784778-3332-4966-BEC1-4DC32A0B73BA}" srcOrd="1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504A0B03-B9DD-4FFC-8F3F-A64270C3FEAA}" type="presOf" srcId="{A4208551-2FC2-40A8-A709-A078DB392150}" destId="{E87B9216-6BA2-4FEB-A893-B5EFB9F18B76}" srcOrd="1" destOrd="0" presId="urn:microsoft.com/office/officeart/2005/8/layout/radial1"/>
    <dgm:cxn modelId="{81BD6B4D-5334-41F5-93F2-3B9DA35F0827}" type="presOf" srcId="{CBD414B6-AF24-4CF8-80FF-C81C55690D14}" destId="{E95C308E-0CE6-40EB-A5E4-B0E50889ADBC}" srcOrd="1" destOrd="0" presId="urn:microsoft.com/office/officeart/2005/8/layout/radial1"/>
    <dgm:cxn modelId="{5266506F-DE4E-4DE3-80AB-E91B42980494}" type="presOf" srcId="{C628433B-CE61-44E7-87B2-490563E4585D}" destId="{7FD80FC6-6F90-4979-BC08-4533BCEA0C4A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978B82F4-9A16-4C54-99F4-1E14862C6D36}" type="presOf" srcId="{9203F18D-C717-46AB-AACA-EDAB174FDEBB}" destId="{C455CC8C-6CE2-4876-8AF7-933EAB8950E9}" srcOrd="0" destOrd="0" presId="urn:microsoft.com/office/officeart/2005/8/layout/radial1"/>
    <dgm:cxn modelId="{8C3CC0E4-20C0-4041-B717-6BC95DD8448C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3FABE3EA-EB8E-4620-9E4D-F604B188F88E}" type="presOf" srcId="{CAE71A80-DC2B-4DAA-99D8-C922C759B791}" destId="{14FED8F7-C96E-4157-AE78-8507ED613C46}" srcOrd="0" destOrd="0" presId="urn:microsoft.com/office/officeart/2005/8/layout/radial1"/>
    <dgm:cxn modelId="{72AB0433-C49F-4F72-AE60-AD568348CE5D}" type="presOf" srcId="{4490E547-5321-4A95-B07E-744E350A7B50}" destId="{0B1A478D-C929-4B8D-8C55-DBD98AD384D9}" srcOrd="0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321B76DC-1BB2-4DA3-B1D1-1BDF7E51344A}" type="presOf" srcId="{4490E547-5321-4A95-B07E-744E350A7B50}" destId="{3198107D-E06C-4F50-9936-ECD0B96942C2}" srcOrd="1" destOrd="0" presId="urn:microsoft.com/office/officeart/2005/8/layout/radial1"/>
    <dgm:cxn modelId="{1F5EA67B-A72B-439A-9738-B2FA8ECE53DF}" type="presOf" srcId="{C2808D47-944A-40EE-9D74-D8646357B3A0}" destId="{B86A3D4F-8D1A-4534-8794-0FF8F8C4D050}" srcOrd="0" destOrd="0" presId="urn:microsoft.com/office/officeart/2005/8/layout/radial1"/>
    <dgm:cxn modelId="{D5F9C07D-CC0C-4095-BC96-547F2AB5EC00}" type="presOf" srcId="{FD81B9F5-E7F5-4AEB-BFD9-F5E2B1168856}" destId="{590263F0-6B47-4D81-ADFB-30DE3EA68C42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F28466FD-80D2-4AD4-BE8F-D053B9A8F24A}" type="presOf" srcId="{A4208551-2FC2-40A8-A709-A078DB392150}" destId="{D4612FAB-49A0-42B4-BCFC-2FF51D7493EE}" srcOrd="0" destOrd="0" presId="urn:microsoft.com/office/officeart/2005/8/layout/radial1"/>
    <dgm:cxn modelId="{C99362CB-3037-45A1-859B-44C2AA06FB3E}" type="presOf" srcId="{E38DB001-42A2-48D2-9EA1-7B65E582F524}" destId="{7E41AABE-D5ED-472C-B971-FEDB7103D646}" srcOrd="0" destOrd="0" presId="urn:microsoft.com/office/officeart/2005/8/layout/radial1"/>
    <dgm:cxn modelId="{9784033F-8AF2-41A4-B8ED-F74045370A85}" type="presOf" srcId="{9203F18D-C717-46AB-AACA-EDAB174FDEBB}" destId="{3A0435BC-BDEF-411D-855F-37BC47513DCD}" srcOrd="1" destOrd="0" presId="urn:microsoft.com/office/officeart/2005/8/layout/radial1"/>
    <dgm:cxn modelId="{85B40444-6B4C-4A88-990E-FE77FC6D8056}" type="presOf" srcId="{710A0D94-0504-4E16-9827-ED5BE4BBE01F}" destId="{328EA4A5-1829-416A-A658-0E1218B98418}" srcOrd="1" destOrd="0" presId="urn:microsoft.com/office/officeart/2005/8/layout/radial1"/>
    <dgm:cxn modelId="{674D2D04-BFED-4D31-8F60-FBDA1F3A504F}" type="presOf" srcId="{C628433B-CE61-44E7-87B2-490563E4585D}" destId="{53BA976A-21D2-4E79-AA69-42A5461254EC}" srcOrd="1" destOrd="0" presId="urn:microsoft.com/office/officeart/2005/8/layout/radial1"/>
    <dgm:cxn modelId="{F65FEAD7-17BC-4212-9CAC-5FA75C9DDCFE}" type="presOf" srcId="{3785B9AA-4F03-412C-B26E-7C71707BAAC4}" destId="{B9A95E8E-6E90-44AE-B6F0-582FC19101EA}" srcOrd="0" destOrd="0" presId="urn:microsoft.com/office/officeart/2005/8/layout/radial1"/>
    <dgm:cxn modelId="{65994B5F-8E2E-4A7F-A511-E549F2BE7182}" type="presOf" srcId="{967F09E1-8255-44B9-9303-E7FEA29D2E82}" destId="{D41E153F-26E4-4E04-951D-A7F71B95760C}" srcOrd="0" destOrd="0" presId="urn:microsoft.com/office/officeart/2005/8/layout/radial1"/>
    <dgm:cxn modelId="{1BFB69B2-678C-416B-A88B-BFAABFBA7959}" type="presOf" srcId="{884A0726-A1DA-4942-84CF-47333059DFD7}" destId="{31F16129-0CC8-9C4A-B4E8-B63C962C64F8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5926056A-C1B1-4262-A01A-E44972D14269}" type="presOf" srcId="{2340F9DA-3D82-4DF1-BC07-421692E421DF}" destId="{97AC90F4-D3E1-4720-BB64-3FFA7FF91885}" srcOrd="0" destOrd="0" presId="urn:microsoft.com/office/officeart/2005/8/layout/radial1"/>
    <dgm:cxn modelId="{8C2F30F2-A483-45F4-8772-EF9290F020B4}" type="presOf" srcId="{03F97FFF-303A-5E4D-A645-BCFF0246749F}" destId="{B8E30B2C-2573-7B47-8F95-EBE86248F25B}" srcOrd="0" destOrd="0" presId="urn:microsoft.com/office/officeart/2005/8/layout/radial1"/>
    <dgm:cxn modelId="{A7A77332-EC2B-4729-ADF5-68B99460CB13}" type="presOf" srcId="{31F7A6C7-C8B8-4553-BC63-88919F1CB69C}" destId="{37118DB8-5C7C-4B41-97AF-D2A2553362FB}" srcOrd="0" destOrd="0" presId="urn:microsoft.com/office/officeart/2005/8/layout/radial1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AEEFDC65-16EE-45C6-9964-742AF3D08C81}" type="presOf" srcId="{FD81B9F5-E7F5-4AEB-BFD9-F5E2B1168856}" destId="{11C3302F-DAFE-4622-8BCE-ED588D42F7C4}" srcOrd="1" destOrd="0" presId="urn:microsoft.com/office/officeart/2005/8/layout/radial1"/>
    <dgm:cxn modelId="{B491D9ED-E935-4EE7-9202-16397955C781}" type="presOf" srcId="{FE6886E2-ADD3-43C4-9DA9-83B127DBDE26}" destId="{8AD78741-3BC3-458E-8A9A-DAB0A9FDFE23}" srcOrd="0" destOrd="0" presId="urn:microsoft.com/office/officeart/2005/8/layout/radial1"/>
    <dgm:cxn modelId="{3771E762-5504-4384-AC3A-A9CF5402D5F1}" type="presOf" srcId="{710A0D94-0504-4E16-9827-ED5BE4BBE01F}" destId="{79CCF70B-B7B2-4330-95B9-A52A5E6F8B08}" srcOrd="0" destOrd="0" presId="urn:microsoft.com/office/officeart/2005/8/layout/radial1"/>
    <dgm:cxn modelId="{C299C7CD-2103-4D59-927B-AEB7E9E6ED27}" type="presParOf" srcId="{31F16129-0CC8-9C4A-B4E8-B63C962C64F8}" destId="{B8E30B2C-2573-7B47-8F95-EBE86248F25B}" srcOrd="0" destOrd="0" presId="urn:microsoft.com/office/officeart/2005/8/layout/radial1"/>
    <dgm:cxn modelId="{81E464EF-D6AD-44EA-8AFB-F4852BCBC1B9}" type="presParOf" srcId="{31F16129-0CC8-9C4A-B4E8-B63C962C64F8}" destId="{B9A95E8E-6E90-44AE-B6F0-582FC19101EA}" srcOrd="1" destOrd="0" presId="urn:microsoft.com/office/officeart/2005/8/layout/radial1"/>
    <dgm:cxn modelId="{50E3D277-0F85-4F4B-8982-326B6F1256D0}" type="presParOf" srcId="{B9A95E8E-6E90-44AE-B6F0-582FC19101EA}" destId="{89784778-3332-4966-BEC1-4DC32A0B73BA}" srcOrd="0" destOrd="0" presId="urn:microsoft.com/office/officeart/2005/8/layout/radial1"/>
    <dgm:cxn modelId="{61ECFAD6-92DE-4025-8F83-91BF1E650131}" type="presParOf" srcId="{31F16129-0CC8-9C4A-B4E8-B63C962C64F8}" destId="{60CA6584-FB95-416B-AC47-B171AC9DC8F6}" srcOrd="2" destOrd="0" presId="urn:microsoft.com/office/officeart/2005/8/layout/radial1"/>
    <dgm:cxn modelId="{7522F2A1-0360-433D-92B8-A731C6413E4A}" type="presParOf" srcId="{31F16129-0CC8-9C4A-B4E8-B63C962C64F8}" destId="{79CCF70B-B7B2-4330-95B9-A52A5E6F8B08}" srcOrd="3" destOrd="0" presId="urn:microsoft.com/office/officeart/2005/8/layout/radial1"/>
    <dgm:cxn modelId="{7DF4522F-AD42-4D84-9E20-BE246B0D3CE2}" type="presParOf" srcId="{79CCF70B-B7B2-4330-95B9-A52A5E6F8B08}" destId="{328EA4A5-1829-416A-A658-0E1218B98418}" srcOrd="0" destOrd="0" presId="urn:microsoft.com/office/officeart/2005/8/layout/radial1"/>
    <dgm:cxn modelId="{3858123F-E50D-4A10-AC7A-52B1EFADD9A4}" type="presParOf" srcId="{31F16129-0CC8-9C4A-B4E8-B63C962C64F8}" destId="{8AD78741-3BC3-458E-8A9A-DAB0A9FDFE23}" srcOrd="4" destOrd="0" presId="urn:microsoft.com/office/officeart/2005/8/layout/radial1"/>
    <dgm:cxn modelId="{E1F0A016-9528-4700-8905-6C638E34F023}" type="presParOf" srcId="{31F16129-0CC8-9C4A-B4E8-B63C962C64F8}" destId="{C455CC8C-6CE2-4876-8AF7-933EAB8950E9}" srcOrd="5" destOrd="0" presId="urn:microsoft.com/office/officeart/2005/8/layout/radial1"/>
    <dgm:cxn modelId="{66C36C9E-6ED9-4FAA-826C-DF72063FD6CB}" type="presParOf" srcId="{C455CC8C-6CE2-4876-8AF7-933EAB8950E9}" destId="{3A0435BC-BDEF-411D-855F-37BC47513DCD}" srcOrd="0" destOrd="0" presId="urn:microsoft.com/office/officeart/2005/8/layout/radial1"/>
    <dgm:cxn modelId="{8A7D683C-C949-482A-B075-CA361B5B6654}" type="presParOf" srcId="{31F16129-0CC8-9C4A-B4E8-B63C962C64F8}" destId="{14FED8F7-C96E-4157-AE78-8507ED613C46}" srcOrd="6" destOrd="0" presId="urn:microsoft.com/office/officeart/2005/8/layout/radial1"/>
    <dgm:cxn modelId="{DF1542A1-C023-441D-A68F-DE7031FD3B8E}" type="presParOf" srcId="{31F16129-0CC8-9C4A-B4E8-B63C962C64F8}" destId="{7FD80FC6-6F90-4979-BC08-4533BCEA0C4A}" srcOrd="7" destOrd="0" presId="urn:microsoft.com/office/officeart/2005/8/layout/radial1"/>
    <dgm:cxn modelId="{D2AEFCF4-FED8-4BF0-B9D3-E7C5DA25F500}" type="presParOf" srcId="{7FD80FC6-6F90-4979-BC08-4533BCEA0C4A}" destId="{53BA976A-21D2-4E79-AA69-42A5461254EC}" srcOrd="0" destOrd="0" presId="urn:microsoft.com/office/officeart/2005/8/layout/radial1"/>
    <dgm:cxn modelId="{A22D86A9-EDC2-4E70-9031-C1BBAFC3DE6F}" type="presParOf" srcId="{31F16129-0CC8-9C4A-B4E8-B63C962C64F8}" destId="{97AC90F4-D3E1-4720-BB64-3FFA7FF91885}" srcOrd="8" destOrd="0" presId="urn:microsoft.com/office/officeart/2005/8/layout/radial1"/>
    <dgm:cxn modelId="{743CE340-7A5B-4875-8C3E-56722056AE41}" type="presParOf" srcId="{31F16129-0CC8-9C4A-B4E8-B63C962C64F8}" destId="{590263F0-6B47-4D81-ADFB-30DE3EA68C42}" srcOrd="9" destOrd="0" presId="urn:microsoft.com/office/officeart/2005/8/layout/radial1"/>
    <dgm:cxn modelId="{A66233F9-44E4-4F5D-B76F-0615113D47E6}" type="presParOf" srcId="{590263F0-6B47-4D81-ADFB-30DE3EA68C42}" destId="{11C3302F-DAFE-4622-8BCE-ED588D42F7C4}" srcOrd="0" destOrd="0" presId="urn:microsoft.com/office/officeart/2005/8/layout/radial1"/>
    <dgm:cxn modelId="{FEE4CF00-43F3-4A9E-8C07-75B5A106A0D0}" type="presParOf" srcId="{31F16129-0CC8-9C4A-B4E8-B63C962C64F8}" destId="{7E41AABE-D5ED-472C-B971-FEDB7103D646}" srcOrd="10" destOrd="0" presId="urn:microsoft.com/office/officeart/2005/8/layout/radial1"/>
    <dgm:cxn modelId="{A617513B-27AE-4A9A-BDDA-2481A43285CB}" type="presParOf" srcId="{31F16129-0CC8-9C4A-B4E8-B63C962C64F8}" destId="{0B1A478D-C929-4B8D-8C55-DBD98AD384D9}" srcOrd="11" destOrd="0" presId="urn:microsoft.com/office/officeart/2005/8/layout/radial1"/>
    <dgm:cxn modelId="{0524E2F4-89C0-4EBE-8205-D306E4A2099E}" type="presParOf" srcId="{0B1A478D-C929-4B8D-8C55-DBD98AD384D9}" destId="{3198107D-E06C-4F50-9936-ECD0B96942C2}" srcOrd="0" destOrd="0" presId="urn:microsoft.com/office/officeart/2005/8/layout/radial1"/>
    <dgm:cxn modelId="{CE33863F-254E-4A4F-9073-0F8A1D36C16D}" type="presParOf" srcId="{31F16129-0CC8-9C4A-B4E8-B63C962C64F8}" destId="{37118DB8-5C7C-4B41-97AF-D2A2553362FB}" srcOrd="12" destOrd="0" presId="urn:microsoft.com/office/officeart/2005/8/layout/radial1"/>
    <dgm:cxn modelId="{DC28ADB2-65BF-4006-B4AE-ECC231D67F07}" type="presParOf" srcId="{31F16129-0CC8-9C4A-B4E8-B63C962C64F8}" destId="{11EB1C63-9875-4E49-B468-ABE1B96C95F7}" srcOrd="13" destOrd="0" presId="urn:microsoft.com/office/officeart/2005/8/layout/radial1"/>
    <dgm:cxn modelId="{91F486A2-E67B-4645-BFA3-9C71014422BA}" type="presParOf" srcId="{11EB1C63-9875-4E49-B468-ABE1B96C95F7}" destId="{E95C308E-0CE6-40EB-A5E4-B0E50889ADBC}" srcOrd="0" destOrd="0" presId="urn:microsoft.com/office/officeart/2005/8/layout/radial1"/>
    <dgm:cxn modelId="{99B9580F-7640-4613-942F-42ED7BF74DFC}" type="presParOf" srcId="{31F16129-0CC8-9C4A-B4E8-B63C962C64F8}" destId="{D41E153F-26E4-4E04-951D-A7F71B95760C}" srcOrd="14" destOrd="0" presId="urn:microsoft.com/office/officeart/2005/8/layout/radial1"/>
    <dgm:cxn modelId="{12583FCE-9D74-417A-8515-D09711DB26E2}" type="presParOf" srcId="{31F16129-0CC8-9C4A-B4E8-B63C962C64F8}" destId="{D4612FAB-49A0-42B4-BCFC-2FF51D7493EE}" srcOrd="15" destOrd="0" presId="urn:microsoft.com/office/officeart/2005/8/layout/radial1"/>
    <dgm:cxn modelId="{C8852DED-E5AB-4104-A1B7-EF06759317C7}" type="presParOf" srcId="{D4612FAB-49A0-42B4-BCFC-2FF51D7493EE}" destId="{E87B9216-6BA2-4FEB-A893-B5EFB9F18B76}" srcOrd="0" destOrd="0" presId="urn:microsoft.com/office/officeart/2005/8/layout/radial1"/>
    <dgm:cxn modelId="{FCE516A3-9B90-4DE9-9C25-DA6ED86BC37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392363" y="-673778"/>
          <a:ext cx="5233477" cy="5233477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272597" y="176653"/>
          <a:ext cx="4331818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Vocabulary</a:t>
          </a:r>
          <a:r>
            <a:rPr lang="ka-GE" sz="1400" kern="1200" dirty="0"/>
            <a:t> - ლექსიკა</a:t>
          </a:r>
          <a:endParaRPr lang="en-US" sz="1400" kern="1200" dirty="0"/>
        </a:p>
      </dsp:txBody>
      <dsp:txXfrm>
        <a:off x="272597" y="176653"/>
        <a:ext cx="4331818" cy="353152"/>
      </dsp:txXfrm>
    </dsp:sp>
    <dsp:sp modelId="{377382CD-1E73-FA48-BC57-ACD20D62240A}">
      <dsp:nvSpPr>
        <dsp:cNvPr id="0" name=""/>
        <dsp:cNvSpPr/>
      </dsp:nvSpPr>
      <dsp:spPr>
        <a:xfrm>
          <a:off x="51877" y="132509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592408" y="706693"/>
          <a:ext cx="4012007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About the Author</a:t>
          </a:r>
          <a:r>
            <a:rPr lang="ka-GE" sz="1400" kern="1200" dirty="0"/>
            <a:t>- ავტორის შესახებ</a:t>
          </a:r>
          <a:endParaRPr lang="en-US" sz="1400" kern="1200" dirty="0"/>
        </a:p>
      </dsp:txBody>
      <dsp:txXfrm>
        <a:off x="592408" y="706693"/>
        <a:ext cx="4012007" cy="353152"/>
      </dsp:txXfrm>
    </dsp:sp>
    <dsp:sp modelId="{411DA598-002A-FF47-9531-75928444A383}">
      <dsp:nvSpPr>
        <dsp:cNvPr id="0" name=""/>
        <dsp:cNvSpPr/>
      </dsp:nvSpPr>
      <dsp:spPr>
        <a:xfrm>
          <a:off x="371688" y="662549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767663" y="1236344"/>
          <a:ext cx="3836752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Summary</a:t>
          </a:r>
          <a:r>
            <a:rPr lang="ka-GE" sz="1400" kern="1200" dirty="0"/>
            <a:t> - შინაარსი</a:t>
          </a:r>
          <a:endParaRPr lang="en-US" sz="1400" kern="1200" dirty="0"/>
        </a:p>
      </dsp:txBody>
      <dsp:txXfrm>
        <a:off x="767663" y="1236344"/>
        <a:ext cx="3836752" cy="353152"/>
      </dsp:txXfrm>
    </dsp:sp>
    <dsp:sp modelId="{5CEC9627-B2FE-2D42-9A6F-D0C848694378}">
      <dsp:nvSpPr>
        <dsp:cNvPr id="0" name=""/>
        <dsp:cNvSpPr/>
      </dsp:nvSpPr>
      <dsp:spPr>
        <a:xfrm>
          <a:off x="546943" y="1192200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823620" y="1766384"/>
          <a:ext cx="3780794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cs typeface="Calibri" panose="020F0502020204030204" pitchFamily="34" charset="0"/>
            </a:rPr>
            <a:t>Characters - გმირები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3620" y="1766384"/>
        <a:ext cx="3780794" cy="353152"/>
      </dsp:txXfrm>
    </dsp:sp>
    <dsp:sp modelId="{3F768512-85FB-484A-9E22-7129A668D517}">
      <dsp:nvSpPr>
        <dsp:cNvPr id="0" name=""/>
        <dsp:cNvSpPr/>
      </dsp:nvSpPr>
      <dsp:spPr>
        <a:xfrm>
          <a:off x="602900" y="1722240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767663" y="2296423"/>
          <a:ext cx="3836752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Setting</a:t>
          </a:r>
          <a:r>
            <a:rPr lang="ka-GE" sz="1400" kern="1200" dirty="0"/>
            <a:t> - მოქმედების ადგილი და დრო</a:t>
          </a:r>
          <a:endParaRPr lang="en-US" sz="1400" kern="1200" dirty="0"/>
        </a:p>
      </dsp:txBody>
      <dsp:txXfrm>
        <a:off x="767663" y="2296423"/>
        <a:ext cx="3836752" cy="353152"/>
      </dsp:txXfrm>
    </dsp:sp>
    <dsp:sp modelId="{2B510BF3-E86F-184A-A47F-3B6C283103CC}">
      <dsp:nvSpPr>
        <dsp:cNvPr id="0" name=""/>
        <dsp:cNvSpPr/>
      </dsp:nvSpPr>
      <dsp:spPr>
        <a:xfrm>
          <a:off x="546943" y="2252279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592408" y="2826074"/>
          <a:ext cx="4012007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Main </a:t>
          </a:r>
          <a:r>
            <a:rPr lang="ka-GE" sz="1400" kern="1200" dirty="0">
              <a:latin typeface="+mn-lt"/>
            </a:rPr>
            <a:t>themes</a:t>
          </a:r>
          <a:r>
            <a:rPr lang="ka-GE" sz="1400" kern="1200" dirty="0"/>
            <a:t> - მთავარი თემები</a:t>
          </a:r>
          <a:endParaRPr lang="en-US" sz="1400" kern="1200" dirty="0"/>
        </a:p>
      </dsp:txBody>
      <dsp:txXfrm>
        <a:off x="592408" y="2826074"/>
        <a:ext cx="4012007" cy="353152"/>
      </dsp:txXfrm>
    </dsp:sp>
    <dsp:sp modelId="{8FDE6AB9-492F-D94A-B065-ABF11C83471E}">
      <dsp:nvSpPr>
        <dsp:cNvPr id="0" name=""/>
        <dsp:cNvSpPr/>
      </dsp:nvSpPr>
      <dsp:spPr>
        <a:xfrm>
          <a:off x="371688" y="2781930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272597" y="3356114"/>
          <a:ext cx="4331818" cy="353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31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 and Homework</a:t>
          </a:r>
          <a:r>
            <a:rPr lang="ka-GE" sz="1400" kern="1200" dirty="0"/>
            <a:t> - შეჯამება და დავალება</a:t>
          </a:r>
          <a:endParaRPr lang="en-US" sz="1400" kern="1200" dirty="0"/>
        </a:p>
      </dsp:txBody>
      <dsp:txXfrm>
        <a:off x="272597" y="3356114"/>
        <a:ext cx="4331818" cy="353152"/>
      </dsp:txXfrm>
    </dsp:sp>
    <dsp:sp modelId="{23647887-052A-044D-A3F1-E205E9BB6589}">
      <dsp:nvSpPr>
        <dsp:cNvPr id="0" name=""/>
        <dsp:cNvSpPr/>
      </dsp:nvSpPr>
      <dsp:spPr>
        <a:xfrm>
          <a:off x="51877" y="3311970"/>
          <a:ext cx="441440" cy="441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7888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119876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310653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1480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947238" y="22754"/>
          <a:ext cx="1465413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fastidious</a:t>
          </a:r>
          <a:r>
            <a:rPr lang="ka-GE" sz="1800" b="0" kern="1200" dirty="0" smtClean="0"/>
            <a:t> (</a:t>
          </a:r>
          <a:r>
            <a:rPr lang="en-US" sz="1800" b="0" kern="1200" dirty="0" smtClean="0"/>
            <a:t>adj.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4161843" y="210761"/>
        <a:ext cx="1036203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126166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02700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783226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encounter </a:t>
          </a:r>
          <a:r>
            <a:rPr lang="ka-GE" sz="1800" b="0" kern="1200" dirty="0" smtClean="0"/>
            <a:t>(</a:t>
          </a:r>
          <a:r>
            <a:rPr lang="en-US" sz="1800" b="0" kern="1200" dirty="0" smtClean="0"/>
            <a:t>n.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7014716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68776" y="2732515"/>
          <a:ext cx="163887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3887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47240" y="2703948"/>
        <a:ext cx="81943" cy="81943"/>
      </dsp:txXfrm>
    </dsp:sp>
    <dsp:sp modelId="{14FED8F7-C96E-4157-AE78-8507ED613C46}">
      <dsp:nvSpPr>
        <dsp:cNvPr id="0" name=""/>
        <dsp:cNvSpPr/>
      </dsp:nvSpPr>
      <dsp:spPr>
        <a:xfrm>
          <a:off x="7104685" y="201002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dormant</a:t>
          </a:r>
          <a:r>
            <a:rPr lang="ka-GE" sz="1800" b="0" kern="1200" dirty="0" smtClean="0"/>
            <a:t> (</a:t>
          </a:r>
          <a:r>
            <a:rPr lang="en-US" sz="1800" b="0" kern="1200" dirty="0" smtClean="0"/>
            <a:t>adj.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7292692" y="2198034"/>
        <a:ext cx="907781" cy="907781"/>
      </dsp:txXfrm>
    </dsp:sp>
    <dsp:sp modelId="{7FD80FC6-6F90-4979-BC08-4533BCEA0C4A}">
      <dsp:nvSpPr>
        <dsp:cNvPr id="0" name=""/>
        <dsp:cNvSpPr/>
      </dsp:nvSpPr>
      <dsp:spPr>
        <a:xfrm rot="1804045">
          <a:off x="5232108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88810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79840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genuine </a:t>
          </a:r>
          <a:r>
            <a:rPr lang="ka-GE" sz="1800" b="0" kern="1200" dirty="0" smtClean="0"/>
            <a:t>(</a:t>
          </a:r>
          <a:r>
            <a:rPr lang="en-US" sz="1800" b="0" kern="1200" dirty="0" smtClean="0"/>
            <a:t>adj.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7197293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522285" y="3791971"/>
          <a:ext cx="30913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69124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4032380" y="395893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resent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(v. )</a:t>
          </a:r>
          <a:endParaRPr lang="en-US" sz="1800" b="0" kern="1200" dirty="0">
            <a:latin typeface="+mn-lt"/>
          </a:endParaRPr>
        </a:p>
      </dsp:txBody>
      <dsp:txXfrm>
        <a:off x="4220387" y="4146946"/>
        <a:ext cx="907781" cy="907781"/>
      </dsp:txXfrm>
    </dsp:sp>
    <dsp:sp modelId="{0B1A478D-C929-4B8D-8C55-DBD98AD384D9}">
      <dsp:nvSpPr>
        <dsp:cNvPr id="0" name=""/>
        <dsp:cNvSpPr/>
      </dsp:nvSpPr>
      <dsp:spPr>
        <a:xfrm rot="9000531">
          <a:off x="1995936" y="3766868"/>
          <a:ext cx="21390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390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11969" y="3725797"/>
        <a:ext cx="106950" cy="106950"/>
      </dsp:txXfrm>
    </dsp:sp>
    <dsp:sp modelId="{37118DB8-5C7C-4B41-97AF-D2A2553362FB}">
      <dsp:nvSpPr>
        <dsp:cNvPr id="0" name=""/>
        <dsp:cNvSpPr/>
      </dsp:nvSpPr>
      <dsp:spPr>
        <a:xfrm>
          <a:off x="941293" y="399284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taunt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0" kern="1200" dirty="0" smtClean="0"/>
            <a:t> (</a:t>
          </a:r>
          <a:r>
            <a:rPr lang="en-US" sz="1800" b="0" kern="1200" dirty="0" smtClean="0"/>
            <a:t>v</a:t>
          </a:r>
          <a:r>
            <a:rPr lang="ka-GE" sz="1800" b="0" kern="1200" dirty="0" smtClean="0"/>
            <a:t>.)</a:t>
          </a:r>
          <a:endParaRPr lang="en-US" sz="1800" b="0" kern="1200" dirty="0">
            <a:latin typeface="+mn-lt"/>
          </a:endParaRPr>
        </a:p>
      </dsp:txBody>
      <dsp:txXfrm>
        <a:off x="1129300" y="4180856"/>
        <a:ext cx="907781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58585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80230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84130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vibrant (adj.)</a:t>
          </a:r>
          <a:endParaRPr lang="en-US" sz="1800" b="0" kern="1200" dirty="0">
            <a:latin typeface="+mn-lt"/>
          </a:endParaRPr>
        </a:p>
      </dsp:txBody>
      <dsp:txXfrm>
        <a:off x="985494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739735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13151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756596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+mn-lt"/>
            </a:rPr>
            <a:t>self-healing (n.)</a:t>
          </a:r>
          <a:endParaRPr lang="en-US" sz="1600" b="0" kern="1200" dirty="0">
            <a:latin typeface="+mn-lt"/>
          </a:endParaRPr>
        </a:p>
      </dsp:txBody>
      <dsp:txXfrm>
        <a:off x="944603" y="272493"/>
        <a:ext cx="907781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270239" y="1129"/>
          <a:ext cx="1437425" cy="143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3480745" y="211635"/>
        <a:ext cx="1016413" cy="1016413"/>
      </dsp:txXfrm>
    </dsp:sp>
    <dsp:sp modelId="{DB5CCCA1-D6B9-1948-9989-9FFA7D5C769F}">
      <dsp:nvSpPr>
        <dsp:cNvPr id="0" name=""/>
        <dsp:cNvSpPr/>
      </dsp:nvSpPr>
      <dsp:spPr>
        <a:xfrm rot="2160000">
          <a:off x="4662036" y="1104810"/>
          <a:ext cx="381284" cy="48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672959" y="1168219"/>
        <a:ext cx="266899" cy="291079"/>
      </dsp:txXfrm>
    </dsp:sp>
    <dsp:sp modelId="{230B3DC8-9107-5948-831C-6BADF7207648}">
      <dsp:nvSpPr>
        <dsp:cNvPr id="0" name=""/>
        <dsp:cNvSpPr/>
      </dsp:nvSpPr>
      <dsp:spPr>
        <a:xfrm>
          <a:off x="5015152" y="1268883"/>
          <a:ext cx="1437425" cy="143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5225658" y="1479389"/>
        <a:ext cx="1016413" cy="1016413"/>
      </dsp:txXfrm>
    </dsp:sp>
    <dsp:sp modelId="{B551E777-6A35-164B-B066-DE336C9ABA09}">
      <dsp:nvSpPr>
        <dsp:cNvPr id="0" name=""/>
        <dsp:cNvSpPr/>
      </dsp:nvSpPr>
      <dsp:spPr>
        <a:xfrm rot="6480000">
          <a:off x="5213308" y="2760401"/>
          <a:ext cx="381284" cy="48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288174" y="2803034"/>
        <a:ext cx="266899" cy="291079"/>
      </dsp:txXfrm>
    </dsp:sp>
    <dsp:sp modelId="{C9F5D55E-A854-074F-A14E-1E47DC7F6F27}">
      <dsp:nvSpPr>
        <dsp:cNvPr id="0" name=""/>
        <dsp:cNvSpPr/>
      </dsp:nvSpPr>
      <dsp:spPr>
        <a:xfrm>
          <a:off x="4348655" y="3320151"/>
          <a:ext cx="1437425" cy="143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4559161" y="3530657"/>
        <a:ext cx="1016413" cy="1016413"/>
      </dsp:txXfrm>
    </dsp:sp>
    <dsp:sp modelId="{187CC380-E1DB-774C-8799-4A4F597A41AF}">
      <dsp:nvSpPr>
        <dsp:cNvPr id="0" name=""/>
        <dsp:cNvSpPr/>
      </dsp:nvSpPr>
      <dsp:spPr>
        <a:xfrm rot="10800000">
          <a:off x="3809101" y="3796298"/>
          <a:ext cx="381284" cy="48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923486" y="3893324"/>
        <a:ext cx="266899" cy="291079"/>
      </dsp:txXfrm>
    </dsp:sp>
    <dsp:sp modelId="{A769E5A0-BAE1-1C4D-818A-6AD61DEAD5F7}">
      <dsp:nvSpPr>
        <dsp:cNvPr id="0" name=""/>
        <dsp:cNvSpPr/>
      </dsp:nvSpPr>
      <dsp:spPr>
        <a:xfrm>
          <a:off x="2191824" y="3320151"/>
          <a:ext cx="1437425" cy="143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2402330" y="3530657"/>
        <a:ext cx="1016413" cy="1016413"/>
      </dsp:txXfrm>
    </dsp:sp>
    <dsp:sp modelId="{2C76AEB2-EFD1-4142-B9C3-F8FD63941A8C}">
      <dsp:nvSpPr>
        <dsp:cNvPr id="0" name=""/>
        <dsp:cNvSpPr/>
      </dsp:nvSpPr>
      <dsp:spPr>
        <a:xfrm rot="15120000">
          <a:off x="2389980" y="2780927"/>
          <a:ext cx="381284" cy="48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464846" y="2932346"/>
        <a:ext cx="266899" cy="291079"/>
      </dsp:txXfrm>
    </dsp:sp>
    <dsp:sp modelId="{D5FC3538-A7E0-AD49-ABDF-8BF1C1E4A455}">
      <dsp:nvSpPr>
        <dsp:cNvPr id="0" name=""/>
        <dsp:cNvSpPr/>
      </dsp:nvSpPr>
      <dsp:spPr>
        <a:xfrm>
          <a:off x="1525327" y="1268883"/>
          <a:ext cx="1437425" cy="1437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Themes</a:t>
          </a:r>
          <a:endParaRPr lang="en-US" sz="1700" kern="1200" dirty="0"/>
        </a:p>
      </dsp:txBody>
      <dsp:txXfrm>
        <a:off x="1735833" y="1479389"/>
        <a:ext cx="1016413" cy="1016413"/>
      </dsp:txXfrm>
    </dsp:sp>
    <dsp:sp modelId="{C25A9A42-2F58-5C48-A907-7B73106014B5}">
      <dsp:nvSpPr>
        <dsp:cNvPr id="0" name=""/>
        <dsp:cNvSpPr/>
      </dsp:nvSpPr>
      <dsp:spPr>
        <a:xfrm rot="19440000">
          <a:off x="2917123" y="1117496"/>
          <a:ext cx="381284" cy="485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928046" y="1248139"/>
        <a:ext cx="266899" cy="291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87888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119876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310653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1480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947238" y="22754"/>
          <a:ext cx="1465413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fastidious</a:t>
          </a:r>
          <a:r>
            <a:rPr lang="ka-GE" sz="1800" b="0" kern="1200" dirty="0" smtClean="0"/>
            <a:t> (</a:t>
          </a:r>
          <a:r>
            <a:rPr lang="en-US" sz="1800" b="0" kern="1200" dirty="0" smtClean="0"/>
            <a:t>adj.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4161843" y="210761"/>
        <a:ext cx="1036203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126166" y="1761733"/>
          <a:ext cx="205586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5586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02700" y="1722741"/>
        <a:ext cx="102793" cy="102793"/>
      </dsp:txXfrm>
    </dsp:sp>
    <dsp:sp modelId="{8AD78741-3BC3-458E-8A9A-DAB0A9FDFE23}">
      <dsp:nvSpPr>
        <dsp:cNvPr id="0" name=""/>
        <dsp:cNvSpPr/>
      </dsp:nvSpPr>
      <dsp:spPr>
        <a:xfrm>
          <a:off x="6783226" y="98707"/>
          <a:ext cx="15807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encounter </a:t>
          </a:r>
          <a:r>
            <a:rPr lang="ka-GE" sz="1800" b="0" kern="1200" dirty="0" smtClean="0"/>
            <a:t>(</a:t>
          </a:r>
          <a:r>
            <a:rPr lang="en-US" sz="1800" b="0" kern="1200" dirty="0" smtClean="0"/>
            <a:t>n.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7014716" y="286714"/>
        <a:ext cx="111773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68776" y="2732515"/>
          <a:ext cx="163887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3887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47240" y="2703948"/>
        <a:ext cx="81943" cy="81943"/>
      </dsp:txXfrm>
    </dsp:sp>
    <dsp:sp modelId="{14FED8F7-C96E-4157-AE78-8507ED613C46}">
      <dsp:nvSpPr>
        <dsp:cNvPr id="0" name=""/>
        <dsp:cNvSpPr/>
      </dsp:nvSpPr>
      <dsp:spPr>
        <a:xfrm>
          <a:off x="7104685" y="201002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dormant</a:t>
          </a:r>
          <a:r>
            <a:rPr lang="ka-GE" sz="1800" b="0" kern="1200" dirty="0" smtClean="0"/>
            <a:t> (</a:t>
          </a:r>
          <a:r>
            <a:rPr lang="en-US" sz="1800" b="0" kern="1200" dirty="0" smtClean="0"/>
            <a:t>adj.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7292692" y="2198034"/>
        <a:ext cx="907781" cy="907781"/>
      </dsp:txXfrm>
    </dsp:sp>
    <dsp:sp modelId="{7FD80FC6-6F90-4979-BC08-4533BCEA0C4A}">
      <dsp:nvSpPr>
        <dsp:cNvPr id="0" name=""/>
        <dsp:cNvSpPr/>
      </dsp:nvSpPr>
      <dsp:spPr>
        <a:xfrm rot="1804045">
          <a:off x="5232108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88810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79840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genuine </a:t>
          </a:r>
          <a:r>
            <a:rPr lang="ka-GE" sz="1800" b="0" kern="1200" dirty="0" smtClean="0"/>
            <a:t>(</a:t>
          </a:r>
          <a:r>
            <a:rPr lang="en-US" sz="1800" b="0" kern="1200" dirty="0" smtClean="0"/>
            <a:t>adj.</a:t>
          </a:r>
          <a:r>
            <a:rPr lang="ka-GE" sz="1800" b="0" kern="1200" dirty="0" smtClean="0"/>
            <a:t>)</a:t>
          </a:r>
          <a:endParaRPr lang="en-US" sz="1800" b="0" kern="1200" dirty="0">
            <a:latin typeface="+mn-lt"/>
          </a:endParaRPr>
        </a:p>
      </dsp:txBody>
      <dsp:txXfrm>
        <a:off x="7197293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522285" y="3791971"/>
          <a:ext cx="30913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69124" y="3796647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4032380" y="395893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resent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(v. )</a:t>
          </a:r>
          <a:endParaRPr lang="en-US" sz="1800" b="0" kern="1200" dirty="0">
            <a:latin typeface="+mn-lt"/>
          </a:endParaRPr>
        </a:p>
      </dsp:txBody>
      <dsp:txXfrm>
        <a:off x="4220387" y="4146946"/>
        <a:ext cx="907781" cy="907781"/>
      </dsp:txXfrm>
    </dsp:sp>
    <dsp:sp modelId="{0B1A478D-C929-4B8D-8C55-DBD98AD384D9}">
      <dsp:nvSpPr>
        <dsp:cNvPr id="0" name=""/>
        <dsp:cNvSpPr/>
      </dsp:nvSpPr>
      <dsp:spPr>
        <a:xfrm rot="9000531">
          <a:off x="1995936" y="3766868"/>
          <a:ext cx="21390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390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11969" y="3725797"/>
        <a:ext cx="106950" cy="106950"/>
      </dsp:txXfrm>
    </dsp:sp>
    <dsp:sp modelId="{37118DB8-5C7C-4B41-97AF-D2A2553362FB}">
      <dsp:nvSpPr>
        <dsp:cNvPr id="0" name=""/>
        <dsp:cNvSpPr/>
      </dsp:nvSpPr>
      <dsp:spPr>
        <a:xfrm>
          <a:off x="941293" y="3992849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taunt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0" kern="1200" dirty="0" smtClean="0"/>
            <a:t> (</a:t>
          </a:r>
          <a:r>
            <a:rPr lang="en-US" sz="1800" b="0" kern="1200" dirty="0" smtClean="0"/>
            <a:t>v</a:t>
          </a:r>
          <a:r>
            <a:rPr lang="ka-GE" sz="1800" b="0" kern="1200" dirty="0" smtClean="0"/>
            <a:t>.)</a:t>
          </a:r>
          <a:endParaRPr lang="en-US" sz="1800" b="0" kern="1200" dirty="0">
            <a:latin typeface="+mn-lt"/>
          </a:endParaRPr>
        </a:p>
      </dsp:txBody>
      <dsp:txXfrm>
        <a:off x="1129300" y="4180856"/>
        <a:ext cx="907781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58585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80230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84130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vibrant (adj.)</a:t>
          </a:r>
          <a:endParaRPr lang="en-US" sz="1800" b="0" kern="1200" dirty="0">
            <a:latin typeface="+mn-lt"/>
          </a:endParaRPr>
        </a:p>
      </dsp:txBody>
      <dsp:txXfrm>
        <a:off x="985494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8">
          <a:off x="1739735" y="1732955"/>
          <a:ext cx="247034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47034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13151" y="1683601"/>
        <a:ext cx="123517" cy="123517"/>
      </dsp:txXfrm>
    </dsp:sp>
    <dsp:sp modelId="{B86A3D4F-8D1A-4534-8794-0FF8F8C4D050}">
      <dsp:nvSpPr>
        <dsp:cNvPr id="0" name=""/>
        <dsp:cNvSpPr/>
      </dsp:nvSpPr>
      <dsp:spPr>
        <a:xfrm>
          <a:off x="756596" y="8448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self-healing (n.)</a:t>
          </a:r>
          <a:endParaRPr lang="en-US" sz="1600" b="0" kern="1200" dirty="0">
            <a:latin typeface="+mn-lt"/>
          </a:endParaRPr>
        </a:p>
      </dsp:txBody>
      <dsp:txXfrm>
        <a:off x="944603" y="272493"/>
        <a:ext cx="907781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100292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resent </a:t>
            </a:r>
          </a:p>
          <a:p>
            <a:pPr lvl="0" algn="ctr"/>
            <a:r>
              <a:rPr lang="en-US" sz="4000" dirty="0"/>
              <a:t>(v. 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393466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გაბრაზება, აღშფოთება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taunt</a:t>
            </a:r>
          </a:p>
          <a:p>
            <a:pPr lvl="0" algn="ctr"/>
            <a:r>
              <a:rPr lang="ka-GE" sz="4000" dirty="0"/>
              <a:t> (</a:t>
            </a:r>
            <a:r>
              <a:rPr lang="en-US" sz="4000" dirty="0" smtClean="0"/>
              <a:t>v</a:t>
            </a:r>
            <a:r>
              <a:rPr lang="en-US" sz="4000" dirty="0"/>
              <a:t>.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043852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დაცინვა, შეურაცხყოფა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32308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vibrant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20762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ხასხასა, მკვეთრი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/>
          <p:nvPr/>
        </p:nvSpPr>
        <p:spPr>
          <a:xfrm>
            <a:off x="1199408" y="3206149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93" y="1783806"/>
            <a:ext cx="3625392" cy="4657290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197451" y="1100831"/>
            <a:ext cx="5611722" cy="164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Frances Hodgson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Burnett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1849 </a:t>
            </a: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en-US" sz="2800" dirty="0" smtClean="0">
                <a:solidFill>
                  <a:schemeClr val="bg1"/>
                </a:solidFill>
              </a:rPr>
              <a:t>1924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Cheetham</a:t>
            </a:r>
            <a:r>
              <a:rPr lang="en-US" sz="2800" dirty="0" smtClean="0">
                <a:solidFill>
                  <a:schemeClr val="bg1"/>
                </a:solidFill>
              </a:rPr>
              <a:t> Hill, Manchester, The 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802"/>
          <a:stretch/>
        </p:blipFill>
        <p:spPr>
          <a:xfrm>
            <a:off x="1197451" y="3055233"/>
            <a:ext cx="5611722" cy="2858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28" y="1106663"/>
            <a:ext cx="3407754" cy="48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902347" y="2728775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4098" name="Picture 2" descr="C:\Users\User\Desktop\The-Secret-Garden-trailer-run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24075" b="3488"/>
          <a:stretch/>
        </p:blipFill>
        <p:spPr bwMode="auto">
          <a:xfrm>
            <a:off x="6733309" y="1911647"/>
            <a:ext cx="4622192" cy="37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518487" y="1157050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5122" name="Picture 2" descr="C:\Users\User\Desktop\Mary_lenno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110" r="18658" b="2016"/>
          <a:stretch/>
        </p:blipFill>
        <p:spPr bwMode="auto">
          <a:xfrm>
            <a:off x="570951" y="2965142"/>
            <a:ext cx="2670898" cy="280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014414" y="2253622"/>
            <a:ext cx="176665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Mary </a:t>
            </a:r>
            <a:r>
              <a:rPr lang="en-US" sz="2000" b="1" dirty="0"/>
              <a:t>Lennox</a:t>
            </a:r>
            <a:endParaRPr lang="en-US" sz="2000" dirty="0"/>
          </a:p>
        </p:txBody>
      </p:sp>
      <p:pic>
        <p:nvPicPr>
          <p:cNvPr id="5123" name="Picture 3" descr="C:\Users\User\Desktop\Colin_Craven_the_secret_garden_1993_prof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32" y="2536505"/>
            <a:ext cx="248716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3848280" y="5133327"/>
            <a:ext cx="1718672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Colin </a:t>
            </a:r>
            <a:r>
              <a:rPr lang="en-US" sz="2000" b="1" dirty="0"/>
              <a:t>Craven </a:t>
            </a:r>
            <a:endParaRPr lang="en-US" sz="2000" dirty="0"/>
          </a:p>
        </p:txBody>
      </p:sp>
      <p:pic>
        <p:nvPicPr>
          <p:cNvPr id="5124" name="Picture 4" descr="C:\Users\User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68" y="2978963"/>
            <a:ext cx="2720436" cy="2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518487" y="2410493"/>
            <a:ext cx="1822106" cy="9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Martha</a:t>
            </a:r>
            <a:endParaRPr lang="en-US" dirty="0"/>
          </a:p>
        </p:txBody>
      </p:sp>
      <p:pic>
        <p:nvPicPr>
          <p:cNvPr id="5125" name="Picture 5" descr="C:\Users\User\Desktop\bd8a17e1df861a3a221a30dfed425a1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"/>
          <a:stretch/>
        </p:blipFill>
        <p:spPr bwMode="auto">
          <a:xfrm>
            <a:off x="8994687" y="2366580"/>
            <a:ext cx="2415752" cy="33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9305919" y="5069976"/>
            <a:ext cx="1793289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Dickon</a:t>
            </a:r>
            <a:endParaRPr lang="en-US" b="1" dirty="0"/>
          </a:p>
        </p:txBody>
      </p:sp>
      <p:pic>
        <p:nvPicPr>
          <p:cNvPr id="1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624217" y="2608728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  <p:pic>
        <p:nvPicPr>
          <p:cNvPr id="6147" name="Picture 3" descr="C:\Users\User\Desktop\russellbarnet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41" y="2221738"/>
            <a:ext cx="45815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861234" y="1000663"/>
            <a:ext cx="4738255" cy="1513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When</a:t>
            </a:r>
          </a:p>
          <a:p>
            <a:endParaRPr lang="ka-GE" sz="2800" dirty="0"/>
          </a:p>
          <a:p>
            <a:r>
              <a:rPr lang="en-US" sz="2800" dirty="0" smtClean="0">
                <a:solidFill>
                  <a:schemeClr val="bg1"/>
                </a:solidFill>
              </a:rPr>
              <a:t>1911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A32BF-4BB8-1D49-B8CC-EAD1168419C6}"/>
              </a:ext>
            </a:extLst>
          </p:cNvPr>
          <p:cNvSpPr/>
          <p:nvPr/>
        </p:nvSpPr>
        <p:spPr>
          <a:xfrm>
            <a:off x="861234" y="3548316"/>
            <a:ext cx="4738255" cy="159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Where</a:t>
            </a:r>
            <a:endParaRPr lang="en-US" sz="3600" u="sng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r>
              <a:rPr lang="en-US" sz="2800" dirty="0" smtClean="0"/>
              <a:t>Yorkshire, England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User\Desktop\Paradise-found-...-a-stil-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2108" r="12712" b="14968"/>
          <a:stretch/>
        </p:blipFill>
        <p:spPr bwMode="auto">
          <a:xfrm>
            <a:off x="7155403" y="3460367"/>
            <a:ext cx="3755254" cy="20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97801995882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b="40454"/>
          <a:stretch/>
        </p:blipFill>
        <p:spPr bwMode="auto">
          <a:xfrm>
            <a:off x="7155402" y="761084"/>
            <a:ext cx="3755254" cy="20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23354" y="2602821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8194" name="Picture 2" descr="C:\Users\User\Desktop\tumblr_mijnzhRIRK1rje8pvo2_r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69" y="1790391"/>
            <a:ext cx="51939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423191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>The Secret Garden</a:t>
            </a:r>
          </a:p>
          <a:p>
            <a:pPr algn="ctr"/>
            <a:r>
              <a:rPr lang="ka-GE" sz="6500" b="1" i="1" dirty="0" smtClean="0">
                <a:solidFill>
                  <a:schemeClr val="bg1"/>
                </a:solidFill>
              </a:rPr>
              <a:t>საიდუმლო ბაღი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28457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9114" y="1181024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118" y="1181862"/>
            <a:ext cx="2241001" cy="9135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660573" y="4940332"/>
            <a:ext cx="7245425" cy="998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Frances Hodgson</a:t>
            </a:r>
            <a:r>
              <a:rPr lang="ka-GE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Burnett 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ka-GE" sz="3200" dirty="0" smtClean="0">
                <a:solidFill>
                  <a:schemeClr val="bg1"/>
                </a:solidFill>
              </a:rPr>
              <a:t>ფრენსის ჰოდსონ ბერნეტი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628962"/>
              </p:ext>
            </p:extLst>
          </p:nvPr>
        </p:nvGraphicFramePr>
        <p:xfrm>
          <a:off x="1876309" y="1580225"/>
          <a:ext cx="7977905" cy="4758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207113" y="2668991"/>
            <a:ext cx="1345296" cy="82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Frances Hodgson </a:t>
            </a:r>
            <a:r>
              <a:rPr lang="en-US" dirty="0" smtClean="0"/>
              <a:t>Burnett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580188" y="3718983"/>
            <a:ext cx="2531478" cy="1183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/>
              <a:t>The novel </a:t>
            </a:r>
            <a:r>
              <a:rPr lang="en-US" dirty="0" err="1"/>
              <a:t>centres</a:t>
            </a:r>
            <a:r>
              <a:rPr lang="en-US" dirty="0"/>
              <a:t> on Mary Lennox, who is living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India</a:t>
            </a:r>
            <a:r>
              <a:rPr lang="en-US" dirty="0"/>
              <a:t> with her wealthy British family.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6923708" y="5772839"/>
            <a:ext cx="2382064" cy="854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Mary </a:t>
            </a:r>
            <a:r>
              <a:rPr lang="en-US" dirty="0" smtClean="0"/>
              <a:t>Lennox, </a:t>
            </a:r>
            <a:r>
              <a:rPr lang="en-US" dirty="0"/>
              <a:t>Colin Craven </a:t>
            </a:r>
            <a:r>
              <a:rPr lang="en-US" dirty="0" smtClean="0"/>
              <a:t>, Martha, </a:t>
            </a:r>
            <a:r>
              <a:rPr lang="en-US" dirty="0" err="1" smtClean="0"/>
              <a:t>Dickon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575201" y="5772839"/>
            <a:ext cx="2273568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Yorkshire</a:t>
            </a:r>
            <a:r>
              <a:rPr lang="en-US" dirty="0"/>
              <a:t>, </a:t>
            </a:r>
            <a:r>
              <a:rPr lang="en-US" dirty="0" smtClean="0"/>
              <a:t>England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052151" y="3778875"/>
            <a:ext cx="2153717" cy="8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Positive thinking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460969" y="1129601"/>
            <a:ext cx="2900418" cy="1056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Conclusion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ka-GE" sz="3200" dirty="0">
                <a:solidFill>
                  <a:schemeClr val="bg1"/>
                </a:solidFill>
              </a:rPr>
              <a:t>შეჯამება</a:t>
            </a:r>
            <a:endParaRPr lang="en-US" sz="3200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844489"/>
              </p:ext>
            </p:extLst>
          </p:nvPr>
        </p:nvGraphicFramePr>
        <p:xfrm>
          <a:off x="180639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78196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მეტისმეტად მომთხოვნი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809968" y="2010406"/>
            <a:ext cx="1652314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მოულოდნელი შეხვედრა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3455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უმოქმედო, პასიური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795018" y="590664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რეალური, ჭეშმარიტი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08036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გაბრაზება, აღშფოთება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97329" y="5924918"/>
            <a:ext cx="1568999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დაცინვა, შეურაცხყოფა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1506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ხასხასა, მკვეთრი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178424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თვითგანკურნება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216659" y="3544395"/>
            <a:ext cx="6887435" cy="196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</p:txBody>
      </p:sp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6806" y="825446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267" y="825447"/>
            <a:ext cx="2174040" cy="8862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681410" y="617812"/>
            <a:ext cx="3360717" cy="125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596806" y="2666318"/>
            <a:ext cx="6839783" cy="3292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Imagine the secret garden after </a:t>
            </a:r>
            <a:r>
              <a:rPr lang="en-US" sz="2400" dirty="0" smtClean="0"/>
              <a:t>the </a:t>
            </a:r>
            <a:r>
              <a:rPr lang="en-US" sz="2400" dirty="0"/>
              <a:t>story we have told. What does it look like? Describe </a:t>
            </a:r>
            <a:r>
              <a:rPr lang="en-US" sz="2400" dirty="0" smtClean="0"/>
              <a:t>it</a:t>
            </a:r>
            <a:r>
              <a:rPr lang="ka-GE" sz="2400" dirty="0" smtClean="0"/>
              <a:t>.</a:t>
            </a:r>
          </a:p>
          <a:p>
            <a:pPr algn="just"/>
            <a:endParaRPr lang="ka-GE" sz="2400" dirty="0">
              <a:solidFill>
                <a:schemeClr val="bg1"/>
              </a:solidFill>
            </a:endParaRPr>
          </a:p>
          <a:p>
            <a:pPr algn="just"/>
            <a:r>
              <a:rPr lang="ka-GE" sz="2400" dirty="0" smtClean="0">
                <a:solidFill>
                  <a:schemeClr val="bg1"/>
                </a:solidFill>
              </a:rPr>
              <a:t>წარმოიდგინეთ საიდუმლო ბაღი იმ ამბის შემდეგ, რომელიც გიამბეთ. აღწერეთ, </a:t>
            </a:r>
            <a:r>
              <a:rPr lang="ka-GE" sz="2400" smtClean="0">
                <a:solidFill>
                  <a:schemeClr val="bg1"/>
                </a:solidFill>
              </a:rPr>
              <a:t>როგორია ის.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08f070c3f13449ab020f1dbf4b4a4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24" y="2130685"/>
            <a:ext cx="321824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70211"/>
              </p:ext>
            </p:extLst>
          </p:nvPr>
        </p:nvGraphicFramePr>
        <p:xfrm>
          <a:off x="1621994" y="2328447"/>
          <a:ext cx="4656293" cy="388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68767" y="1146455"/>
            <a:ext cx="4585648" cy="984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1026" name="Picture 2" descr="C:\Users\User\Desktop\TheSecretGardencover-n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88" y="2434978"/>
            <a:ext cx="2382214" cy="36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67992" y="1146456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5996" y="1147294"/>
            <a:ext cx="2241001" cy="9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38262"/>
              </p:ext>
            </p:extLst>
          </p:nvPr>
        </p:nvGraphicFramePr>
        <p:xfrm>
          <a:off x="1432310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407881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მეტისმეტად მომთხოვნი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160471" y="1970887"/>
            <a:ext cx="1652314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მოულოდნელი შეხვედრა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160471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უმოქმედო, პასიური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420933" y="590664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რეალური, ჭეშმარიტი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333951" y="5875569"/>
            <a:ext cx="1511008" cy="56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გაბრაზება, აღშფოთება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223244" y="5924918"/>
            <a:ext cx="1568999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დაცინვა, შეურაცხყოფა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037421" y="4059275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ხასხასა, მკვეთრი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1804339" y="2011832"/>
            <a:ext cx="2052918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თვითგანკურნება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36772"/>
            <a:ext cx="27790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self-healing 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210305" y="4178511"/>
            <a:ext cx="3021766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>
                <a:solidFill>
                  <a:schemeClr val="bg1"/>
                </a:solidFill>
              </a:rPr>
              <a:t>თვითგანკურნება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3183286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fastidious</a:t>
            </a:r>
            <a:r>
              <a:rPr lang="ka-GE" sz="4000" dirty="0"/>
              <a:t> (</a:t>
            </a:r>
            <a:r>
              <a:rPr lang="en-US" sz="4000" dirty="0"/>
              <a:t>adj.</a:t>
            </a:r>
            <a:r>
              <a:rPr lang="ka-GE" sz="4000" dirty="0"/>
              <a:t>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112092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მეტისმეტად მომთხოვნი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45956"/>
            <a:ext cx="3488086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encounter </a:t>
            </a:r>
            <a:r>
              <a:rPr lang="en-US" sz="4000" dirty="0" smtClean="0"/>
              <a:t>(n.)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55423" y="417991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მოულოდნელი შეხვედრა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32308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dormant</a:t>
            </a:r>
            <a:r>
              <a:rPr lang="ka-GE" sz="4000" dirty="0"/>
              <a:t> (</a:t>
            </a:r>
            <a:r>
              <a:rPr lang="en-US" sz="4000" dirty="0"/>
              <a:t>adj</a:t>
            </a:r>
            <a:r>
              <a:rPr lang="en-US" sz="4000" dirty="0" smtClean="0"/>
              <a:t>.)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125740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უმოქმედო, პასიური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86900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/>
              <a:t>genuine </a:t>
            </a:r>
            <a:r>
              <a:rPr lang="ka-GE" sz="4000" dirty="0"/>
              <a:t>(</a:t>
            </a:r>
            <a:r>
              <a:rPr lang="en-US" sz="4000" dirty="0"/>
              <a:t>adj.</a:t>
            </a:r>
            <a:r>
              <a:rPr lang="ka-GE" sz="4000" dirty="0"/>
              <a:t>)</a:t>
            </a:r>
            <a:endParaRPr lang="en-US" sz="4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262220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რეალური, ჭეშმარიტი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4217" y="1157050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677" y="1157050"/>
            <a:ext cx="2246898" cy="91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332</Words>
  <Application>Microsoft Office PowerPoint</Application>
  <PresentationFormat>Widescreen</PresentationFormat>
  <Paragraphs>107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328</cp:revision>
  <dcterms:created xsi:type="dcterms:W3CDTF">2020-04-09T12:21:27Z</dcterms:created>
  <dcterms:modified xsi:type="dcterms:W3CDTF">2020-09-01T14:42:50Z</dcterms:modified>
</cp:coreProperties>
</file>