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4" r:id="rId3"/>
    <p:sldId id="285" r:id="rId4"/>
    <p:sldId id="313" r:id="rId5"/>
    <p:sldId id="355" r:id="rId6"/>
    <p:sldId id="354" r:id="rId7"/>
    <p:sldId id="288" r:id="rId8"/>
    <p:sldId id="352" r:id="rId9"/>
    <p:sldId id="353" r:id="rId10"/>
    <p:sldId id="356" r:id="rId11"/>
    <p:sldId id="332" r:id="rId12"/>
    <p:sldId id="357" r:id="rId13"/>
    <p:sldId id="358" r:id="rId14"/>
    <p:sldId id="334" r:id="rId15"/>
    <p:sldId id="317" r:id="rId16"/>
    <p:sldId id="359" r:id="rId17"/>
    <p:sldId id="360" r:id="rId18"/>
    <p:sldId id="300" r:id="rId19"/>
    <p:sldId id="337" r:id="rId20"/>
    <p:sldId id="361" r:id="rId21"/>
    <p:sldId id="342" r:id="rId22"/>
    <p:sldId id="362" r:id="rId23"/>
    <p:sldId id="363" r:id="rId24"/>
    <p:sldId id="364" r:id="rId25"/>
    <p:sldId id="365" r:id="rId26"/>
    <p:sldId id="343" r:id="rId27"/>
    <p:sldId id="366" r:id="rId28"/>
    <p:sldId id="368" r:id="rId29"/>
    <p:sldId id="369" r:id="rId30"/>
    <p:sldId id="371" r:id="rId31"/>
    <p:sldId id="370" r:id="rId32"/>
    <p:sldId id="3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02F"/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 autoAdjust="0"/>
    <p:restoredTop sz="93027" autoAdjust="0"/>
  </p:normalViewPr>
  <p:slideViewPr>
    <p:cSldViewPr snapToGrid="0">
      <p:cViewPr varScale="1">
        <p:scale>
          <a:sx n="107" d="100"/>
          <a:sy n="107" d="100"/>
        </p:scale>
        <p:origin x="9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gym</a:t>
          </a:r>
          <a:endParaRPr lang="en-US" sz="2000" dirty="0"/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/>
            <a:t>junk food  (n.)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nap         (n.)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/>
            <a:t>exercise (v.)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healthy (adj.)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1900" dirty="0"/>
            <a:t>unhealthy (adj.)</a:t>
          </a:r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5913" custScaleY="92102" custLinFactNeighborX="-5118" custLinFactNeighborY="82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6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6" custScaleX="127264" custScaleY="102778" custRadScaleRad="133776" custRadScaleInc="-135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6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6" custScaleX="133113" custRadScaleRad="117566" custRadScaleInc="-9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6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6" custScaleX="121427" custRadScaleRad="148573" custRadScaleInc="-95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6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6" custScaleX="109412" custScaleY="87470" custRadScaleRad="140618" custRadScaleInc="-162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4" presStyleCnt="6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4" presStyleCnt="6" custScaleX="115863" custScaleY="106209" custRadScaleRad="169531" custRadScaleInc="108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5" presStyleCnt="6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5" presStyleCnt="6" custScaleX="125955" custRadScaleRad="146710" custRadScaleInc="-225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6D71A33C-3CD8-4471-9AD1-7C376DC077F8}" type="presOf" srcId="{376B5DE4-1C3F-4A76-9B4A-98D21A4AF5F1}" destId="{13FC3DFA-EC65-4A8E-AF70-4B93C9A027EC}" srcOrd="0" destOrd="0" presId="urn:microsoft.com/office/officeart/2005/8/layout/radial1"/>
    <dgm:cxn modelId="{7E6A29A8-F5E6-4935-8729-2C0F539B515C}" type="presOf" srcId="{0C376AC0-E8C9-4036-A55E-A59B4A11057E}" destId="{FB151A69-068C-4834-B6A7-57760C7C67A9}" srcOrd="0" destOrd="0" presId="urn:microsoft.com/office/officeart/2005/8/layout/radial1"/>
    <dgm:cxn modelId="{0604AF3A-E14E-4F63-9F3C-15459E91F54C}" type="presOf" srcId="{47D8DDB2-7E3F-406B-BDB7-54BD9E7626B1}" destId="{FF436A8E-30E0-497C-8A7B-67EC2EDAD068}" srcOrd="0" destOrd="0" presId="urn:microsoft.com/office/officeart/2005/8/layout/radial1"/>
    <dgm:cxn modelId="{A850B6C5-26CA-4EF9-A681-B0843A37F2C7}" type="presOf" srcId="{E7F3BA06-436E-477E-8005-93644E824245}" destId="{144F6B4C-EC73-4CA9-9AF8-05F02CBDFBE3}" srcOrd="0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BDC0357E-8A52-40DA-96D1-4164DBA01056}" srcId="{F7F0C35C-C7D8-468A-A557-2214C1F14812}" destId="{9FE6C59A-5157-4713-A1F0-C98BD785088C}" srcOrd="4" destOrd="0" parTransId="{47D8DDB2-7E3F-406B-BDB7-54BD9E7626B1}" sibTransId="{25644F8B-8B11-443D-A311-941DCF9482E2}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DC1313E0-C503-4516-8875-F9FEEE5C564E}" type="presOf" srcId="{F2BB8BAE-DAB4-4B98-816D-DB487942119C}" destId="{F7956D89-C625-44FD-919E-833C2148F4B6}" srcOrd="0" destOrd="0" presId="urn:microsoft.com/office/officeart/2005/8/layout/radial1"/>
    <dgm:cxn modelId="{AA5EDC98-66CA-477F-9989-65ACB393F6DD}" type="presOf" srcId="{67EE00F5-495C-4F93-8BE0-04188A81347C}" destId="{4E97889A-0A91-45FB-A058-A03CA17BB456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8258C232-2838-4995-97B4-D17DD081BB4A}" type="presOf" srcId="{67EE00F5-495C-4F93-8BE0-04188A81347C}" destId="{328591B2-3C43-447B-ABD8-F849CAB7DEF5}" srcOrd="1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F436D70E-2915-45ED-A066-4B0A91D2B57A}" type="presOf" srcId="{9FE6C59A-5157-4713-A1F0-C98BD785088C}" destId="{CF2FFE85-CEE5-4E04-B716-25AFEFB8E404}" srcOrd="0" destOrd="0" presId="urn:microsoft.com/office/officeart/2005/8/layout/radial1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A37E3050-1E61-427F-8A64-BCBCC0911B38}" type="presOf" srcId="{564B5AE9-0D9D-41E1-85EF-4E23387872DA}" destId="{6CD2F0FC-8650-4840-826A-24AB96447FF8}" srcOrd="0" destOrd="0" presId="urn:microsoft.com/office/officeart/2005/8/layout/radial1"/>
    <dgm:cxn modelId="{E8F59C7A-3124-445E-A04C-3961CD25FD3E}" type="presOf" srcId="{F7F0C35C-C7D8-468A-A557-2214C1F14812}" destId="{AA4BEADE-365D-46E3-89CB-1A4EF2D0A85F}" srcOrd="0" destOrd="0" presId="urn:microsoft.com/office/officeart/2005/8/layout/radial1"/>
    <dgm:cxn modelId="{F55A3AD6-F1F1-4FEF-9D38-67C4D7E0C565}" type="presOf" srcId="{1F9360AC-45E0-44A5-8C41-F6C19EE3193A}" destId="{8ADCA6E1-BC1B-4191-8E83-4251D3746691}" srcOrd="0" destOrd="0" presId="urn:microsoft.com/office/officeart/2005/8/layout/radial1"/>
    <dgm:cxn modelId="{EED6F99B-1E75-47DC-ABB9-FF4627BB8F5A}" type="presOf" srcId="{1F9360AC-45E0-44A5-8C41-F6C19EE3193A}" destId="{A51102EC-9D4E-485F-A497-84E1A3EC595C}" srcOrd="1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B6487538-2454-4608-9850-7D3BD8CDA813}" type="presOf" srcId="{A2E5F48A-55E3-4FF8-9633-1C669D2F9C08}" destId="{80CEAC33-D935-4F10-834E-4F64B8ED3B48}" srcOrd="0" destOrd="0" presId="urn:microsoft.com/office/officeart/2005/8/layout/radial1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DE310C12-A0EA-481F-AFF8-5FD6B0B4B7FF}" type="presOf" srcId="{9B372BD6-FE79-4769-AAA9-B84C2E13E8EC}" destId="{7E8C5CB4-FC2D-4878-A005-272B7526565C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33B87F27-19A5-4FA7-B9D3-D9275DC13E71}" type="presOf" srcId="{B2104859-D8E7-41DE-8DC9-BD893938B4F5}" destId="{DC97B75A-3B39-404A-89D7-1BBCFDBA119C}" srcOrd="0" destOrd="0" presId="urn:microsoft.com/office/officeart/2005/8/layout/radial1"/>
    <dgm:cxn modelId="{B9202E68-5BF0-448C-93B3-909D7AB663A2}" type="presOf" srcId="{1B5F954E-B42D-4D3C-80B9-DCFDA5316E38}" destId="{046D36D8-556B-418D-AE6C-DA055F2683A5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8A73EA27-8F73-49CE-9093-D88F707925EB}" type="presOf" srcId="{9B372BD6-FE79-4769-AAA9-B84C2E13E8EC}" destId="{E2E65272-6CE1-4FEE-9511-2F358199072A}" srcOrd="1" destOrd="0" presId="urn:microsoft.com/office/officeart/2005/8/layout/radial1"/>
    <dgm:cxn modelId="{33FF4B7D-12D3-4DA2-8842-253616D41089}" type="presOf" srcId="{F2BB8BAE-DAB4-4B98-816D-DB487942119C}" destId="{3FA89C93-D942-4B07-A057-B5A70186894F}" srcOrd="1" destOrd="0" presId="urn:microsoft.com/office/officeart/2005/8/layout/radial1"/>
    <dgm:cxn modelId="{FA69C05C-4971-434A-9A56-1AF6C5B45ECD}" type="presOf" srcId="{47D8DDB2-7E3F-406B-BDB7-54BD9E7626B1}" destId="{F99740B2-1AA3-45F3-B8D4-A46649BB7495}" srcOrd="1" destOrd="0" presId="urn:microsoft.com/office/officeart/2005/8/layout/radial1"/>
    <dgm:cxn modelId="{060C7F80-D444-4D0F-92B0-221501816BA7}" srcId="{F7F0C35C-C7D8-468A-A557-2214C1F14812}" destId="{E7F3BA06-436E-477E-8005-93644E824245}" srcOrd="5" destOrd="0" parTransId="{67EE00F5-495C-4F93-8BE0-04188A81347C}" sibTransId="{C8FDF0B3-A951-4C9D-9402-3375E9100572}"/>
    <dgm:cxn modelId="{4ADA0C00-F867-4B32-A685-F3DFE52EDB24}" type="presOf" srcId="{1B5F954E-B42D-4D3C-80B9-DCFDA5316E38}" destId="{10AEF670-5D14-4356-9567-E36E6B4E1C43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F47F9D7-8C85-48B6-ABE7-DA2EDE4AD07A}" type="presParOf" srcId="{FB151A69-068C-4834-B6A7-57760C7C67A9}" destId="{AA4BEADE-365D-46E3-89CB-1A4EF2D0A85F}" srcOrd="0" destOrd="0" presId="urn:microsoft.com/office/officeart/2005/8/layout/radial1"/>
    <dgm:cxn modelId="{664C4108-DDD3-47CF-8A8E-BBB069C72FA5}" type="presParOf" srcId="{FB151A69-068C-4834-B6A7-57760C7C67A9}" destId="{10AEF670-5D14-4356-9567-E36E6B4E1C43}" srcOrd="1" destOrd="0" presId="urn:microsoft.com/office/officeart/2005/8/layout/radial1"/>
    <dgm:cxn modelId="{881BE244-00EE-4A23-8E09-86E5E013F3E8}" type="presParOf" srcId="{10AEF670-5D14-4356-9567-E36E6B4E1C43}" destId="{046D36D8-556B-418D-AE6C-DA055F2683A5}" srcOrd="0" destOrd="0" presId="urn:microsoft.com/office/officeart/2005/8/layout/radial1"/>
    <dgm:cxn modelId="{BCA86F2D-713D-4302-89C7-CE6A0587736A}" type="presParOf" srcId="{FB151A69-068C-4834-B6A7-57760C7C67A9}" destId="{DC97B75A-3B39-404A-89D7-1BBCFDBA119C}" srcOrd="2" destOrd="0" presId="urn:microsoft.com/office/officeart/2005/8/layout/radial1"/>
    <dgm:cxn modelId="{5B7A370A-CE61-43B0-8012-37AE849E5416}" type="presParOf" srcId="{FB151A69-068C-4834-B6A7-57760C7C67A9}" destId="{F7956D89-C625-44FD-919E-833C2148F4B6}" srcOrd="3" destOrd="0" presId="urn:microsoft.com/office/officeart/2005/8/layout/radial1"/>
    <dgm:cxn modelId="{C99AC8F6-6FE4-43C3-93E3-502A44F6BE82}" type="presParOf" srcId="{F7956D89-C625-44FD-919E-833C2148F4B6}" destId="{3FA89C93-D942-4B07-A057-B5A70186894F}" srcOrd="0" destOrd="0" presId="urn:microsoft.com/office/officeart/2005/8/layout/radial1"/>
    <dgm:cxn modelId="{CE07D4AB-1D2F-4E5F-955A-79D1C9EF2A64}" type="presParOf" srcId="{FB151A69-068C-4834-B6A7-57760C7C67A9}" destId="{13FC3DFA-EC65-4A8E-AF70-4B93C9A027EC}" srcOrd="4" destOrd="0" presId="urn:microsoft.com/office/officeart/2005/8/layout/radial1"/>
    <dgm:cxn modelId="{D2F2FE01-B0EA-4B57-AE9A-D32402F2FD0C}" type="presParOf" srcId="{FB151A69-068C-4834-B6A7-57760C7C67A9}" destId="{8ADCA6E1-BC1B-4191-8E83-4251D3746691}" srcOrd="5" destOrd="0" presId="urn:microsoft.com/office/officeart/2005/8/layout/radial1"/>
    <dgm:cxn modelId="{4E41F6A8-B506-4418-B1D7-701B40C3BCFC}" type="presParOf" srcId="{8ADCA6E1-BC1B-4191-8E83-4251D3746691}" destId="{A51102EC-9D4E-485F-A497-84E1A3EC595C}" srcOrd="0" destOrd="0" presId="urn:microsoft.com/office/officeart/2005/8/layout/radial1"/>
    <dgm:cxn modelId="{473DC201-B69C-4266-922F-4A0442CA9F07}" type="presParOf" srcId="{FB151A69-068C-4834-B6A7-57760C7C67A9}" destId="{6CD2F0FC-8650-4840-826A-24AB96447FF8}" srcOrd="6" destOrd="0" presId="urn:microsoft.com/office/officeart/2005/8/layout/radial1"/>
    <dgm:cxn modelId="{27F4156D-FD6C-4309-8AE1-C0210C23A7F1}" type="presParOf" srcId="{FB151A69-068C-4834-B6A7-57760C7C67A9}" destId="{7E8C5CB4-FC2D-4878-A005-272B7526565C}" srcOrd="7" destOrd="0" presId="urn:microsoft.com/office/officeart/2005/8/layout/radial1"/>
    <dgm:cxn modelId="{71D9E300-91FE-4175-A828-47DA689C0FF3}" type="presParOf" srcId="{7E8C5CB4-FC2D-4878-A005-272B7526565C}" destId="{E2E65272-6CE1-4FEE-9511-2F358199072A}" srcOrd="0" destOrd="0" presId="urn:microsoft.com/office/officeart/2005/8/layout/radial1"/>
    <dgm:cxn modelId="{D72021EE-6BAF-4089-AEE6-EE62FCC8A3E6}" type="presParOf" srcId="{FB151A69-068C-4834-B6A7-57760C7C67A9}" destId="{80CEAC33-D935-4F10-834E-4F64B8ED3B48}" srcOrd="8" destOrd="0" presId="urn:microsoft.com/office/officeart/2005/8/layout/radial1"/>
    <dgm:cxn modelId="{48F26C70-F19D-41D5-B4CD-04AA6FF68123}" type="presParOf" srcId="{FB151A69-068C-4834-B6A7-57760C7C67A9}" destId="{FF436A8E-30E0-497C-8A7B-67EC2EDAD068}" srcOrd="9" destOrd="0" presId="urn:microsoft.com/office/officeart/2005/8/layout/radial1"/>
    <dgm:cxn modelId="{B128FBFE-FD9B-449B-8624-3E899B3D7C0E}" type="presParOf" srcId="{FF436A8E-30E0-497C-8A7B-67EC2EDAD068}" destId="{F99740B2-1AA3-45F3-B8D4-A46649BB7495}" srcOrd="0" destOrd="0" presId="urn:microsoft.com/office/officeart/2005/8/layout/radial1"/>
    <dgm:cxn modelId="{6E98BFED-E486-433B-A0AA-413B316FC9C0}" type="presParOf" srcId="{FB151A69-068C-4834-B6A7-57760C7C67A9}" destId="{CF2FFE85-CEE5-4E04-B716-25AFEFB8E404}" srcOrd="10" destOrd="0" presId="urn:microsoft.com/office/officeart/2005/8/layout/radial1"/>
    <dgm:cxn modelId="{7DD5EFD9-18C1-43B1-8FAB-C517F222A27B}" type="presParOf" srcId="{FB151A69-068C-4834-B6A7-57760C7C67A9}" destId="{4E97889A-0A91-45FB-A058-A03CA17BB456}" srcOrd="11" destOrd="0" presId="urn:microsoft.com/office/officeart/2005/8/layout/radial1"/>
    <dgm:cxn modelId="{FA5BA253-1F3A-4867-9984-5EE8561CCD58}" type="presParOf" srcId="{4E97889A-0A91-45FB-A058-A03CA17BB456}" destId="{328591B2-3C43-447B-ABD8-F849CAB7DEF5}" srcOrd="0" destOrd="0" presId="urn:microsoft.com/office/officeart/2005/8/layout/radial1"/>
    <dgm:cxn modelId="{73881AA7-0F96-4059-80D7-6372FD2853FF}" type="presParOf" srcId="{FB151A69-068C-4834-B6A7-57760C7C67A9}" destId="{144F6B4C-EC73-4CA9-9AF8-05F02CBDFBE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gym</a:t>
          </a:r>
          <a:endParaRPr lang="en-US" sz="2000" dirty="0"/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/>
            <a:t>junk food  (n.)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nap         (n.)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/>
            <a:t>exercise (v.)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healthy (adj.)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1900" dirty="0"/>
            <a:t>unhealthy (adj.)</a:t>
          </a:r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5913" custScaleY="92102" custLinFactNeighborX="-3436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6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6" custScaleX="127264" custScaleY="102778" custRadScaleRad="133776" custRadScaleInc="-135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6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6" custScaleX="133113" custRadScaleRad="117566" custRadScaleInc="-9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6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6" custScaleX="121427" custRadScaleRad="148573" custRadScaleInc="-95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6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6" custScaleX="109412" custScaleY="87470" custRadScaleRad="140618" custRadScaleInc="-162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4" presStyleCnt="6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4" presStyleCnt="6" custScaleX="115863" custScaleY="106209" custRadScaleRad="169531" custRadScaleInc="108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5" presStyleCnt="6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5" presStyleCnt="6" custScaleX="125955" custRadScaleRad="146710" custRadScaleInc="-225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6D71A33C-3CD8-4471-9AD1-7C376DC077F8}" type="presOf" srcId="{376B5DE4-1C3F-4A76-9B4A-98D21A4AF5F1}" destId="{13FC3DFA-EC65-4A8E-AF70-4B93C9A027EC}" srcOrd="0" destOrd="0" presId="urn:microsoft.com/office/officeart/2005/8/layout/radial1"/>
    <dgm:cxn modelId="{7E6A29A8-F5E6-4935-8729-2C0F539B515C}" type="presOf" srcId="{0C376AC0-E8C9-4036-A55E-A59B4A11057E}" destId="{FB151A69-068C-4834-B6A7-57760C7C67A9}" srcOrd="0" destOrd="0" presId="urn:microsoft.com/office/officeart/2005/8/layout/radial1"/>
    <dgm:cxn modelId="{0604AF3A-E14E-4F63-9F3C-15459E91F54C}" type="presOf" srcId="{47D8DDB2-7E3F-406B-BDB7-54BD9E7626B1}" destId="{FF436A8E-30E0-497C-8A7B-67EC2EDAD068}" srcOrd="0" destOrd="0" presId="urn:microsoft.com/office/officeart/2005/8/layout/radial1"/>
    <dgm:cxn modelId="{A850B6C5-26CA-4EF9-A681-B0843A37F2C7}" type="presOf" srcId="{E7F3BA06-436E-477E-8005-93644E824245}" destId="{144F6B4C-EC73-4CA9-9AF8-05F02CBDFBE3}" srcOrd="0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BDC0357E-8A52-40DA-96D1-4164DBA01056}" srcId="{F7F0C35C-C7D8-468A-A557-2214C1F14812}" destId="{9FE6C59A-5157-4713-A1F0-C98BD785088C}" srcOrd="4" destOrd="0" parTransId="{47D8DDB2-7E3F-406B-BDB7-54BD9E7626B1}" sibTransId="{25644F8B-8B11-443D-A311-941DCF9482E2}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DC1313E0-C503-4516-8875-F9FEEE5C564E}" type="presOf" srcId="{F2BB8BAE-DAB4-4B98-816D-DB487942119C}" destId="{F7956D89-C625-44FD-919E-833C2148F4B6}" srcOrd="0" destOrd="0" presId="urn:microsoft.com/office/officeart/2005/8/layout/radial1"/>
    <dgm:cxn modelId="{AA5EDC98-66CA-477F-9989-65ACB393F6DD}" type="presOf" srcId="{67EE00F5-495C-4F93-8BE0-04188A81347C}" destId="{4E97889A-0A91-45FB-A058-A03CA17BB456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8258C232-2838-4995-97B4-D17DD081BB4A}" type="presOf" srcId="{67EE00F5-495C-4F93-8BE0-04188A81347C}" destId="{328591B2-3C43-447B-ABD8-F849CAB7DEF5}" srcOrd="1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F436D70E-2915-45ED-A066-4B0A91D2B57A}" type="presOf" srcId="{9FE6C59A-5157-4713-A1F0-C98BD785088C}" destId="{CF2FFE85-CEE5-4E04-B716-25AFEFB8E404}" srcOrd="0" destOrd="0" presId="urn:microsoft.com/office/officeart/2005/8/layout/radial1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A37E3050-1E61-427F-8A64-BCBCC0911B38}" type="presOf" srcId="{564B5AE9-0D9D-41E1-85EF-4E23387872DA}" destId="{6CD2F0FC-8650-4840-826A-24AB96447FF8}" srcOrd="0" destOrd="0" presId="urn:microsoft.com/office/officeart/2005/8/layout/radial1"/>
    <dgm:cxn modelId="{E8F59C7A-3124-445E-A04C-3961CD25FD3E}" type="presOf" srcId="{F7F0C35C-C7D8-468A-A557-2214C1F14812}" destId="{AA4BEADE-365D-46E3-89CB-1A4EF2D0A85F}" srcOrd="0" destOrd="0" presId="urn:microsoft.com/office/officeart/2005/8/layout/radial1"/>
    <dgm:cxn modelId="{F55A3AD6-F1F1-4FEF-9D38-67C4D7E0C565}" type="presOf" srcId="{1F9360AC-45E0-44A5-8C41-F6C19EE3193A}" destId="{8ADCA6E1-BC1B-4191-8E83-4251D3746691}" srcOrd="0" destOrd="0" presId="urn:microsoft.com/office/officeart/2005/8/layout/radial1"/>
    <dgm:cxn modelId="{EED6F99B-1E75-47DC-ABB9-FF4627BB8F5A}" type="presOf" srcId="{1F9360AC-45E0-44A5-8C41-F6C19EE3193A}" destId="{A51102EC-9D4E-485F-A497-84E1A3EC595C}" srcOrd="1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B6487538-2454-4608-9850-7D3BD8CDA813}" type="presOf" srcId="{A2E5F48A-55E3-4FF8-9633-1C669D2F9C08}" destId="{80CEAC33-D935-4F10-834E-4F64B8ED3B48}" srcOrd="0" destOrd="0" presId="urn:microsoft.com/office/officeart/2005/8/layout/radial1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DE310C12-A0EA-481F-AFF8-5FD6B0B4B7FF}" type="presOf" srcId="{9B372BD6-FE79-4769-AAA9-B84C2E13E8EC}" destId="{7E8C5CB4-FC2D-4878-A005-272B7526565C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33B87F27-19A5-4FA7-B9D3-D9275DC13E71}" type="presOf" srcId="{B2104859-D8E7-41DE-8DC9-BD893938B4F5}" destId="{DC97B75A-3B39-404A-89D7-1BBCFDBA119C}" srcOrd="0" destOrd="0" presId="urn:microsoft.com/office/officeart/2005/8/layout/radial1"/>
    <dgm:cxn modelId="{B9202E68-5BF0-448C-93B3-909D7AB663A2}" type="presOf" srcId="{1B5F954E-B42D-4D3C-80B9-DCFDA5316E38}" destId="{046D36D8-556B-418D-AE6C-DA055F2683A5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8A73EA27-8F73-49CE-9093-D88F707925EB}" type="presOf" srcId="{9B372BD6-FE79-4769-AAA9-B84C2E13E8EC}" destId="{E2E65272-6CE1-4FEE-9511-2F358199072A}" srcOrd="1" destOrd="0" presId="urn:microsoft.com/office/officeart/2005/8/layout/radial1"/>
    <dgm:cxn modelId="{33FF4B7D-12D3-4DA2-8842-253616D41089}" type="presOf" srcId="{F2BB8BAE-DAB4-4B98-816D-DB487942119C}" destId="{3FA89C93-D942-4B07-A057-B5A70186894F}" srcOrd="1" destOrd="0" presId="urn:microsoft.com/office/officeart/2005/8/layout/radial1"/>
    <dgm:cxn modelId="{FA69C05C-4971-434A-9A56-1AF6C5B45ECD}" type="presOf" srcId="{47D8DDB2-7E3F-406B-BDB7-54BD9E7626B1}" destId="{F99740B2-1AA3-45F3-B8D4-A46649BB7495}" srcOrd="1" destOrd="0" presId="urn:microsoft.com/office/officeart/2005/8/layout/radial1"/>
    <dgm:cxn modelId="{060C7F80-D444-4D0F-92B0-221501816BA7}" srcId="{F7F0C35C-C7D8-468A-A557-2214C1F14812}" destId="{E7F3BA06-436E-477E-8005-93644E824245}" srcOrd="5" destOrd="0" parTransId="{67EE00F5-495C-4F93-8BE0-04188A81347C}" sibTransId="{C8FDF0B3-A951-4C9D-9402-3375E9100572}"/>
    <dgm:cxn modelId="{4ADA0C00-F867-4B32-A685-F3DFE52EDB24}" type="presOf" srcId="{1B5F954E-B42D-4D3C-80B9-DCFDA5316E38}" destId="{10AEF670-5D14-4356-9567-E36E6B4E1C43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F47F9D7-8C85-48B6-ABE7-DA2EDE4AD07A}" type="presParOf" srcId="{FB151A69-068C-4834-B6A7-57760C7C67A9}" destId="{AA4BEADE-365D-46E3-89CB-1A4EF2D0A85F}" srcOrd="0" destOrd="0" presId="urn:microsoft.com/office/officeart/2005/8/layout/radial1"/>
    <dgm:cxn modelId="{664C4108-DDD3-47CF-8A8E-BBB069C72FA5}" type="presParOf" srcId="{FB151A69-068C-4834-B6A7-57760C7C67A9}" destId="{10AEF670-5D14-4356-9567-E36E6B4E1C43}" srcOrd="1" destOrd="0" presId="urn:microsoft.com/office/officeart/2005/8/layout/radial1"/>
    <dgm:cxn modelId="{881BE244-00EE-4A23-8E09-86E5E013F3E8}" type="presParOf" srcId="{10AEF670-5D14-4356-9567-E36E6B4E1C43}" destId="{046D36D8-556B-418D-AE6C-DA055F2683A5}" srcOrd="0" destOrd="0" presId="urn:microsoft.com/office/officeart/2005/8/layout/radial1"/>
    <dgm:cxn modelId="{BCA86F2D-713D-4302-89C7-CE6A0587736A}" type="presParOf" srcId="{FB151A69-068C-4834-B6A7-57760C7C67A9}" destId="{DC97B75A-3B39-404A-89D7-1BBCFDBA119C}" srcOrd="2" destOrd="0" presId="urn:microsoft.com/office/officeart/2005/8/layout/radial1"/>
    <dgm:cxn modelId="{5B7A370A-CE61-43B0-8012-37AE849E5416}" type="presParOf" srcId="{FB151A69-068C-4834-B6A7-57760C7C67A9}" destId="{F7956D89-C625-44FD-919E-833C2148F4B6}" srcOrd="3" destOrd="0" presId="urn:microsoft.com/office/officeart/2005/8/layout/radial1"/>
    <dgm:cxn modelId="{C99AC8F6-6FE4-43C3-93E3-502A44F6BE82}" type="presParOf" srcId="{F7956D89-C625-44FD-919E-833C2148F4B6}" destId="{3FA89C93-D942-4B07-A057-B5A70186894F}" srcOrd="0" destOrd="0" presId="urn:microsoft.com/office/officeart/2005/8/layout/radial1"/>
    <dgm:cxn modelId="{CE07D4AB-1D2F-4E5F-955A-79D1C9EF2A64}" type="presParOf" srcId="{FB151A69-068C-4834-B6A7-57760C7C67A9}" destId="{13FC3DFA-EC65-4A8E-AF70-4B93C9A027EC}" srcOrd="4" destOrd="0" presId="urn:microsoft.com/office/officeart/2005/8/layout/radial1"/>
    <dgm:cxn modelId="{D2F2FE01-B0EA-4B57-AE9A-D32402F2FD0C}" type="presParOf" srcId="{FB151A69-068C-4834-B6A7-57760C7C67A9}" destId="{8ADCA6E1-BC1B-4191-8E83-4251D3746691}" srcOrd="5" destOrd="0" presId="urn:microsoft.com/office/officeart/2005/8/layout/radial1"/>
    <dgm:cxn modelId="{4E41F6A8-B506-4418-B1D7-701B40C3BCFC}" type="presParOf" srcId="{8ADCA6E1-BC1B-4191-8E83-4251D3746691}" destId="{A51102EC-9D4E-485F-A497-84E1A3EC595C}" srcOrd="0" destOrd="0" presId="urn:microsoft.com/office/officeart/2005/8/layout/radial1"/>
    <dgm:cxn modelId="{473DC201-B69C-4266-922F-4A0442CA9F07}" type="presParOf" srcId="{FB151A69-068C-4834-B6A7-57760C7C67A9}" destId="{6CD2F0FC-8650-4840-826A-24AB96447FF8}" srcOrd="6" destOrd="0" presId="urn:microsoft.com/office/officeart/2005/8/layout/radial1"/>
    <dgm:cxn modelId="{27F4156D-FD6C-4309-8AE1-C0210C23A7F1}" type="presParOf" srcId="{FB151A69-068C-4834-B6A7-57760C7C67A9}" destId="{7E8C5CB4-FC2D-4878-A005-272B7526565C}" srcOrd="7" destOrd="0" presId="urn:microsoft.com/office/officeart/2005/8/layout/radial1"/>
    <dgm:cxn modelId="{71D9E300-91FE-4175-A828-47DA689C0FF3}" type="presParOf" srcId="{7E8C5CB4-FC2D-4878-A005-272B7526565C}" destId="{E2E65272-6CE1-4FEE-9511-2F358199072A}" srcOrd="0" destOrd="0" presId="urn:microsoft.com/office/officeart/2005/8/layout/radial1"/>
    <dgm:cxn modelId="{D72021EE-6BAF-4089-AEE6-EE62FCC8A3E6}" type="presParOf" srcId="{FB151A69-068C-4834-B6A7-57760C7C67A9}" destId="{80CEAC33-D935-4F10-834E-4F64B8ED3B48}" srcOrd="8" destOrd="0" presId="urn:microsoft.com/office/officeart/2005/8/layout/radial1"/>
    <dgm:cxn modelId="{48F26C70-F19D-41D5-B4CD-04AA6FF68123}" type="presParOf" srcId="{FB151A69-068C-4834-B6A7-57760C7C67A9}" destId="{FF436A8E-30E0-497C-8A7B-67EC2EDAD068}" srcOrd="9" destOrd="0" presId="urn:microsoft.com/office/officeart/2005/8/layout/radial1"/>
    <dgm:cxn modelId="{B128FBFE-FD9B-449B-8624-3E899B3D7C0E}" type="presParOf" srcId="{FF436A8E-30E0-497C-8A7B-67EC2EDAD068}" destId="{F99740B2-1AA3-45F3-B8D4-A46649BB7495}" srcOrd="0" destOrd="0" presId="urn:microsoft.com/office/officeart/2005/8/layout/radial1"/>
    <dgm:cxn modelId="{6E98BFED-E486-433B-A0AA-413B316FC9C0}" type="presParOf" srcId="{FB151A69-068C-4834-B6A7-57760C7C67A9}" destId="{CF2FFE85-CEE5-4E04-B716-25AFEFB8E404}" srcOrd="10" destOrd="0" presId="urn:microsoft.com/office/officeart/2005/8/layout/radial1"/>
    <dgm:cxn modelId="{7DD5EFD9-18C1-43B1-8FAB-C517F222A27B}" type="presParOf" srcId="{FB151A69-068C-4834-B6A7-57760C7C67A9}" destId="{4E97889A-0A91-45FB-A058-A03CA17BB456}" srcOrd="11" destOrd="0" presId="urn:microsoft.com/office/officeart/2005/8/layout/radial1"/>
    <dgm:cxn modelId="{FA5BA253-1F3A-4867-9984-5EE8561CCD58}" type="presParOf" srcId="{4E97889A-0A91-45FB-A058-A03CA17BB456}" destId="{328591B2-3C43-447B-ABD8-F849CAB7DEF5}" srcOrd="0" destOrd="0" presId="urn:microsoft.com/office/officeart/2005/8/layout/radial1"/>
    <dgm:cxn modelId="{73881AA7-0F96-4059-80D7-6372FD2853FF}" type="presParOf" srcId="{FB151A69-068C-4834-B6A7-57760C7C67A9}" destId="{144F6B4C-EC73-4CA9-9AF8-05F02CBDFBE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474054" y="1930064"/>
          <a:ext cx="1989402" cy="1255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Vocabulary </a:t>
          </a:r>
          <a:r>
            <a:rPr lang="ka-GE" sz="2300" kern="1200" dirty="0"/>
            <a:t> ლექსიკა</a:t>
          </a:r>
          <a:endParaRPr lang="en-US" sz="2300" kern="1200" dirty="0"/>
        </a:p>
      </dsp:txBody>
      <dsp:txXfrm>
        <a:off x="3765395" y="2113962"/>
        <a:ext cx="1406720" cy="887938"/>
      </dsp:txXfrm>
    </dsp:sp>
    <dsp:sp modelId="{10AEF670-5D14-4356-9567-E36E6B4E1C43}">
      <dsp:nvSpPr>
        <dsp:cNvPr id="0" name=""/>
        <dsp:cNvSpPr/>
      </dsp:nvSpPr>
      <dsp:spPr>
        <a:xfrm rot="13990988">
          <a:off x="3383674" y="1646669"/>
          <a:ext cx="825552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825552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75811" y="1639154"/>
        <a:ext cx="41277" cy="41277"/>
      </dsp:txXfrm>
    </dsp:sp>
    <dsp:sp modelId="{DC97B75A-3B39-404A-89D7-1BBCFDBA119C}">
      <dsp:nvSpPr>
        <dsp:cNvPr id="0" name=""/>
        <dsp:cNvSpPr/>
      </dsp:nvSpPr>
      <dsp:spPr>
        <a:xfrm>
          <a:off x="2232689" y="29099"/>
          <a:ext cx="1735139" cy="140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gym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2486794" y="234313"/>
        <a:ext cx="1226929" cy="990864"/>
      </dsp:txXfrm>
    </dsp:sp>
    <dsp:sp modelId="{F7956D89-C625-44FD-919E-833C2148F4B6}">
      <dsp:nvSpPr>
        <dsp:cNvPr id="0" name=""/>
        <dsp:cNvSpPr/>
      </dsp:nvSpPr>
      <dsp:spPr>
        <a:xfrm rot="18376068">
          <a:off x="4730154" y="1665906"/>
          <a:ext cx="766917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766917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94439" y="1659857"/>
        <a:ext cx="38345" cy="38345"/>
      </dsp:txXfrm>
    </dsp:sp>
    <dsp:sp modelId="{13FC3DFA-EC65-4A8E-AF70-4B93C9A027EC}">
      <dsp:nvSpPr>
        <dsp:cNvPr id="0" name=""/>
        <dsp:cNvSpPr/>
      </dsp:nvSpPr>
      <dsp:spPr>
        <a:xfrm>
          <a:off x="4871049" y="91131"/>
          <a:ext cx="1814885" cy="1363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junk food  (n.)</a:t>
          </a:r>
        </a:p>
      </dsp:txBody>
      <dsp:txXfrm>
        <a:off x="5136833" y="290799"/>
        <a:ext cx="1283317" cy="964081"/>
      </dsp:txXfrm>
    </dsp:sp>
    <dsp:sp modelId="{8ADCA6E1-BC1B-4191-8E83-4251D3746691}">
      <dsp:nvSpPr>
        <dsp:cNvPr id="0" name=""/>
        <dsp:cNvSpPr/>
      </dsp:nvSpPr>
      <dsp:spPr>
        <a:xfrm rot="32679">
          <a:off x="5463322" y="2558997"/>
          <a:ext cx="996225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996225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36529" y="2547216"/>
        <a:ext cx="49811" cy="49811"/>
      </dsp:txXfrm>
    </dsp:sp>
    <dsp:sp modelId="{6CD2F0FC-8650-4840-826A-24AB96447FF8}">
      <dsp:nvSpPr>
        <dsp:cNvPr id="0" name=""/>
        <dsp:cNvSpPr/>
      </dsp:nvSpPr>
      <dsp:spPr>
        <a:xfrm>
          <a:off x="6459470" y="1903016"/>
          <a:ext cx="1655556" cy="1363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nap         (n.)</a:t>
          </a:r>
        </a:p>
      </dsp:txBody>
      <dsp:txXfrm>
        <a:off x="6701921" y="2102684"/>
        <a:ext cx="1170654" cy="964081"/>
      </dsp:txXfrm>
    </dsp:sp>
    <dsp:sp modelId="{7E8C5CB4-FC2D-4878-A005-272B7526565C}">
      <dsp:nvSpPr>
        <dsp:cNvPr id="0" name=""/>
        <dsp:cNvSpPr/>
      </dsp:nvSpPr>
      <dsp:spPr>
        <a:xfrm rot="2296804">
          <a:off x="4966500" y="3391140"/>
          <a:ext cx="1149331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1149331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12432" y="3375531"/>
        <a:ext cx="57466" cy="57466"/>
      </dsp:txXfrm>
    </dsp:sp>
    <dsp:sp modelId="{80CEAC33-D935-4F10-834E-4F64B8ED3B48}">
      <dsp:nvSpPr>
        <dsp:cNvPr id="0" name=""/>
        <dsp:cNvSpPr/>
      </dsp:nvSpPr>
      <dsp:spPr>
        <a:xfrm>
          <a:off x="5777210" y="3582889"/>
          <a:ext cx="1491741" cy="119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exercise (v.)</a:t>
          </a:r>
        </a:p>
      </dsp:txBody>
      <dsp:txXfrm>
        <a:off x="5995670" y="3757538"/>
        <a:ext cx="1054821" cy="843282"/>
      </dsp:txXfrm>
    </dsp:sp>
    <dsp:sp modelId="{FF436A8E-30E0-497C-8A7B-67EC2EDAD068}">
      <dsp:nvSpPr>
        <dsp:cNvPr id="0" name=""/>
        <dsp:cNvSpPr/>
      </dsp:nvSpPr>
      <dsp:spPr>
        <a:xfrm rot="10989966">
          <a:off x="2431336" y="2461073"/>
          <a:ext cx="1047314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1047314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28811" y="2448014"/>
        <a:ext cx="52365" cy="52365"/>
      </dsp:txXfrm>
    </dsp:sp>
    <dsp:sp modelId="{CF2FFE85-CEE5-4E04-B716-25AFEFB8E404}">
      <dsp:nvSpPr>
        <dsp:cNvPr id="0" name=""/>
        <dsp:cNvSpPr/>
      </dsp:nvSpPr>
      <dsp:spPr>
        <a:xfrm>
          <a:off x="853874" y="1677628"/>
          <a:ext cx="1579695" cy="1448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unhealthy (adj.)</a:t>
          </a:r>
        </a:p>
      </dsp:txBody>
      <dsp:txXfrm>
        <a:off x="1085215" y="1889693"/>
        <a:ext cx="1117013" cy="1023941"/>
      </dsp:txXfrm>
    </dsp:sp>
    <dsp:sp modelId="{4E97889A-0A91-45FB-A058-A03CA17BB456}">
      <dsp:nvSpPr>
        <dsp:cNvPr id="0" name=""/>
        <dsp:cNvSpPr/>
      </dsp:nvSpPr>
      <dsp:spPr>
        <a:xfrm rot="8423804">
          <a:off x="3078163" y="3327444"/>
          <a:ext cx="889314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889314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00587" y="3318335"/>
        <a:ext cx="44465" cy="44465"/>
      </dsp:txXfrm>
    </dsp:sp>
    <dsp:sp modelId="{144F6B4C-EC73-4CA9-9AF8-05F02CBDFBE3}">
      <dsp:nvSpPr>
        <dsp:cNvPr id="0" name=""/>
        <dsp:cNvSpPr/>
      </dsp:nvSpPr>
      <dsp:spPr>
        <a:xfrm>
          <a:off x="1727068" y="3434191"/>
          <a:ext cx="1717291" cy="1363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healthy (adj.)</a:t>
          </a:r>
        </a:p>
      </dsp:txBody>
      <dsp:txXfrm>
        <a:off x="1978559" y="3633859"/>
        <a:ext cx="1214309" cy="964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533770" y="1910893"/>
          <a:ext cx="1989402" cy="1255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Vocabulary </a:t>
          </a:r>
          <a:r>
            <a:rPr lang="ka-GE" sz="2300" kern="1200" dirty="0"/>
            <a:t> ლექსიკა</a:t>
          </a:r>
          <a:endParaRPr lang="en-US" sz="2300" kern="1200" dirty="0"/>
        </a:p>
      </dsp:txBody>
      <dsp:txXfrm>
        <a:off x="3825111" y="2094791"/>
        <a:ext cx="1406720" cy="887938"/>
      </dsp:txXfrm>
    </dsp:sp>
    <dsp:sp modelId="{10AEF670-5D14-4356-9567-E36E6B4E1C43}">
      <dsp:nvSpPr>
        <dsp:cNvPr id="0" name=""/>
        <dsp:cNvSpPr/>
      </dsp:nvSpPr>
      <dsp:spPr>
        <a:xfrm rot="13902539">
          <a:off x="3407662" y="1635541"/>
          <a:ext cx="836162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836162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04839" y="1627761"/>
        <a:ext cx="41808" cy="41808"/>
      </dsp:txXfrm>
    </dsp:sp>
    <dsp:sp modelId="{DC97B75A-3B39-404A-89D7-1BBCFDBA119C}">
      <dsp:nvSpPr>
        <dsp:cNvPr id="0" name=""/>
        <dsp:cNvSpPr/>
      </dsp:nvSpPr>
      <dsp:spPr>
        <a:xfrm>
          <a:off x="2232689" y="29099"/>
          <a:ext cx="1735139" cy="140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gym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2486794" y="234313"/>
        <a:ext cx="1226929" cy="990864"/>
      </dsp:txXfrm>
    </dsp:sp>
    <dsp:sp modelId="{F7956D89-C625-44FD-919E-833C2148F4B6}">
      <dsp:nvSpPr>
        <dsp:cNvPr id="0" name=""/>
        <dsp:cNvSpPr/>
      </dsp:nvSpPr>
      <dsp:spPr>
        <a:xfrm rot="18317584">
          <a:off x="4781439" y="1657000"/>
          <a:ext cx="723805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723805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5247" y="1652029"/>
        <a:ext cx="36190" cy="36190"/>
      </dsp:txXfrm>
    </dsp:sp>
    <dsp:sp modelId="{13FC3DFA-EC65-4A8E-AF70-4B93C9A027EC}">
      <dsp:nvSpPr>
        <dsp:cNvPr id="0" name=""/>
        <dsp:cNvSpPr/>
      </dsp:nvSpPr>
      <dsp:spPr>
        <a:xfrm>
          <a:off x="4871049" y="91131"/>
          <a:ext cx="1814885" cy="1363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junk food  (n.)</a:t>
          </a:r>
        </a:p>
      </dsp:txBody>
      <dsp:txXfrm>
        <a:off x="5136833" y="290799"/>
        <a:ext cx="1283317" cy="964081"/>
      </dsp:txXfrm>
    </dsp:sp>
    <dsp:sp modelId="{8ADCA6E1-BC1B-4191-8E83-4251D3746691}">
      <dsp:nvSpPr>
        <dsp:cNvPr id="0" name=""/>
        <dsp:cNvSpPr/>
      </dsp:nvSpPr>
      <dsp:spPr>
        <a:xfrm rot="57272">
          <a:off x="5522761" y="2550007"/>
          <a:ext cx="936942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936942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67809" y="2539708"/>
        <a:ext cx="46847" cy="46847"/>
      </dsp:txXfrm>
    </dsp:sp>
    <dsp:sp modelId="{6CD2F0FC-8650-4840-826A-24AB96447FF8}">
      <dsp:nvSpPr>
        <dsp:cNvPr id="0" name=""/>
        <dsp:cNvSpPr/>
      </dsp:nvSpPr>
      <dsp:spPr>
        <a:xfrm>
          <a:off x="6459470" y="1903016"/>
          <a:ext cx="1655556" cy="1363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nap         (n.)</a:t>
          </a:r>
        </a:p>
      </dsp:txBody>
      <dsp:txXfrm>
        <a:off x="6701921" y="2102684"/>
        <a:ext cx="1170654" cy="964081"/>
      </dsp:txXfrm>
    </dsp:sp>
    <dsp:sp modelId="{7E8C5CB4-FC2D-4878-A005-272B7526565C}">
      <dsp:nvSpPr>
        <dsp:cNvPr id="0" name=""/>
        <dsp:cNvSpPr/>
      </dsp:nvSpPr>
      <dsp:spPr>
        <a:xfrm rot="2366087">
          <a:off x="5006008" y="3381100"/>
          <a:ext cx="1125269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1125269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0511" y="3366093"/>
        <a:ext cx="56263" cy="56263"/>
      </dsp:txXfrm>
    </dsp:sp>
    <dsp:sp modelId="{80CEAC33-D935-4F10-834E-4F64B8ED3B48}">
      <dsp:nvSpPr>
        <dsp:cNvPr id="0" name=""/>
        <dsp:cNvSpPr/>
      </dsp:nvSpPr>
      <dsp:spPr>
        <a:xfrm>
          <a:off x="5777210" y="3582889"/>
          <a:ext cx="1491741" cy="119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exercise (v.)</a:t>
          </a:r>
        </a:p>
      </dsp:txBody>
      <dsp:txXfrm>
        <a:off x="5995670" y="3757538"/>
        <a:ext cx="1054821" cy="843282"/>
      </dsp:txXfrm>
    </dsp:sp>
    <dsp:sp modelId="{FF436A8E-30E0-497C-8A7B-67EC2EDAD068}">
      <dsp:nvSpPr>
        <dsp:cNvPr id="0" name=""/>
        <dsp:cNvSpPr/>
      </dsp:nvSpPr>
      <dsp:spPr>
        <a:xfrm rot="10963254">
          <a:off x="2431887" y="2452261"/>
          <a:ext cx="1105312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1105312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56911" y="2437753"/>
        <a:ext cx="55265" cy="55265"/>
      </dsp:txXfrm>
    </dsp:sp>
    <dsp:sp modelId="{CF2FFE85-CEE5-4E04-B716-25AFEFB8E404}">
      <dsp:nvSpPr>
        <dsp:cNvPr id="0" name=""/>
        <dsp:cNvSpPr/>
      </dsp:nvSpPr>
      <dsp:spPr>
        <a:xfrm>
          <a:off x="853874" y="1677628"/>
          <a:ext cx="1579695" cy="1448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unhealthy (adj.)</a:t>
          </a:r>
        </a:p>
      </dsp:txBody>
      <dsp:txXfrm>
        <a:off x="1085215" y="1889693"/>
        <a:ext cx="1117013" cy="1023941"/>
      </dsp:txXfrm>
    </dsp:sp>
    <dsp:sp modelId="{4E97889A-0A91-45FB-A058-A03CA17BB456}">
      <dsp:nvSpPr>
        <dsp:cNvPr id="0" name=""/>
        <dsp:cNvSpPr/>
      </dsp:nvSpPr>
      <dsp:spPr>
        <a:xfrm rot="8455809">
          <a:off x="3080679" y="3318350"/>
          <a:ext cx="942614" cy="26248"/>
        </a:xfrm>
        <a:custGeom>
          <a:avLst/>
          <a:gdLst/>
          <a:ahLst/>
          <a:cxnLst/>
          <a:rect l="0" t="0" r="0" b="0"/>
          <a:pathLst>
            <a:path>
              <a:moveTo>
                <a:pt x="0" y="13124"/>
              </a:moveTo>
              <a:lnTo>
                <a:pt x="942614" y="13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28421" y="3307909"/>
        <a:ext cx="47130" cy="47130"/>
      </dsp:txXfrm>
    </dsp:sp>
    <dsp:sp modelId="{144F6B4C-EC73-4CA9-9AF8-05F02CBDFBE3}">
      <dsp:nvSpPr>
        <dsp:cNvPr id="0" name=""/>
        <dsp:cNvSpPr/>
      </dsp:nvSpPr>
      <dsp:spPr>
        <a:xfrm>
          <a:off x="1727068" y="3434191"/>
          <a:ext cx="1717291" cy="1363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healthy (adj.)</a:t>
          </a:r>
        </a:p>
      </dsp:txBody>
      <dsp:txXfrm>
        <a:off x="1978559" y="3633859"/>
        <a:ext cx="1214309" cy="96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g"/><Relationship Id="rId9" Type="http://schemas.microsoft.com/office/2007/relationships/diagramDrawing" Target="../diagrams/drawing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59941" y="2188765"/>
            <a:ext cx="2953924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gym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9941" y="3770683"/>
            <a:ext cx="2967318" cy="95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 smtClean="0"/>
              <a:t>სპორტული დარბაზი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700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882" y="1721224"/>
            <a:ext cx="899429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Look at the pictures and match them with the words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შეხედეთ სურათებს და დააკავშირეთ ისინი სიტყვებთან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9540" y="3197065"/>
            <a:ext cx="2044402" cy="45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unhealthy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77559" y="3177105"/>
            <a:ext cx="2044402" cy="45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8882" y="3177105"/>
            <a:ext cx="2104241" cy="47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exercise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882" y="2647370"/>
            <a:ext cx="2104241" cy="45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gym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4659541" y="2635216"/>
            <a:ext cx="2044402" cy="45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junk food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77559" y="2647370"/>
            <a:ext cx="2044402" cy="45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nap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21" y="4057882"/>
            <a:ext cx="2930914" cy="211811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297721" y="6012945"/>
            <a:ext cx="2930914" cy="61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junk food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1" y="4073842"/>
            <a:ext cx="2846807" cy="21021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28722" y="6022311"/>
            <a:ext cx="2846806" cy="61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41" y="4073843"/>
            <a:ext cx="2852883" cy="210215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659540" y="6022311"/>
            <a:ext cx="2852883" cy="61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unhealthy</a:t>
            </a:r>
          </a:p>
        </p:txBody>
      </p:sp>
    </p:spTree>
    <p:extLst>
      <p:ext uri="{BB962C8B-B14F-4D97-AF65-F5344CB8AC3E}">
        <p14:creationId xmlns:p14="http://schemas.microsoft.com/office/powerpoint/2010/main" val="39327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6527" y="3197065"/>
            <a:ext cx="2044402" cy="45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unhealthy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75627" y="3283692"/>
            <a:ext cx="2044402" cy="45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8882" y="3177105"/>
            <a:ext cx="2104241" cy="47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exercise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882" y="2647370"/>
            <a:ext cx="2104241" cy="45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gym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4626527" y="2647298"/>
            <a:ext cx="2044402" cy="45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junk food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75627" y="2680811"/>
            <a:ext cx="2044402" cy="45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nap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5" y="4073843"/>
            <a:ext cx="2918297" cy="2192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32" y="4073842"/>
            <a:ext cx="2959233" cy="221428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8882" y="6039119"/>
            <a:ext cx="2946470" cy="576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57567" y="6039118"/>
            <a:ext cx="2930103" cy="57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gym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8298531" y="6039119"/>
            <a:ext cx="2959234" cy="57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exercise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8882" y="1721224"/>
            <a:ext cx="899429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Look at the pictures and match them with the words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შეხედეთ სურათებს და დააკავშირეთ ისინი სიტყვებთან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66" y="4073842"/>
            <a:ext cx="2926551" cy="19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57890" y="2373950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57890" y="3019409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exercise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57890" y="3655903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57890" y="4283432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unhealthy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57890" y="4946820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gym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9557889" y="5619172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junk food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882" y="2999075"/>
            <a:ext cx="8195825" cy="355481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chemeClr val="bg1"/>
                </a:solidFill>
              </a:rPr>
              <a:t>I need to         . . .         to get stronger.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600" dirty="0" smtClean="0">
                <a:solidFill>
                  <a:schemeClr val="bg1"/>
                </a:solidFill>
              </a:rPr>
              <a:t>Going to the      . 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.  .      regularly is important for your health.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3.  She always eats         . . .       and this is        . </a:t>
            </a:r>
            <a:r>
              <a:rPr lang="en-US" sz="2400" dirty="0">
                <a:solidFill>
                  <a:schemeClr val="bg1"/>
                </a:solidFill>
              </a:rPr>
              <a:t>. .  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8306" y="3171814"/>
            <a:ext cx="1568823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exercise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85363" y="4378761"/>
            <a:ext cx="1188486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gym</a:t>
            </a:r>
            <a:endParaRPr lang="en-US" sz="2600" dirty="0"/>
          </a:p>
        </p:txBody>
      </p:sp>
      <p:sp>
        <p:nvSpPr>
          <p:cNvPr id="28" name="Rectangle 27"/>
          <p:cNvSpPr/>
          <p:nvPr/>
        </p:nvSpPr>
        <p:spPr>
          <a:xfrm>
            <a:off x="3407463" y="5549848"/>
            <a:ext cx="1459332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junk food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28695" y="5549848"/>
            <a:ext cx="193537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unhealthy.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883" y="1903936"/>
            <a:ext cx="819582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sentences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with the correct words </a:t>
            </a:r>
            <a:r>
              <a:rPr lang="ka-GE" sz="2800" dirty="0">
                <a:solidFill>
                  <a:schemeClr val="bg1"/>
                </a:solidFill>
              </a:rPr>
              <a:t>დაასრულეთ წინადადებები სწორი სიტყვებით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57890" y="1903936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57890" y="2549395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exercise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57890" y="3185889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57890" y="3813418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unhealthy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57890" y="4476806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gym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9557889" y="5149158"/>
            <a:ext cx="20214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junk food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883" y="3213934"/>
            <a:ext cx="8195824" cy="18928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sz="2600" dirty="0">
                <a:solidFill>
                  <a:schemeClr val="bg1"/>
                </a:solidFill>
              </a:rPr>
              <a:t>When I’m  very tired, I take a   . . .</a:t>
            </a:r>
          </a:p>
          <a:p>
            <a:pPr marL="514350" indent="-514350">
              <a:lnSpc>
                <a:spcPct val="150000"/>
              </a:lnSpc>
              <a:buAutoNum type="arabicPeriod" startAt="5"/>
            </a:pPr>
            <a:r>
              <a:rPr lang="en-US" sz="2600" dirty="0">
                <a:solidFill>
                  <a:schemeClr val="bg1"/>
                </a:solidFill>
              </a:rPr>
              <a:t>I often go to the gym and eat organic food. I have a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       . . .          lifestyle.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09935" y="3352800"/>
            <a:ext cx="1359806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nap.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0906" y="4473388"/>
            <a:ext cx="1210525" cy="48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healthy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883" y="1903936"/>
            <a:ext cx="819582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sentences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with the correct words </a:t>
            </a:r>
            <a:r>
              <a:rPr lang="ka-GE" sz="2800" dirty="0">
                <a:solidFill>
                  <a:schemeClr val="bg1"/>
                </a:solidFill>
              </a:rPr>
              <a:t>დაასრულეთ წინადადებები სწორი სიტყვებით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3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9E5058-1D25-634A-9D74-D2AC06895C12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9EF1D-AAF6-FF4E-9877-A61259DD1707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216660" y="1732749"/>
            <a:ext cx="10137139" cy="4272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65" y="2158705"/>
            <a:ext cx="5218321" cy="425746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7275236" y="4016188"/>
            <a:ext cx="2658928" cy="10219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unhealthy</a:t>
            </a:r>
          </a:p>
        </p:txBody>
      </p:sp>
      <p:sp>
        <p:nvSpPr>
          <p:cNvPr id="10" name="Oval Callout 9"/>
          <p:cNvSpPr/>
          <p:nvPr/>
        </p:nvSpPr>
        <p:spPr>
          <a:xfrm rot="20013221">
            <a:off x="2391895" y="3705091"/>
            <a:ext cx="2526890" cy="10152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15412" y="6299200"/>
            <a:ext cx="2177060" cy="451224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20243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9E5058-1D25-634A-9D74-D2AC06895C12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9EF1D-AAF6-FF4E-9877-A61259DD1707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216660" y="1732749"/>
            <a:ext cx="10137139" cy="4272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65" y="2158705"/>
            <a:ext cx="5218321" cy="4257467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5982067" y="1909482"/>
            <a:ext cx="3798427" cy="16749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healthy lifestyle</a:t>
            </a:r>
          </a:p>
        </p:txBody>
      </p:sp>
    </p:spTree>
    <p:extLst>
      <p:ext uri="{BB962C8B-B14F-4D97-AF65-F5344CB8AC3E}">
        <p14:creationId xmlns:p14="http://schemas.microsoft.com/office/powerpoint/2010/main" val="35795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9E5058-1D25-634A-9D74-D2AC06895C12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9EF1D-AAF6-FF4E-9877-A61259DD1707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216660" y="1732749"/>
            <a:ext cx="10137139" cy="4272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5095481" y="6267607"/>
            <a:ext cx="1708729" cy="455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Joe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69" y="1974763"/>
            <a:ext cx="5682247" cy="416180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67656" y="1758312"/>
            <a:ext cx="2650720" cy="12448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Healthy or unhealthy lifestyle?</a:t>
            </a:r>
          </a:p>
        </p:txBody>
      </p:sp>
    </p:spTree>
    <p:extLst>
      <p:ext uri="{BB962C8B-B14F-4D97-AF65-F5344CB8AC3E}">
        <p14:creationId xmlns:p14="http://schemas.microsoft.com/office/powerpoint/2010/main" val="20522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1" y="480082"/>
            <a:ext cx="46350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3119" y="1792705"/>
            <a:ext cx="10393926" cy="4812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Healthy  Lifestyle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J:      Hi </a:t>
            </a:r>
            <a:r>
              <a:rPr lang="en-US" sz="2000" b="1" dirty="0" smtClean="0">
                <a:solidFill>
                  <a:schemeClr val="bg1"/>
                </a:solidFill>
              </a:rPr>
              <a:t>Mary!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M:    Joe, it’s so good to see you!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J:      What are you </a:t>
            </a:r>
            <a:r>
              <a:rPr lang="en-US" sz="2000" b="1" dirty="0" smtClean="0">
                <a:solidFill>
                  <a:schemeClr val="bg1"/>
                </a:solidFill>
              </a:rPr>
              <a:t>going to do </a:t>
            </a:r>
            <a:r>
              <a:rPr lang="en-US" sz="2000" b="1" dirty="0">
                <a:solidFill>
                  <a:schemeClr val="bg1"/>
                </a:solidFill>
              </a:rPr>
              <a:t>today?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M:    I’m going to the gym </a:t>
            </a:r>
            <a:r>
              <a:rPr lang="en-US" sz="2000" b="1" dirty="0" smtClean="0">
                <a:solidFill>
                  <a:schemeClr val="bg1"/>
                </a:solidFill>
              </a:rPr>
              <a:t>now.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J:      Do you want to come with me for some chips before you go? I know you love to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eat chips.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M:    Sorry, I don</a:t>
            </a:r>
            <a:r>
              <a:rPr lang="ka-GE" sz="2000" b="1" dirty="0">
                <a:solidFill>
                  <a:schemeClr val="bg1"/>
                </a:solidFill>
              </a:rPr>
              <a:t>’</a:t>
            </a:r>
            <a:r>
              <a:rPr lang="en-US" sz="2000" b="1" dirty="0">
                <a:solidFill>
                  <a:schemeClr val="bg1"/>
                </a:solidFill>
              </a:rPr>
              <a:t>t eat junk food anymore. Maybe we can go for a salad instead.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J</a:t>
            </a:r>
            <a:r>
              <a:rPr lang="en-US" sz="2000" dirty="0">
                <a:solidFill>
                  <a:schemeClr val="bg1"/>
                </a:solidFill>
              </a:rPr>
              <a:t>:      </a:t>
            </a:r>
            <a:r>
              <a:rPr lang="en-US" sz="2000" b="1" dirty="0" smtClean="0">
                <a:solidFill>
                  <a:schemeClr val="bg1"/>
                </a:solidFill>
              </a:rPr>
              <a:t>What </a:t>
            </a:r>
            <a:r>
              <a:rPr lang="en-US" sz="2000" b="1" dirty="0">
                <a:solidFill>
                  <a:schemeClr val="bg1"/>
                </a:solidFill>
              </a:rPr>
              <a:t>else are you doing to stay healthy?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M:    Let’s see. I usually try to sleep 8 hours a night. I also exercise 3 times </a:t>
            </a:r>
            <a:r>
              <a:rPr lang="en-US" sz="2000" b="1" dirty="0" smtClean="0">
                <a:solidFill>
                  <a:schemeClr val="bg1"/>
                </a:solidFill>
              </a:rPr>
              <a:t>per </a:t>
            </a:r>
            <a:r>
              <a:rPr lang="en-US" sz="2000" b="1" dirty="0">
                <a:solidFill>
                  <a:schemeClr val="bg1"/>
                </a:solidFill>
              </a:rPr>
              <a:t>week.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J:      So to recap: you eat well, sleep well, and exercise well. You certainly know how to stay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healthy!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6372666" y="523397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792733" y="445944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098532" y="1740805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900414" y="1872380"/>
            <a:ext cx="10137139" cy="413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  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68882" y="3044812"/>
            <a:ext cx="9266494" cy="3507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 algn="just">
              <a:buAutoNum type="arabicPeriod"/>
            </a:pPr>
            <a:r>
              <a:rPr lang="en-US" sz="2800" dirty="0"/>
              <a:t>Mary has an unhealthy lifestyle.                   </a:t>
            </a:r>
            <a:r>
              <a:rPr lang="en-US" sz="2800" dirty="0" smtClean="0"/>
              <a:t> False</a:t>
            </a:r>
            <a:endParaRPr lang="en-US" sz="2800" dirty="0"/>
          </a:p>
          <a:p>
            <a:pPr marL="457200" indent="-457200" algn="just">
              <a:buFontTx/>
              <a:buAutoNum type="arabicPeriod"/>
            </a:pPr>
            <a:r>
              <a:rPr lang="en-US" sz="2800" dirty="0"/>
              <a:t>She </a:t>
            </a:r>
            <a:r>
              <a:rPr lang="en-US" sz="2800" dirty="0" smtClean="0"/>
              <a:t>often eats junk food.                                False</a:t>
            </a:r>
            <a:endParaRPr lang="en-US" sz="2800" dirty="0"/>
          </a:p>
          <a:p>
            <a:pPr marL="457200" indent="-457200" algn="just">
              <a:buAutoNum type="arabicPeriod"/>
            </a:pPr>
            <a:r>
              <a:rPr lang="en-US" sz="2800" dirty="0" smtClean="0"/>
              <a:t>Mary sleeps around 8 hours a night.               True</a:t>
            </a:r>
            <a:endParaRPr lang="en-US" sz="2800" dirty="0"/>
          </a:p>
          <a:p>
            <a:pPr marL="457200" indent="-457200" algn="just">
              <a:buAutoNum type="arabicPeriod"/>
            </a:pPr>
            <a:r>
              <a:rPr lang="en-US" sz="2800" dirty="0" smtClean="0"/>
              <a:t>She exercises three times a week.                 True</a:t>
            </a:r>
            <a:endParaRPr lang="en-US" sz="2800" dirty="0"/>
          </a:p>
          <a:p>
            <a:pPr marL="457200" indent="-457200" algn="just">
              <a:buAutoNum type="arabicPeriod"/>
            </a:pPr>
            <a:r>
              <a:rPr lang="en-US" sz="2800" dirty="0" smtClean="0"/>
              <a:t>Joe suggests to eat healthy food.                   </a:t>
            </a:r>
            <a:r>
              <a:rPr lang="en-US" sz="2800" dirty="0"/>
              <a:t>False</a:t>
            </a:r>
          </a:p>
          <a:p>
            <a:pPr marL="457200" indent="-457200" algn="just">
              <a:buFontTx/>
              <a:buAutoNum type="arabicPeriod"/>
            </a:pPr>
            <a:r>
              <a:rPr lang="en-US" sz="2800" dirty="0" smtClean="0"/>
              <a:t>Mary thinks that it is a better idea  </a:t>
            </a:r>
          </a:p>
          <a:p>
            <a:pPr algn="just"/>
            <a:r>
              <a:rPr lang="en-US" sz="2800" dirty="0" smtClean="0"/>
              <a:t>to go for a salad.                                                    True</a:t>
            </a:r>
            <a:endParaRPr lang="en-US" sz="2800" dirty="0"/>
          </a:p>
          <a:p>
            <a:pPr algn="just"/>
            <a:r>
              <a:rPr lang="en-US" sz="2800" dirty="0" smtClean="0"/>
              <a:t>7. Joe likes Mary’s healthy lifestyle.                    True</a:t>
            </a: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7396079" y="3132643"/>
            <a:ext cx="996312" cy="31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396079" y="3543555"/>
            <a:ext cx="996312" cy="31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96079" y="3975537"/>
            <a:ext cx="996312" cy="31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96079" y="4414951"/>
            <a:ext cx="996312" cy="31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96079" y="4840421"/>
            <a:ext cx="996312" cy="31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96079" y="5688062"/>
            <a:ext cx="996312" cy="31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96079" y="6126632"/>
            <a:ext cx="996312" cy="355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8882" y="1833674"/>
            <a:ext cx="819582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Decide if the sentences are true or false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გადაწყვიტეთ სწორია თუ არა წინადადებები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7968" y="2018820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Healthy  Lifestyle</a:t>
            </a:r>
          </a:p>
          <a:p>
            <a:pPr algn="ctr"/>
            <a:r>
              <a:rPr lang="ka-GE" sz="4800" dirty="0">
                <a:solidFill>
                  <a:schemeClr val="bg1"/>
                </a:solidFill>
              </a:rPr>
              <a:t>ჯანსაღი ცხოვრების წესი</a:t>
            </a:r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475271" y="4303703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436942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A2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6372666" y="523397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470004" y="484671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098532" y="1740805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900414" y="1872380"/>
            <a:ext cx="10137139" cy="413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  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8882" y="3045236"/>
            <a:ext cx="8195824" cy="28007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1. </a:t>
            </a:r>
            <a:r>
              <a:rPr lang="en-US" sz="2200" dirty="0" smtClean="0">
                <a:solidFill>
                  <a:schemeClr val="bg1"/>
                </a:solidFill>
              </a:rPr>
              <a:t>When is Mary going to the gym?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     </a:t>
            </a:r>
            <a:r>
              <a:rPr lang="en-US" sz="2200" i="1" dirty="0" smtClean="0">
                <a:solidFill>
                  <a:schemeClr val="bg1"/>
                </a:solidFill>
              </a:rPr>
              <a:t>Mary is going to the gym now.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2. </a:t>
            </a:r>
            <a:r>
              <a:rPr lang="en-US" sz="2200" dirty="0" smtClean="0">
                <a:solidFill>
                  <a:schemeClr val="bg1"/>
                </a:solidFill>
              </a:rPr>
              <a:t>How many times does Mary exercise a week?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    </a:t>
            </a:r>
            <a:r>
              <a:rPr lang="en-US" sz="2200" i="1" dirty="0" smtClean="0">
                <a:solidFill>
                  <a:schemeClr val="bg1"/>
                </a:solidFill>
              </a:rPr>
              <a:t>She exercises 3 times a week. </a:t>
            </a:r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4</a:t>
            </a:r>
            <a:r>
              <a:rPr lang="en-US" sz="2200" dirty="0">
                <a:solidFill>
                  <a:schemeClr val="bg1"/>
                </a:solidFill>
              </a:rPr>
              <a:t>. How many hours does </a:t>
            </a:r>
            <a:r>
              <a:rPr lang="en-US" sz="2200" dirty="0" smtClean="0">
                <a:solidFill>
                  <a:schemeClr val="bg1"/>
                </a:solidFill>
              </a:rPr>
              <a:t>she </a:t>
            </a:r>
            <a:r>
              <a:rPr lang="en-US" sz="2200" dirty="0">
                <a:solidFill>
                  <a:schemeClr val="bg1"/>
                </a:solidFill>
              </a:rPr>
              <a:t>sleep 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night?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 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</a:rPr>
              <a:t>She </a:t>
            </a:r>
            <a:r>
              <a:rPr lang="en-US" sz="2200" i="1" dirty="0">
                <a:solidFill>
                  <a:schemeClr val="bg1"/>
                </a:solidFill>
              </a:rPr>
              <a:t>sleeps 8 hours </a:t>
            </a:r>
            <a:r>
              <a:rPr lang="en-US" sz="2200" i="1" dirty="0" smtClean="0">
                <a:solidFill>
                  <a:schemeClr val="bg1"/>
                </a:solidFill>
              </a:rPr>
              <a:t>a </a:t>
            </a:r>
            <a:r>
              <a:rPr lang="en-US" sz="2200" i="1" dirty="0">
                <a:solidFill>
                  <a:schemeClr val="bg1"/>
                </a:solidFill>
              </a:rPr>
              <a:t>night.</a:t>
            </a:r>
          </a:p>
          <a:p>
            <a:r>
              <a:rPr lang="en-US" sz="2200" dirty="0">
                <a:solidFill>
                  <a:schemeClr val="bg1"/>
                </a:solidFill>
              </a:rPr>
              <a:t>5. What does </a:t>
            </a:r>
            <a:r>
              <a:rPr lang="en-US" sz="2200" dirty="0" smtClean="0">
                <a:solidFill>
                  <a:schemeClr val="bg1"/>
                </a:solidFill>
              </a:rPr>
              <a:t>Mary </a:t>
            </a:r>
            <a:r>
              <a:rPr lang="en-US" sz="2200" dirty="0">
                <a:solidFill>
                  <a:schemeClr val="bg1"/>
                </a:solidFill>
              </a:rPr>
              <a:t>prefer junk food or healthy food?</a:t>
            </a:r>
          </a:p>
          <a:p>
            <a:r>
              <a:rPr lang="en-US" sz="2200" i="1" dirty="0" smtClean="0">
                <a:solidFill>
                  <a:schemeClr val="bg1"/>
                </a:solidFill>
              </a:rPr>
              <a:t>     Mary prefers </a:t>
            </a:r>
            <a:r>
              <a:rPr lang="en-US" sz="2200" i="1" dirty="0">
                <a:solidFill>
                  <a:schemeClr val="bg1"/>
                </a:solidFill>
              </a:rPr>
              <a:t>healthy food.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882" y="1740805"/>
            <a:ext cx="819582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Answer the questions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უპასუხეთ კითხვებს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8882" y="3611452"/>
            <a:ext cx="5890661" cy="76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Mary</a:t>
            </a:r>
            <a:r>
              <a:rPr lang="en-US" sz="3600" dirty="0">
                <a:solidFill>
                  <a:srgbClr val="FFC000"/>
                </a:solidFill>
              </a:rPr>
              <a:t> is eating </a:t>
            </a:r>
            <a:r>
              <a:rPr lang="en-US" sz="3600" dirty="0"/>
              <a:t>fruit now.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881" y="4877104"/>
            <a:ext cx="5890661" cy="811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We</a:t>
            </a:r>
            <a:r>
              <a:rPr lang="en-US" sz="3600" dirty="0">
                <a:solidFill>
                  <a:srgbClr val="FFC000"/>
                </a:solidFill>
              </a:rPr>
              <a:t> are exercising </a:t>
            </a:r>
            <a:r>
              <a:rPr lang="en-US" sz="3600" dirty="0"/>
              <a:t>now.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5053" y="2027702"/>
            <a:ext cx="7950467" cy="102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Present </a:t>
            </a:r>
            <a:r>
              <a:rPr lang="en-US" sz="3200" dirty="0" smtClean="0"/>
              <a:t>Continuous </a:t>
            </a:r>
            <a:r>
              <a:rPr lang="en-US" sz="3200" dirty="0"/>
              <a:t>Tense </a:t>
            </a:r>
            <a:endParaRPr lang="ka-GE" sz="3200" dirty="0"/>
          </a:p>
          <a:p>
            <a:pPr algn="ctr"/>
            <a:r>
              <a:rPr lang="ka-GE" sz="3200" dirty="0" smtClean="0"/>
              <a:t>ახლანდელი </a:t>
            </a:r>
            <a:r>
              <a:rPr lang="ka-GE" sz="3200" dirty="0"/>
              <a:t>განგრძობითი დრო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80447" y="3611452"/>
            <a:ext cx="4870382" cy="76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She’s eating = She is eating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80447" y="4928198"/>
            <a:ext cx="4870382" cy="76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We’re exercising = We are exercising</a:t>
            </a:r>
          </a:p>
        </p:txBody>
      </p:sp>
    </p:spTree>
    <p:extLst>
      <p:ext uri="{BB962C8B-B14F-4D97-AF65-F5344CB8AC3E}">
        <p14:creationId xmlns:p14="http://schemas.microsoft.com/office/powerpoint/2010/main" val="23932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68250" y="3519257"/>
            <a:ext cx="6626762" cy="738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To talk about things </a:t>
            </a:r>
            <a:r>
              <a:rPr lang="en-US" sz="2800" i="1" dirty="0" smtClean="0"/>
              <a:t>happening now</a:t>
            </a:r>
            <a:r>
              <a:rPr lang="en-US" sz="3600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5053" y="2027702"/>
            <a:ext cx="7950467" cy="102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Present </a:t>
            </a:r>
            <a:r>
              <a:rPr lang="en-US" sz="3200" dirty="0" smtClean="0"/>
              <a:t>Continuous </a:t>
            </a:r>
            <a:r>
              <a:rPr lang="en-US" sz="3200" dirty="0"/>
              <a:t>Tense </a:t>
            </a:r>
            <a:endParaRPr lang="ka-GE" sz="3200" dirty="0"/>
          </a:p>
          <a:p>
            <a:pPr algn="ctr"/>
            <a:r>
              <a:rPr lang="ka-GE" sz="3200" dirty="0" smtClean="0"/>
              <a:t>ახლანდელი </a:t>
            </a:r>
            <a:r>
              <a:rPr lang="ka-GE" sz="3200" dirty="0"/>
              <a:t>განგრძობითი დრო</a:t>
            </a:r>
          </a:p>
        </p:txBody>
      </p:sp>
    </p:spTree>
    <p:extLst>
      <p:ext uri="{BB962C8B-B14F-4D97-AF65-F5344CB8AC3E}">
        <p14:creationId xmlns:p14="http://schemas.microsoft.com/office/powerpoint/2010/main" val="626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0960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229723" y="3274244"/>
            <a:ext cx="5417348" cy="970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He   </a:t>
            </a:r>
            <a:r>
              <a:rPr lang="ka-GE" sz="2800" dirty="0"/>
              <a:t>  </a:t>
            </a:r>
            <a:r>
              <a:rPr lang="en-US" sz="2800" dirty="0"/>
              <a:t>is      going  to the gym now.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3675472" y="4079786"/>
            <a:ext cx="219051" cy="77133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37438" y="4079786"/>
            <a:ext cx="219051" cy="77133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309935" y="4079786"/>
            <a:ext cx="219051" cy="77133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75390" y="5138464"/>
            <a:ext cx="1004781" cy="46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be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24772" y="5138463"/>
            <a:ext cx="1187182" cy="46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subj.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43550" y="5138464"/>
            <a:ext cx="1589694" cy="46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verb+ing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460141" y="1698417"/>
            <a:ext cx="9109247" cy="143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Present </a:t>
            </a:r>
            <a:r>
              <a:rPr lang="en-US" sz="3200" dirty="0" smtClean="0"/>
              <a:t>Continuous </a:t>
            </a:r>
            <a:r>
              <a:rPr lang="en-US" sz="3200" dirty="0"/>
              <a:t>Tense - Affirmative </a:t>
            </a:r>
            <a:endParaRPr lang="ka-GE" sz="3200" dirty="0"/>
          </a:p>
          <a:p>
            <a:pPr algn="ctr"/>
            <a:r>
              <a:rPr lang="ka-GE" sz="3200" dirty="0" smtClean="0"/>
              <a:t>ახლანდელი </a:t>
            </a:r>
            <a:r>
              <a:rPr lang="ka-GE" sz="3200" dirty="0"/>
              <a:t>განგრძობითი დრო</a:t>
            </a:r>
            <a:r>
              <a:rPr lang="en-US" sz="3200" dirty="0"/>
              <a:t> - </a:t>
            </a:r>
            <a:r>
              <a:rPr lang="ka-GE" sz="3200" dirty="0"/>
              <a:t>მტკიცებითი</a:t>
            </a:r>
          </a:p>
        </p:txBody>
      </p:sp>
    </p:spTree>
    <p:extLst>
      <p:ext uri="{BB962C8B-B14F-4D97-AF65-F5344CB8AC3E}">
        <p14:creationId xmlns:p14="http://schemas.microsoft.com/office/powerpoint/2010/main" val="25678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05100" y="3254188"/>
            <a:ext cx="1212127" cy="6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72637" y="3254188"/>
            <a:ext cx="1212127" cy="6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97921" y="3255037"/>
            <a:ext cx="1212127" cy="6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eating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26876" y="3255037"/>
            <a:ext cx="1972010" cy="6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healthy food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57202" y="3254188"/>
            <a:ext cx="986005" cy="6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08480" y="3254188"/>
            <a:ext cx="986005" cy="6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2339670" y="4192487"/>
            <a:ext cx="285495" cy="77133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3835954" y="4192486"/>
            <a:ext cx="285495" cy="77133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5348254" y="4192485"/>
            <a:ext cx="285495" cy="77133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890577" y="5203226"/>
            <a:ext cx="1088527" cy="525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be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48654" y="5203226"/>
            <a:ext cx="1145590" cy="525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subj.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949082" y="5203228"/>
            <a:ext cx="1477794" cy="525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verb + </a:t>
            </a:r>
            <a:r>
              <a:rPr lang="en-US" sz="2400" dirty="0" err="1"/>
              <a:t>ing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2015576" y="1872762"/>
            <a:ext cx="8465648" cy="102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Present </a:t>
            </a:r>
            <a:r>
              <a:rPr lang="en-US" sz="3200" dirty="0" smtClean="0"/>
              <a:t>Continuous </a:t>
            </a:r>
            <a:r>
              <a:rPr lang="en-US" sz="3200" dirty="0"/>
              <a:t>Tense –</a:t>
            </a:r>
            <a:r>
              <a:rPr lang="ka-GE" sz="3200" dirty="0"/>
              <a:t> </a:t>
            </a:r>
            <a:r>
              <a:rPr lang="en-US" sz="3200" dirty="0"/>
              <a:t>Interrogative</a:t>
            </a:r>
            <a:endParaRPr lang="ka-GE" sz="3200" dirty="0"/>
          </a:p>
          <a:p>
            <a:pPr algn="ctr"/>
            <a:r>
              <a:rPr lang="ka-GE" sz="3200" dirty="0" smtClean="0"/>
              <a:t>ახლანდელი </a:t>
            </a:r>
            <a:r>
              <a:rPr lang="ka-GE" sz="3200" dirty="0"/>
              <a:t>განგრძობითი დრო</a:t>
            </a:r>
            <a:r>
              <a:rPr lang="en-US" sz="3200" dirty="0"/>
              <a:t> - </a:t>
            </a:r>
            <a:r>
              <a:rPr lang="ka-GE" sz="3200" dirty="0"/>
              <a:t>კითხვითი</a:t>
            </a:r>
          </a:p>
        </p:txBody>
      </p:sp>
    </p:spTree>
    <p:extLst>
      <p:ext uri="{BB962C8B-B14F-4D97-AF65-F5344CB8AC3E}">
        <p14:creationId xmlns:p14="http://schemas.microsoft.com/office/powerpoint/2010/main" val="30944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729E-6 3.58547E-6 L -0.02863 0.03469 C -0.03462 0.04256 -0.0436 0.04695 -0.05298 0.04695 C -0.06365 0.04695 -0.07224 0.04256 -0.07823 0.03469 L -0.10674 3.58547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7" y="2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3.86306E-7 L 0.04335 0.03354 C 0.04959 0.04118 0.05923 0.0458 0.06899 0.0458 C 0.08019 0.0458 0.08904 0.04118 0.09529 0.03354 L 0.12562 -3.86306E-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8" y="2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33453" y="3441892"/>
            <a:ext cx="787915" cy="658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56291" y="3433356"/>
            <a:ext cx="1453644" cy="653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isn’t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03985" y="3437197"/>
            <a:ext cx="1326007" cy="653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eating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82539" y="3428359"/>
            <a:ext cx="1846268" cy="66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junk food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98797" y="3419822"/>
            <a:ext cx="795205" cy="68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now.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47295" y="1922327"/>
            <a:ext cx="8925120" cy="102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Present </a:t>
            </a:r>
            <a:r>
              <a:rPr lang="en-US" sz="3200" dirty="0" smtClean="0"/>
              <a:t>Continuous </a:t>
            </a:r>
            <a:r>
              <a:rPr lang="en-US" sz="3200" dirty="0"/>
              <a:t>Tense – Negative</a:t>
            </a:r>
          </a:p>
          <a:p>
            <a:pPr algn="ctr"/>
            <a:r>
              <a:rPr lang="ka-GE" sz="3200" dirty="0" smtClean="0"/>
              <a:t>ახლანდელი </a:t>
            </a:r>
            <a:r>
              <a:rPr lang="ka-GE" sz="3200" dirty="0"/>
              <a:t>განგრძობითი დრო</a:t>
            </a:r>
            <a:r>
              <a:rPr lang="en-US" sz="3200" dirty="0"/>
              <a:t> - </a:t>
            </a:r>
            <a:r>
              <a:rPr lang="ka-GE" sz="3200" dirty="0"/>
              <a:t>უარყოფითი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47984" y="4465496"/>
            <a:ext cx="3156342" cy="90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isn’t = is not</a:t>
            </a:r>
          </a:p>
        </p:txBody>
      </p:sp>
    </p:spTree>
    <p:extLst>
      <p:ext uri="{BB962C8B-B14F-4D97-AF65-F5344CB8AC3E}">
        <p14:creationId xmlns:p14="http://schemas.microsoft.com/office/powerpoint/2010/main" val="3143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 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82" y="1887848"/>
            <a:ext cx="841956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Put the verbs in Present Continuous Tense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ka-GE" sz="2800" dirty="0" smtClean="0">
                <a:solidFill>
                  <a:schemeClr val="bg1"/>
                </a:solidFill>
              </a:rPr>
              <a:t>დაწერეთ </a:t>
            </a:r>
            <a:r>
              <a:rPr lang="ka-GE" sz="2800" dirty="0">
                <a:solidFill>
                  <a:schemeClr val="bg1"/>
                </a:solidFill>
              </a:rPr>
              <a:t>ზმნები </a:t>
            </a:r>
            <a:r>
              <a:rPr lang="ka-GE" sz="2800" dirty="0" smtClean="0">
                <a:solidFill>
                  <a:schemeClr val="bg1"/>
                </a:solidFill>
              </a:rPr>
              <a:t>ახლანდელ </a:t>
            </a:r>
            <a:r>
              <a:rPr lang="ka-GE" sz="2800" dirty="0">
                <a:solidFill>
                  <a:schemeClr val="bg1"/>
                </a:solidFill>
              </a:rPr>
              <a:t>განგრძობით დროში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1" y="3265913"/>
            <a:ext cx="8419565" cy="31085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I       /play/       </a:t>
            </a:r>
            <a:r>
              <a:rPr lang="en-US" sz="2800" dirty="0" smtClean="0">
                <a:solidFill>
                  <a:schemeClr val="bg1"/>
                </a:solidFill>
              </a:rPr>
              <a:t>tennis.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2. We      </a:t>
            </a:r>
            <a:r>
              <a:rPr lang="en-US" sz="2800" dirty="0" smtClean="0">
                <a:solidFill>
                  <a:schemeClr val="bg1"/>
                </a:solidFill>
              </a:rPr>
              <a:t>/rest/          </a:t>
            </a:r>
            <a:r>
              <a:rPr lang="en-US" sz="2800" dirty="0">
                <a:solidFill>
                  <a:schemeClr val="bg1"/>
                </a:solidFill>
              </a:rPr>
              <a:t>in the garden.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3. Jack      /not go/     to the party.</a:t>
            </a:r>
          </a:p>
          <a:p>
            <a:pPr marL="514350" indent="-514350">
              <a:buAutoNum type="arabicPeriod" startAt="3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4. They      /watch/     TV.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3159" y="3265913"/>
            <a:ext cx="1997242" cy="44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I’m playing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03410" y="4135752"/>
            <a:ext cx="1947233" cy="44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’re resting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928198" y="5037325"/>
            <a:ext cx="1740259" cy="44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isn’t going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03160" y="5838454"/>
            <a:ext cx="2465298" cy="44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They’re watching</a:t>
            </a:r>
          </a:p>
        </p:txBody>
      </p:sp>
    </p:spTree>
    <p:extLst>
      <p:ext uri="{BB962C8B-B14F-4D97-AF65-F5344CB8AC3E}">
        <p14:creationId xmlns:p14="http://schemas.microsoft.com/office/powerpoint/2010/main" val="19210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 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82" y="1887848"/>
            <a:ext cx="841956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Put the verbs </a:t>
            </a:r>
            <a:r>
              <a:rPr lang="en-US" sz="2800" dirty="0" smtClean="0">
                <a:solidFill>
                  <a:schemeClr val="bg1"/>
                </a:solidFill>
              </a:rPr>
              <a:t>in Present </a:t>
            </a:r>
            <a:r>
              <a:rPr lang="en-US" sz="2800" dirty="0">
                <a:solidFill>
                  <a:schemeClr val="bg1"/>
                </a:solidFill>
              </a:rPr>
              <a:t>Continuous Tense 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დაწერეთ ზმნები </a:t>
            </a:r>
            <a:r>
              <a:rPr lang="ka-GE" sz="2800" dirty="0" smtClean="0">
                <a:solidFill>
                  <a:schemeClr val="bg1"/>
                </a:solidFill>
              </a:rPr>
              <a:t>ახლანდელ </a:t>
            </a:r>
            <a:r>
              <a:rPr lang="ka-GE" sz="2800" dirty="0">
                <a:solidFill>
                  <a:schemeClr val="bg1"/>
                </a:solidFill>
              </a:rPr>
              <a:t>განგრძობით დროში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1" y="3265913"/>
            <a:ext cx="8419565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5. They      /not listen/    to the radio.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6. He       /read/       a book?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7. You    /exercise/     now?  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6462" y="3309033"/>
            <a:ext cx="2095606" cy="44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aren’t listening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2159" y="4134875"/>
            <a:ext cx="2456072" cy="44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he reading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2159" y="4995487"/>
            <a:ext cx="2456072" cy="44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 you exercising</a:t>
            </a:r>
          </a:p>
        </p:txBody>
      </p:sp>
    </p:spTree>
    <p:extLst>
      <p:ext uri="{BB962C8B-B14F-4D97-AF65-F5344CB8AC3E}">
        <p14:creationId xmlns:p14="http://schemas.microsoft.com/office/powerpoint/2010/main" val="37100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/>
          </a:p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 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  <a:p>
            <a:pPr algn="ctr"/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82" y="1887848"/>
            <a:ext cx="1048079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Write the sentences in Present </a:t>
            </a:r>
            <a:r>
              <a:rPr lang="en-US" sz="2400" dirty="0" smtClean="0">
                <a:solidFill>
                  <a:schemeClr val="bg1"/>
                </a:solidFill>
              </a:rPr>
              <a:t>Continuous </a:t>
            </a:r>
            <a:r>
              <a:rPr lang="en-US" sz="2400" dirty="0">
                <a:solidFill>
                  <a:schemeClr val="bg1"/>
                </a:solidFill>
              </a:rPr>
              <a:t>Tense (affirmative, interrogative or negative forms)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დაწერეთ წინადადებები </a:t>
            </a:r>
            <a:r>
              <a:rPr lang="ka-GE" sz="2400" dirty="0" smtClean="0">
                <a:solidFill>
                  <a:schemeClr val="bg1"/>
                </a:solidFill>
              </a:rPr>
              <a:t>ახლანდელ </a:t>
            </a:r>
            <a:r>
              <a:rPr lang="ka-GE" sz="2400" dirty="0">
                <a:solidFill>
                  <a:schemeClr val="bg1"/>
                </a:solidFill>
              </a:rPr>
              <a:t>განგრძობით დროში (მტკიცებით, კითხვით ან უარყოფით ფორმაში)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0" y="3943575"/>
            <a:ext cx="3085942" cy="21345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8882" y="5951669"/>
            <a:ext cx="3114340" cy="43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 /play/ volleyball</a:t>
            </a:r>
            <a:r>
              <a:rPr lang="en-US" dirty="0"/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55" y="3943575"/>
            <a:ext cx="3187634" cy="2134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53" y="3943574"/>
            <a:ext cx="3158277" cy="21345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90955" y="5951669"/>
            <a:ext cx="3187634" cy="46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Ann /not go/ to the party.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94154" y="5951670"/>
            <a:ext cx="3158276" cy="46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 /listen/to music?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8881" y="3955143"/>
            <a:ext cx="3114341" cy="2439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I’m playing volleyball.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94155" y="3940393"/>
            <a:ext cx="3158275" cy="2469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 he listening to </a:t>
            </a:r>
            <a:r>
              <a:rPr lang="en-US" sz="2800" dirty="0" smtClean="0"/>
              <a:t>the music</a:t>
            </a:r>
            <a:r>
              <a:rPr lang="en-US" sz="2800" dirty="0"/>
              <a:t>?</a:t>
            </a:r>
          </a:p>
        </p:txBody>
      </p:sp>
      <p:sp>
        <p:nvSpPr>
          <p:cNvPr id="30" name="Multiply 29"/>
          <p:cNvSpPr/>
          <p:nvPr/>
        </p:nvSpPr>
        <p:spPr>
          <a:xfrm>
            <a:off x="4640760" y="3894209"/>
            <a:ext cx="3488024" cy="2180416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90954" y="3940393"/>
            <a:ext cx="3187634" cy="24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Ann isn’t going to the party.</a:t>
            </a:r>
          </a:p>
        </p:txBody>
      </p:sp>
    </p:spTree>
    <p:extLst>
      <p:ext uri="{BB962C8B-B14F-4D97-AF65-F5344CB8AC3E}">
        <p14:creationId xmlns:p14="http://schemas.microsoft.com/office/powerpoint/2010/main" val="13602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/>
          </a:p>
          <a:p>
            <a:r>
              <a:rPr lang="en-US" sz="2800" dirty="0"/>
              <a:t>Grammar practice 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  <a:p>
            <a:pPr algn="ctr"/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" y="3943575"/>
            <a:ext cx="3016116" cy="22256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70" y="3943575"/>
            <a:ext cx="3268554" cy="2225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9" y="3943575"/>
            <a:ext cx="3180630" cy="2225678"/>
          </a:xfrm>
          <a:prstGeom prst="rect">
            <a:avLst/>
          </a:prstGeom>
        </p:spPr>
      </p:pic>
      <p:sp>
        <p:nvSpPr>
          <p:cNvPr id="30" name="Multiply 29"/>
          <p:cNvSpPr/>
          <p:nvPr/>
        </p:nvSpPr>
        <p:spPr>
          <a:xfrm>
            <a:off x="768882" y="4088852"/>
            <a:ext cx="2717035" cy="1935124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8882" y="6040244"/>
            <a:ext cx="3016116" cy="46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/not </a:t>
            </a:r>
            <a:r>
              <a:rPr lang="en-US" sz="2400" dirty="0" smtClean="0"/>
              <a:t>play/tennis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477370" y="6056512"/>
            <a:ext cx="3268554" cy="46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they / watch/ TV?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71679" y="6077473"/>
            <a:ext cx="3180629" cy="42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/exercise/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882" y="3943574"/>
            <a:ext cx="3016116" cy="255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 aren’t </a:t>
            </a:r>
            <a:r>
              <a:rPr lang="en-US" sz="2800" dirty="0" smtClean="0"/>
              <a:t>playing tennis.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74709" y="3943574"/>
            <a:ext cx="3268554" cy="2573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Are they watching TV?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69018" y="3936269"/>
            <a:ext cx="3180630" cy="255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You’re exercising.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8882" y="1887848"/>
            <a:ext cx="1048079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Write the sentences in Present Continuous Tense (affirmative, interrogative or negative forms)</a:t>
            </a:r>
          </a:p>
          <a:p>
            <a:r>
              <a:rPr lang="ka-GE" sz="2400" dirty="0">
                <a:solidFill>
                  <a:schemeClr val="bg1"/>
                </a:solidFill>
              </a:rPr>
              <a:t>დაწერეთ წინადადებები </a:t>
            </a:r>
            <a:r>
              <a:rPr lang="ka-GE" sz="2400" dirty="0" smtClean="0">
                <a:solidFill>
                  <a:schemeClr val="bg1"/>
                </a:solidFill>
              </a:rPr>
              <a:t>ახლანდელ </a:t>
            </a:r>
            <a:r>
              <a:rPr lang="ka-GE" sz="2400" dirty="0">
                <a:solidFill>
                  <a:schemeClr val="bg1"/>
                </a:solidFill>
              </a:rPr>
              <a:t>განგრძობით დროში (მტკიცებით, კითხვით ან უარყოფით ფორმაში)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914614" y="352920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14615" y="375911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016188" y="475129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/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6212541" y="2832847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არაჯანსაღი</a:t>
            </a:r>
          </a:p>
          <a:p>
            <a:pPr algn="ctr"/>
            <a:r>
              <a:rPr lang="ka-GE" dirty="0"/>
              <a:t>საკვები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39734" y="4670611"/>
            <a:ext cx="1577788" cy="421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თვლემა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96235" y="2832847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სპორტული დარბაზი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38481" y="6231037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ჯანსაღი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42443" y="4406152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არაჯანსაღი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001435" y="6158753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ვარჯიში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3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334605" y="513656"/>
            <a:ext cx="3907878" cy="1016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34605" y="513656"/>
            <a:ext cx="3907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Summing-up-</a:t>
            </a:r>
            <a:r>
              <a:rPr lang="ka-GE" sz="2800" dirty="0">
                <a:solidFill>
                  <a:schemeClr val="bg1"/>
                </a:solidFill>
              </a:rPr>
              <a:t>შეჯამება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Grammar - </a:t>
            </a:r>
            <a:r>
              <a:rPr lang="ka-GE" sz="2800" dirty="0">
                <a:solidFill>
                  <a:schemeClr val="bg1"/>
                </a:solidFill>
              </a:rPr>
              <a:t>გრამატიკა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63" y="39105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144" y="391051"/>
            <a:ext cx="2376972" cy="9689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000" y="2353181"/>
            <a:ext cx="824285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Present </a:t>
            </a:r>
            <a:r>
              <a:rPr lang="en-US" sz="3200" dirty="0" smtClean="0">
                <a:solidFill>
                  <a:schemeClr val="bg1"/>
                </a:solidFill>
              </a:rPr>
              <a:t>Continuous </a:t>
            </a:r>
            <a:r>
              <a:rPr lang="en-US" sz="3200" dirty="0">
                <a:solidFill>
                  <a:schemeClr val="bg1"/>
                </a:solidFill>
              </a:rPr>
              <a:t>Tense</a:t>
            </a:r>
          </a:p>
          <a:p>
            <a:pPr algn="ctr"/>
            <a:r>
              <a:rPr lang="ka-GE" sz="3200" dirty="0" smtClean="0">
                <a:solidFill>
                  <a:schemeClr val="bg1"/>
                </a:solidFill>
              </a:rPr>
              <a:t>ახლანდელი </a:t>
            </a:r>
            <a:r>
              <a:rPr lang="ka-GE" sz="3200" dirty="0">
                <a:solidFill>
                  <a:schemeClr val="bg1"/>
                </a:solidFill>
              </a:rPr>
              <a:t>განგრძობითი დრო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177" y="4370359"/>
            <a:ext cx="813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You’re watching </a:t>
            </a:r>
            <a:r>
              <a:rPr lang="en-US" sz="3200" dirty="0" smtClean="0">
                <a:solidFill>
                  <a:schemeClr val="bg1"/>
                </a:solidFill>
              </a:rPr>
              <a:t>an </a:t>
            </a:r>
            <a:r>
              <a:rPr lang="en-US" sz="3200" dirty="0">
                <a:solidFill>
                  <a:schemeClr val="bg1"/>
                </a:solidFill>
              </a:rPr>
              <a:t>English lesson on TV now.</a:t>
            </a:r>
          </a:p>
        </p:txBody>
      </p:sp>
    </p:spTree>
    <p:extLst>
      <p:ext uri="{BB962C8B-B14F-4D97-AF65-F5344CB8AC3E}">
        <p14:creationId xmlns:p14="http://schemas.microsoft.com/office/powerpoint/2010/main" val="1089615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420096" y="415198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420096" y="461099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68882" y="1968188"/>
            <a:ext cx="10758620" cy="1331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Write a short description of your lifestyle according to the </a:t>
            </a:r>
            <a:r>
              <a:rPr lang="en-US" sz="2400" dirty="0" smtClean="0">
                <a:solidFill>
                  <a:schemeClr val="bg1"/>
                </a:solidFill>
              </a:rPr>
              <a:t>example.</a:t>
            </a:r>
            <a:endParaRPr lang="ka-GE" sz="2400" dirty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ქვემოთ მოცემული მაგალითის </a:t>
            </a:r>
            <a:r>
              <a:rPr lang="ka-GE" sz="2400" dirty="0" smtClean="0">
                <a:solidFill>
                  <a:schemeClr val="bg1"/>
                </a:solidFill>
              </a:rPr>
              <a:t>მიხედვით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a-GE" sz="2400" dirty="0">
                <a:solidFill>
                  <a:schemeClr val="bg1"/>
                </a:solidFill>
              </a:rPr>
              <a:t>დაწერეთ პარაგრაფი თქვენი ცხოვრების სტილის </a:t>
            </a:r>
            <a:r>
              <a:rPr lang="ka-GE" sz="2400" dirty="0" smtClean="0">
                <a:solidFill>
                  <a:schemeClr val="bg1"/>
                </a:solidFill>
              </a:rPr>
              <a:t>შესახებ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881" y="3651074"/>
            <a:ext cx="10674927" cy="2616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chemeClr val="bg1"/>
                </a:solidFill>
              </a:rPr>
              <a:t>I</a:t>
            </a:r>
            <a:r>
              <a:rPr lang="ka-GE" sz="2800" dirty="0">
                <a:ln w="0"/>
                <a:solidFill>
                  <a:schemeClr val="bg1"/>
                </a:solidFill>
              </a:rPr>
              <a:t>’</a:t>
            </a:r>
            <a:r>
              <a:rPr lang="en-US" sz="2800">
                <a:ln w="0"/>
                <a:solidFill>
                  <a:schemeClr val="bg1"/>
                </a:solidFill>
              </a:rPr>
              <a:t>m </a:t>
            </a:r>
            <a:r>
              <a:rPr lang="en-US" sz="2800" smtClean="0">
                <a:ln w="0"/>
                <a:solidFill>
                  <a:schemeClr val="bg1"/>
                </a:solidFill>
              </a:rPr>
              <a:t>Zach.</a:t>
            </a:r>
            <a:r>
              <a:rPr lang="ka-GE" sz="28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>
                <a:ln w="0"/>
                <a:solidFill>
                  <a:schemeClr val="bg1"/>
                </a:solidFill>
              </a:rPr>
              <a:t>I live in Tbilisi. I try to have a healthy lifestyle with my family.  It’s morning. I’m exercising. My sister is drinking water and my brother is eating fruit now. We rarely eat junk food. I try to sleep 8 hours a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>
                <a:ln w="0"/>
                <a:solidFill>
                  <a:schemeClr val="bg1"/>
                </a:solidFill>
              </a:rPr>
              <a:t>night. I never take a nap in the afternoon. I often walk with my family members in the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evening.</a:t>
            </a:r>
            <a:r>
              <a:rPr lang="ka-GE" sz="28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>
                <a:ln w="0"/>
                <a:solidFill>
                  <a:schemeClr val="bg1"/>
                </a:solidFill>
              </a:rPr>
              <a:t>I enjoy my healthy lifestyle.</a:t>
            </a: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008129257"/>
              </p:ext>
            </p:extLst>
          </p:nvPr>
        </p:nvGraphicFramePr>
        <p:xfrm>
          <a:off x="1191068" y="1550782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6212541" y="2832847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არაჯანსაღი</a:t>
            </a:r>
          </a:p>
          <a:p>
            <a:pPr algn="ctr"/>
            <a:r>
              <a:rPr lang="ka-GE" dirty="0"/>
              <a:t>საკვები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39734" y="4670611"/>
            <a:ext cx="1577788" cy="421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თვლემა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96235" y="2832847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სპორტული დარბაზი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32963" y="6239322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ჯანსაღი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42443" y="4406152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არაჯანსაღი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001435" y="6158753"/>
            <a:ext cx="1577788" cy="5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ვარჯიში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59940" y="1897343"/>
            <a:ext cx="3044282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healthy               </a:t>
            </a:r>
            <a:r>
              <a:rPr lang="ka-GE" sz="3600" dirty="0"/>
              <a:t>(</a:t>
            </a:r>
            <a:r>
              <a:rPr lang="en-US" sz="3600" dirty="0"/>
              <a:t>adj.)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459940" y="3370070"/>
            <a:ext cx="2967318" cy="95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ჯანსაღი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931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22555" y="2188765"/>
            <a:ext cx="3004704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unhealthy               </a:t>
            </a:r>
            <a:r>
              <a:rPr lang="ka-GE" sz="3600" dirty="0"/>
              <a:t>(</a:t>
            </a:r>
            <a:r>
              <a:rPr lang="en-US" sz="3600" dirty="0"/>
              <a:t>adj.)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459941" y="3740388"/>
            <a:ext cx="2967318" cy="95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არაჯანსაღი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598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08308" y="2596589"/>
            <a:ext cx="3115235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junk food      </a:t>
            </a:r>
            <a:r>
              <a:rPr lang="ka-GE" sz="3600" dirty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382267" y="4150172"/>
            <a:ext cx="2967318" cy="95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არაჯანსაღი საკვები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55637" y="2291789"/>
            <a:ext cx="2771622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nap                 </a:t>
            </a:r>
            <a:r>
              <a:rPr lang="ka-GE" sz="3600" dirty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557789" y="3867059"/>
            <a:ext cx="2967318" cy="95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თვლემა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7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82268" y="2188765"/>
            <a:ext cx="287018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exercise                </a:t>
            </a:r>
            <a:r>
              <a:rPr lang="ka-GE" sz="3600" dirty="0"/>
              <a:t>(</a:t>
            </a:r>
            <a:r>
              <a:rPr lang="en-US" sz="3600" dirty="0"/>
              <a:t>v.)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382267" y="3786444"/>
            <a:ext cx="2967318" cy="95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ვარჯიში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106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43240</TotalTime>
  <Words>1195</Words>
  <Application>Microsoft Office PowerPoint</Application>
  <PresentationFormat>Widescreen</PresentationFormat>
  <Paragraphs>319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768</cp:revision>
  <dcterms:created xsi:type="dcterms:W3CDTF">2020-04-09T12:21:27Z</dcterms:created>
  <dcterms:modified xsi:type="dcterms:W3CDTF">2020-10-30T12:31:54Z</dcterms:modified>
</cp:coreProperties>
</file>