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4" r:id="rId3"/>
    <p:sldId id="286" r:id="rId4"/>
    <p:sldId id="285" r:id="rId5"/>
    <p:sldId id="288" r:id="rId6"/>
    <p:sldId id="298" r:id="rId7"/>
    <p:sldId id="299" r:id="rId8"/>
    <p:sldId id="300" r:id="rId9"/>
    <p:sldId id="301" r:id="rId10"/>
    <p:sldId id="302" r:id="rId11"/>
    <p:sldId id="303" r:id="rId12"/>
    <p:sldId id="304" r:id="rId13"/>
    <p:sldId id="297" r:id="rId14"/>
    <p:sldId id="292" r:id="rId15"/>
    <p:sldId id="291" r:id="rId16"/>
    <p:sldId id="290" r:id="rId17"/>
    <p:sldId id="293" r:id="rId18"/>
    <p:sldId id="289" r:id="rId19"/>
    <p:sldId id="294" r:id="rId20"/>
    <p:sldId id="296" r:id="rId21"/>
    <p:sldId id="305"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AE1"/>
    <a:srgbClr val="700202"/>
    <a:srgbClr val="108B18"/>
    <a:srgbClr val="E0DDCD"/>
    <a:srgbClr val="CEC9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3155"/>
  </p:normalViewPr>
  <p:slideViewPr>
    <p:cSldViewPr snapToGrid="0">
      <p:cViewPr>
        <p:scale>
          <a:sx n="106" d="100"/>
          <a:sy n="106" d="100"/>
        </p:scale>
        <p:origin x="1038"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FEB21-D0AC-7243-AE6F-ED462651A9F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C0E07353-FABC-3C4B-B6FA-36D714F26C93}">
      <dgm:prSet phldrT="[Text]"/>
      <dgm:spPr/>
      <dgm:t>
        <a:bodyPr/>
        <a:lstStyle/>
        <a:p>
          <a:r>
            <a:rPr lang="en-US" dirty="0"/>
            <a:t>Vocabulary</a:t>
          </a:r>
          <a:r>
            <a:rPr lang="ka-GE" dirty="0"/>
            <a:t> - ლექსიკა</a:t>
          </a:r>
          <a:endParaRPr lang="en-US" dirty="0"/>
        </a:p>
      </dgm:t>
    </dgm:pt>
    <dgm:pt modelId="{7BA45216-0C78-C547-9778-058DF5BC870E}" type="parTrans" cxnId="{414CF286-25C9-794C-8FB4-8191A6C36B47}">
      <dgm:prSet/>
      <dgm:spPr/>
      <dgm:t>
        <a:bodyPr/>
        <a:lstStyle/>
        <a:p>
          <a:endParaRPr lang="en-US"/>
        </a:p>
      </dgm:t>
    </dgm:pt>
    <dgm:pt modelId="{991CB2A2-BF08-B845-80DA-9008CF69D1BC}" type="sibTrans" cxnId="{414CF286-25C9-794C-8FB4-8191A6C36B47}">
      <dgm:prSet/>
      <dgm:spPr/>
      <dgm:t>
        <a:bodyPr/>
        <a:lstStyle/>
        <a:p>
          <a:endParaRPr lang="en-US"/>
        </a:p>
      </dgm:t>
    </dgm:pt>
    <dgm:pt modelId="{2277E07A-F119-674E-AF72-DBEE043D0EA3}">
      <dgm:prSet phldrT="[Text]"/>
      <dgm:spPr/>
      <dgm:t>
        <a:bodyPr/>
        <a:lstStyle/>
        <a:p>
          <a:r>
            <a:rPr lang="en-US" dirty="0"/>
            <a:t>Main </a:t>
          </a:r>
          <a:r>
            <a:rPr lang="ka-GE" dirty="0"/>
            <a:t>themes - მთავარი თემები</a:t>
          </a:r>
          <a:endParaRPr lang="en-US" dirty="0"/>
        </a:p>
      </dgm:t>
    </dgm:pt>
    <dgm:pt modelId="{8C192108-9339-564B-8EBD-F8C283DF3A37}" type="parTrans" cxnId="{B39D7C1C-A967-4445-A4C8-181310BD588E}">
      <dgm:prSet/>
      <dgm:spPr/>
      <dgm:t>
        <a:bodyPr/>
        <a:lstStyle/>
        <a:p>
          <a:endParaRPr lang="en-US"/>
        </a:p>
      </dgm:t>
    </dgm:pt>
    <dgm:pt modelId="{E37EFF94-BE70-E441-BF78-0D6AABE2F4EE}" type="sibTrans" cxnId="{B39D7C1C-A967-4445-A4C8-181310BD588E}">
      <dgm:prSet/>
      <dgm:spPr/>
      <dgm:t>
        <a:bodyPr/>
        <a:lstStyle/>
        <a:p>
          <a:endParaRPr lang="en-US"/>
        </a:p>
      </dgm:t>
    </dgm:pt>
    <dgm:pt modelId="{F2F8A582-FB6A-9643-9A98-AFC9B7102DCD}">
      <dgm:prSet phldrT="[Text]"/>
      <dgm:spPr/>
      <dgm:t>
        <a:bodyPr/>
        <a:lstStyle/>
        <a:p>
          <a:r>
            <a:rPr lang="en-US" dirty="0"/>
            <a:t>Conclusion and Homework</a:t>
          </a:r>
          <a:r>
            <a:rPr lang="ka-GE" dirty="0"/>
            <a:t> - შეჯამება და დავალება</a:t>
          </a:r>
          <a:endParaRPr lang="en-US" dirty="0"/>
        </a:p>
      </dgm:t>
    </dgm:pt>
    <dgm:pt modelId="{F022E6FA-945D-E947-A123-DA72ECDF4900}" type="parTrans" cxnId="{49456BAF-B177-0D40-8F1B-1810B819E8CF}">
      <dgm:prSet/>
      <dgm:spPr/>
      <dgm:t>
        <a:bodyPr/>
        <a:lstStyle/>
        <a:p>
          <a:endParaRPr lang="en-US"/>
        </a:p>
      </dgm:t>
    </dgm:pt>
    <dgm:pt modelId="{13B5B10D-DA6B-3244-94BD-3AA5A4BA2BEE}" type="sibTrans" cxnId="{49456BAF-B177-0D40-8F1B-1810B819E8CF}">
      <dgm:prSet/>
      <dgm:spPr/>
      <dgm:t>
        <a:bodyPr/>
        <a:lstStyle/>
        <a:p>
          <a:endParaRPr lang="en-US"/>
        </a:p>
      </dgm:t>
    </dgm:pt>
    <dgm:pt modelId="{B83E8202-4CC7-B04A-9637-C482E6687B2A}">
      <dgm:prSet phldrT="[Text]"/>
      <dgm:spPr/>
      <dgm:t>
        <a:bodyPr/>
        <a:lstStyle/>
        <a:p>
          <a:r>
            <a:rPr lang="en-US" dirty="0"/>
            <a:t>Summary</a:t>
          </a:r>
          <a:r>
            <a:rPr lang="ka-GE" dirty="0"/>
            <a:t> - შინაარსი</a:t>
          </a:r>
          <a:endParaRPr lang="en-US" dirty="0"/>
        </a:p>
      </dgm:t>
    </dgm:pt>
    <dgm:pt modelId="{6C4C4BD0-D1C7-554F-9090-860D0A3F1C78}" type="parTrans" cxnId="{01FC6CB8-0654-9146-A121-A253BE554E1D}">
      <dgm:prSet/>
      <dgm:spPr/>
      <dgm:t>
        <a:bodyPr/>
        <a:lstStyle/>
        <a:p>
          <a:endParaRPr lang="en-US"/>
        </a:p>
      </dgm:t>
    </dgm:pt>
    <dgm:pt modelId="{E509B0FC-D49A-0941-A4E8-169E21F82469}" type="sibTrans" cxnId="{01FC6CB8-0654-9146-A121-A253BE554E1D}">
      <dgm:prSet/>
      <dgm:spPr/>
      <dgm:t>
        <a:bodyPr/>
        <a:lstStyle/>
        <a:p>
          <a:endParaRPr lang="en-US"/>
        </a:p>
      </dgm:t>
    </dgm:pt>
    <dgm:pt modelId="{3A25CDBD-5E2C-0045-A1CC-808F64446F93}">
      <dgm:prSet phldrT="[Text]"/>
      <dgm:spPr/>
      <dgm:t>
        <a:bodyPr/>
        <a:lstStyle/>
        <a:p>
          <a:r>
            <a:rPr lang="ka-GE" dirty="0"/>
            <a:t>Characters - გმირები</a:t>
          </a:r>
          <a:endParaRPr lang="en-US" dirty="0"/>
        </a:p>
      </dgm:t>
    </dgm:pt>
    <dgm:pt modelId="{4B18E76C-0790-334F-A914-EA93E9CDD6CD}" type="parTrans" cxnId="{08AA64FD-538C-EA40-B823-4CC9B5C2FCFC}">
      <dgm:prSet/>
      <dgm:spPr/>
      <dgm:t>
        <a:bodyPr/>
        <a:lstStyle/>
        <a:p>
          <a:endParaRPr lang="en-US"/>
        </a:p>
      </dgm:t>
    </dgm:pt>
    <dgm:pt modelId="{3BBF5B6E-3C28-634E-BAFB-EEA69EC5C787}" type="sibTrans" cxnId="{08AA64FD-538C-EA40-B823-4CC9B5C2FCFC}">
      <dgm:prSet/>
      <dgm:spPr/>
      <dgm:t>
        <a:bodyPr/>
        <a:lstStyle/>
        <a:p>
          <a:endParaRPr lang="en-US"/>
        </a:p>
      </dgm:t>
    </dgm:pt>
    <dgm:pt modelId="{9848A8EC-CC47-8D47-965D-611BD0928EC8}">
      <dgm:prSet phldrT="[Text]"/>
      <dgm:spPr/>
      <dgm:t>
        <a:bodyPr/>
        <a:lstStyle/>
        <a:p>
          <a:r>
            <a:rPr lang="en-US" dirty="0"/>
            <a:t>Setting</a:t>
          </a:r>
          <a:r>
            <a:rPr lang="ka-GE" dirty="0"/>
            <a:t> - მოქმედების ადგილი და დრო</a:t>
          </a:r>
          <a:endParaRPr lang="en-US" dirty="0"/>
        </a:p>
      </dgm:t>
    </dgm:pt>
    <dgm:pt modelId="{E46096E0-957F-374B-B765-5C6CDFBB9B38}" type="parTrans" cxnId="{D953B45A-D8E1-0C44-811F-484C882AAB37}">
      <dgm:prSet/>
      <dgm:spPr/>
      <dgm:t>
        <a:bodyPr/>
        <a:lstStyle/>
        <a:p>
          <a:endParaRPr lang="en-US"/>
        </a:p>
      </dgm:t>
    </dgm:pt>
    <dgm:pt modelId="{526ECF21-0BD5-294A-9D26-CEA80E5D0722}" type="sibTrans" cxnId="{D953B45A-D8E1-0C44-811F-484C882AAB37}">
      <dgm:prSet/>
      <dgm:spPr/>
      <dgm:t>
        <a:bodyPr/>
        <a:lstStyle/>
        <a:p>
          <a:endParaRPr lang="en-US"/>
        </a:p>
      </dgm:t>
    </dgm:pt>
    <dgm:pt modelId="{F2874115-8BF8-C94E-9E32-3DF9E995A4BD}">
      <dgm:prSet phldrT="[Text]"/>
      <dgm:spPr/>
      <dgm:t>
        <a:bodyPr/>
        <a:lstStyle/>
        <a:p>
          <a:r>
            <a:rPr lang="en-US" dirty="0"/>
            <a:t>About the Author</a:t>
          </a:r>
          <a:r>
            <a:rPr lang="ka-GE" dirty="0"/>
            <a:t>- ავტორის შესახებ</a:t>
          </a:r>
          <a:endParaRPr lang="en-US" dirty="0"/>
        </a:p>
      </dgm:t>
    </dgm:pt>
    <dgm:pt modelId="{C9863812-304E-6A43-B43D-E020C424310E}" type="sibTrans" cxnId="{57C683A9-C0B8-8A4C-A2D8-77CC880CFC76}">
      <dgm:prSet/>
      <dgm:spPr/>
      <dgm:t>
        <a:bodyPr/>
        <a:lstStyle/>
        <a:p>
          <a:endParaRPr lang="en-US"/>
        </a:p>
      </dgm:t>
    </dgm:pt>
    <dgm:pt modelId="{3EF4F2CD-6D3F-014E-AA2A-6D365BC76DD5}" type="parTrans" cxnId="{57C683A9-C0B8-8A4C-A2D8-77CC880CFC76}">
      <dgm:prSet/>
      <dgm:spPr/>
      <dgm:t>
        <a:bodyPr/>
        <a:lstStyle/>
        <a:p>
          <a:endParaRPr lang="en-US"/>
        </a:p>
      </dgm:t>
    </dgm:pt>
    <dgm:pt modelId="{CDE71560-EDAE-D344-864A-10D1DFE9070D}" type="pres">
      <dgm:prSet presAssocID="{54AFEB21-D0AC-7243-AE6F-ED462651A9F8}" presName="Name0" presStyleCnt="0">
        <dgm:presLayoutVars>
          <dgm:chMax val="7"/>
          <dgm:chPref val="7"/>
          <dgm:dir/>
        </dgm:presLayoutVars>
      </dgm:prSet>
      <dgm:spPr/>
      <dgm:t>
        <a:bodyPr/>
        <a:lstStyle/>
        <a:p>
          <a:endParaRPr lang="en-US"/>
        </a:p>
      </dgm:t>
    </dgm:pt>
    <dgm:pt modelId="{F08B2971-5B51-B04D-8049-0AD7E8D0839F}" type="pres">
      <dgm:prSet presAssocID="{54AFEB21-D0AC-7243-AE6F-ED462651A9F8}" presName="Name1" presStyleCnt="0"/>
      <dgm:spPr/>
    </dgm:pt>
    <dgm:pt modelId="{D71C55CE-0A33-4A47-A4F6-A02ED3BFFAE2}" type="pres">
      <dgm:prSet presAssocID="{54AFEB21-D0AC-7243-AE6F-ED462651A9F8}" presName="cycle" presStyleCnt="0"/>
      <dgm:spPr/>
    </dgm:pt>
    <dgm:pt modelId="{CB01127D-9DA4-1146-A83E-EC0D637B8906}" type="pres">
      <dgm:prSet presAssocID="{54AFEB21-D0AC-7243-AE6F-ED462651A9F8}" presName="srcNode" presStyleLbl="node1" presStyleIdx="0" presStyleCnt="7"/>
      <dgm:spPr/>
    </dgm:pt>
    <dgm:pt modelId="{87C5F9E4-F184-6942-8DD5-0D4ACDA57DBA}" type="pres">
      <dgm:prSet presAssocID="{54AFEB21-D0AC-7243-AE6F-ED462651A9F8}" presName="conn" presStyleLbl="parChTrans1D2" presStyleIdx="0" presStyleCnt="1"/>
      <dgm:spPr/>
      <dgm:t>
        <a:bodyPr/>
        <a:lstStyle/>
        <a:p>
          <a:endParaRPr lang="en-US"/>
        </a:p>
      </dgm:t>
    </dgm:pt>
    <dgm:pt modelId="{3EB64438-BEA2-694E-8848-3C9A3DA576C4}" type="pres">
      <dgm:prSet presAssocID="{54AFEB21-D0AC-7243-AE6F-ED462651A9F8}" presName="extraNode" presStyleLbl="node1" presStyleIdx="0" presStyleCnt="7"/>
      <dgm:spPr/>
    </dgm:pt>
    <dgm:pt modelId="{5E086037-ED9A-F44F-AA2E-EA15E8BED848}" type="pres">
      <dgm:prSet presAssocID="{54AFEB21-D0AC-7243-AE6F-ED462651A9F8}" presName="dstNode" presStyleLbl="node1" presStyleIdx="0" presStyleCnt="7"/>
      <dgm:spPr/>
    </dgm:pt>
    <dgm:pt modelId="{D1683DA0-5399-3B4D-AD84-B4F87F631B7C}" type="pres">
      <dgm:prSet presAssocID="{C0E07353-FABC-3C4B-B6FA-36D714F26C93}" presName="text_1" presStyleLbl="node1" presStyleIdx="0" presStyleCnt="7">
        <dgm:presLayoutVars>
          <dgm:bulletEnabled val="1"/>
        </dgm:presLayoutVars>
      </dgm:prSet>
      <dgm:spPr/>
      <dgm:t>
        <a:bodyPr/>
        <a:lstStyle/>
        <a:p>
          <a:endParaRPr lang="en-US"/>
        </a:p>
      </dgm:t>
    </dgm:pt>
    <dgm:pt modelId="{AB379BC7-E707-5748-8BE8-0670A6365174}" type="pres">
      <dgm:prSet presAssocID="{C0E07353-FABC-3C4B-B6FA-36D714F26C93}" presName="accent_1" presStyleCnt="0"/>
      <dgm:spPr/>
    </dgm:pt>
    <dgm:pt modelId="{377382CD-1E73-FA48-BC57-ACD20D62240A}" type="pres">
      <dgm:prSet presAssocID="{C0E07353-FABC-3C4B-B6FA-36D714F26C93}" presName="accentRepeatNode" presStyleLbl="solidFgAcc1" presStyleIdx="0" presStyleCnt="7"/>
      <dgm:spPr/>
    </dgm:pt>
    <dgm:pt modelId="{A83FD19F-5C7A-994E-80CC-C0F2B9457EB3}" type="pres">
      <dgm:prSet presAssocID="{F2874115-8BF8-C94E-9E32-3DF9E995A4BD}" presName="text_2" presStyleLbl="node1" presStyleIdx="1" presStyleCnt="7">
        <dgm:presLayoutVars>
          <dgm:bulletEnabled val="1"/>
        </dgm:presLayoutVars>
      </dgm:prSet>
      <dgm:spPr/>
      <dgm:t>
        <a:bodyPr/>
        <a:lstStyle/>
        <a:p>
          <a:endParaRPr lang="en-US"/>
        </a:p>
      </dgm:t>
    </dgm:pt>
    <dgm:pt modelId="{DB5FB112-C8A2-9A4F-A16D-C59A43C407D0}" type="pres">
      <dgm:prSet presAssocID="{F2874115-8BF8-C94E-9E32-3DF9E995A4BD}" presName="accent_2" presStyleCnt="0"/>
      <dgm:spPr/>
    </dgm:pt>
    <dgm:pt modelId="{411DA598-002A-FF47-9531-75928444A383}" type="pres">
      <dgm:prSet presAssocID="{F2874115-8BF8-C94E-9E32-3DF9E995A4BD}" presName="accentRepeatNode" presStyleLbl="solidFgAcc1" presStyleIdx="1" presStyleCnt="7"/>
      <dgm:spPr/>
    </dgm:pt>
    <dgm:pt modelId="{474C2BE2-ED8E-FB48-B8FC-5533DA6B5E24}" type="pres">
      <dgm:prSet presAssocID="{B83E8202-4CC7-B04A-9637-C482E6687B2A}" presName="text_3" presStyleLbl="node1" presStyleIdx="2" presStyleCnt="7">
        <dgm:presLayoutVars>
          <dgm:bulletEnabled val="1"/>
        </dgm:presLayoutVars>
      </dgm:prSet>
      <dgm:spPr/>
      <dgm:t>
        <a:bodyPr/>
        <a:lstStyle/>
        <a:p>
          <a:endParaRPr lang="en-US"/>
        </a:p>
      </dgm:t>
    </dgm:pt>
    <dgm:pt modelId="{E242ED2E-5A87-BB49-8668-68AB5B4EF1C9}" type="pres">
      <dgm:prSet presAssocID="{B83E8202-4CC7-B04A-9637-C482E6687B2A}" presName="accent_3" presStyleCnt="0"/>
      <dgm:spPr/>
    </dgm:pt>
    <dgm:pt modelId="{5CEC9627-B2FE-2D42-9A6F-D0C848694378}" type="pres">
      <dgm:prSet presAssocID="{B83E8202-4CC7-B04A-9637-C482E6687B2A}" presName="accentRepeatNode" presStyleLbl="solidFgAcc1" presStyleIdx="2" presStyleCnt="7"/>
      <dgm:spPr/>
    </dgm:pt>
    <dgm:pt modelId="{C69041F9-5784-EB41-A518-97B7AEF0E3A7}" type="pres">
      <dgm:prSet presAssocID="{3A25CDBD-5E2C-0045-A1CC-808F64446F93}" presName="text_4" presStyleLbl="node1" presStyleIdx="3" presStyleCnt="7">
        <dgm:presLayoutVars>
          <dgm:bulletEnabled val="1"/>
        </dgm:presLayoutVars>
      </dgm:prSet>
      <dgm:spPr/>
      <dgm:t>
        <a:bodyPr/>
        <a:lstStyle/>
        <a:p>
          <a:endParaRPr lang="en-US"/>
        </a:p>
      </dgm:t>
    </dgm:pt>
    <dgm:pt modelId="{6A9D5791-47C0-F34E-A3C3-363ECD06ED15}" type="pres">
      <dgm:prSet presAssocID="{3A25CDBD-5E2C-0045-A1CC-808F64446F93}" presName="accent_4" presStyleCnt="0"/>
      <dgm:spPr/>
    </dgm:pt>
    <dgm:pt modelId="{3F768512-85FB-484A-9E22-7129A668D517}" type="pres">
      <dgm:prSet presAssocID="{3A25CDBD-5E2C-0045-A1CC-808F64446F93}" presName="accentRepeatNode" presStyleLbl="solidFgAcc1" presStyleIdx="3" presStyleCnt="7"/>
      <dgm:spPr/>
    </dgm:pt>
    <dgm:pt modelId="{17CCB5BE-9A75-4B43-838F-40EBA214A35B}" type="pres">
      <dgm:prSet presAssocID="{9848A8EC-CC47-8D47-965D-611BD0928EC8}" presName="text_5" presStyleLbl="node1" presStyleIdx="4" presStyleCnt="7">
        <dgm:presLayoutVars>
          <dgm:bulletEnabled val="1"/>
        </dgm:presLayoutVars>
      </dgm:prSet>
      <dgm:spPr/>
      <dgm:t>
        <a:bodyPr/>
        <a:lstStyle/>
        <a:p>
          <a:endParaRPr lang="en-US"/>
        </a:p>
      </dgm:t>
    </dgm:pt>
    <dgm:pt modelId="{E6DF653F-810D-3441-BBB9-0D8D0F3BB4D1}" type="pres">
      <dgm:prSet presAssocID="{9848A8EC-CC47-8D47-965D-611BD0928EC8}" presName="accent_5" presStyleCnt="0"/>
      <dgm:spPr/>
    </dgm:pt>
    <dgm:pt modelId="{2B510BF3-E86F-184A-A47F-3B6C283103CC}" type="pres">
      <dgm:prSet presAssocID="{9848A8EC-CC47-8D47-965D-611BD0928EC8}" presName="accentRepeatNode" presStyleLbl="solidFgAcc1" presStyleIdx="4" presStyleCnt="7"/>
      <dgm:spPr/>
    </dgm:pt>
    <dgm:pt modelId="{AAEB00B7-6FA7-1144-B596-B99D5206419A}" type="pres">
      <dgm:prSet presAssocID="{2277E07A-F119-674E-AF72-DBEE043D0EA3}" presName="text_6" presStyleLbl="node1" presStyleIdx="5" presStyleCnt="7">
        <dgm:presLayoutVars>
          <dgm:bulletEnabled val="1"/>
        </dgm:presLayoutVars>
      </dgm:prSet>
      <dgm:spPr/>
      <dgm:t>
        <a:bodyPr/>
        <a:lstStyle/>
        <a:p>
          <a:endParaRPr lang="en-US"/>
        </a:p>
      </dgm:t>
    </dgm:pt>
    <dgm:pt modelId="{D8256126-5D83-774B-9EE0-5D0D29E8986D}" type="pres">
      <dgm:prSet presAssocID="{2277E07A-F119-674E-AF72-DBEE043D0EA3}" presName="accent_6" presStyleCnt="0"/>
      <dgm:spPr/>
    </dgm:pt>
    <dgm:pt modelId="{8FDE6AB9-492F-D94A-B065-ABF11C83471E}" type="pres">
      <dgm:prSet presAssocID="{2277E07A-F119-674E-AF72-DBEE043D0EA3}" presName="accentRepeatNode" presStyleLbl="solidFgAcc1" presStyleIdx="5" presStyleCnt="7"/>
      <dgm:spPr/>
    </dgm:pt>
    <dgm:pt modelId="{58E8F943-0742-FA48-93D2-75E897AEF673}" type="pres">
      <dgm:prSet presAssocID="{F2F8A582-FB6A-9643-9A98-AFC9B7102DCD}" presName="text_7" presStyleLbl="node1" presStyleIdx="6" presStyleCnt="7">
        <dgm:presLayoutVars>
          <dgm:bulletEnabled val="1"/>
        </dgm:presLayoutVars>
      </dgm:prSet>
      <dgm:spPr/>
      <dgm:t>
        <a:bodyPr/>
        <a:lstStyle/>
        <a:p>
          <a:endParaRPr lang="en-US"/>
        </a:p>
      </dgm:t>
    </dgm:pt>
    <dgm:pt modelId="{49791FEB-4215-5747-82E7-22C9396B6243}" type="pres">
      <dgm:prSet presAssocID="{F2F8A582-FB6A-9643-9A98-AFC9B7102DCD}" presName="accent_7" presStyleCnt="0"/>
      <dgm:spPr/>
    </dgm:pt>
    <dgm:pt modelId="{23647887-052A-044D-A3F1-E205E9BB6589}" type="pres">
      <dgm:prSet presAssocID="{F2F8A582-FB6A-9643-9A98-AFC9B7102DCD}" presName="accentRepeatNode" presStyleLbl="solidFgAcc1" presStyleIdx="6" presStyleCnt="7"/>
      <dgm:spPr/>
    </dgm:pt>
  </dgm:ptLst>
  <dgm:cxnLst>
    <dgm:cxn modelId="{AFFCA21C-A47A-8240-9D9D-7B64943EE366}" type="presOf" srcId="{F2874115-8BF8-C94E-9E32-3DF9E995A4BD}" destId="{A83FD19F-5C7A-994E-80CC-C0F2B9457EB3}" srcOrd="0" destOrd="0" presId="urn:microsoft.com/office/officeart/2008/layout/VerticalCurvedList"/>
    <dgm:cxn modelId="{D953B45A-D8E1-0C44-811F-484C882AAB37}" srcId="{54AFEB21-D0AC-7243-AE6F-ED462651A9F8}" destId="{9848A8EC-CC47-8D47-965D-611BD0928EC8}" srcOrd="4" destOrd="0" parTransId="{E46096E0-957F-374B-B765-5C6CDFBB9B38}" sibTransId="{526ECF21-0BD5-294A-9D26-CEA80E5D0722}"/>
    <dgm:cxn modelId="{57C683A9-C0B8-8A4C-A2D8-77CC880CFC76}" srcId="{54AFEB21-D0AC-7243-AE6F-ED462651A9F8}" destId="{F2874115-8BF8-C94E-9E32-3DF9E995A4BD}" srcOrd="1" destOrd="0" parTransId="{3EF4F2CD-6D3F-014E-AA2A-6D365BC76DD5}" sibTransId="{C9863812-304E-6A43-B43D-E020C424310E}"/>
    <dgm:cxn modelId="{9A71000D-4060-EA41-A6D3-8279B8843D6C}" type="presOf" srcId="{9848A8EC-CC47-8D47-965D-611BD0928EC8}" destId="{17CCB5BE-9A75-4B43-838F-40EBA214A35B}" srcOrd="0" destOrd="0" presId="urn:microsoft.com/office/officeart/2008/layout/VerticalCurvedList"/>
    <dgm:cxn modelId="{B39D7C1C-A967-4445-A4C8-181310BD588E}" srcId="{54AFEB21-D0AC-7243-AE6F-ED462651A9F8}" destId="{2277E07A-F119-674E-AF72-DBEE043D0EA3}" srcOrd="5" destOrd="0" parTransId="{8C192108-9339-564B-8EBD-F8C283DF3A37}" sibTransId="{E37EFF94-BE70-E441-BF78-0D6AABE2F4EE}"/>
    <dgm:cxn modelId="{CFA7B9F8-5382-CC40-94A6-E3A5F31E1CDC}" type="presOf" srcId="{991CB2A2-BF08-B845-80DA-9008CF69D1BC}" destId="{87C5F9E4-F184-6942-8DD5-0D4ACDA57DBA}" srcOrd="0" destOrd="0" presId="urn:microsoft.com/office/officeart/2008/layout/VerticalCurvedList"/>
    <dgm:cxn modelId="{D698A9F9-2C4A-E244-83FA-C1E4C5F8998C}" type="presOf" srcId="{F2F8A582-FB6A-9643-9A98-AFC9B7102DCD}" destId="{58E8F943-0742-FA48-93D2-75E897AEF673}" srcOrd="0" destOrd="0" presId="urn:microsoft.com/office/officeart/2008/layout/VerticalCurvedList"/>
    <dgm:cxn modelId="{D7F84ACC-7AC1-6645-98D9-DFEFCC7EA654}" type="presOf" srcId="{54AFEB21-D0AC-7243-AE6F-ED462651A9F8}" destId="{CDE71560-EDAE-D344-864A-10D1DFE9070D}" srcOrd="0" destOrd="0" presId="urn:microsoft.com/office/officeart/2008/layout/VerticalCurvedList"/>
    <dgm:cxn modelId="{B0F77EAE-D77B-8D46-8859-3C13DCEE1013}" type="presOf" srcId="{C0E07353-FABC-3C4B-B6FA-36D714F26C93}" destId="{D1683DA0-5399-3B4D-AD84-B4F87F631B7C}" srcOrd="0" destOrd="0" presId="urn:microsoft.com/office/officeart/2008/layout/VerticalCurvedList"/>
    <dgm:cxn modelId="{E14BC2BB-F278-9D4F-9DA4-D938DF825381}" type="presOf" srcId="{3A25CDBD-5E2C-0045-A1CC-808F64446F93}" destId="{C69041F9-5784-EB41-A518-97B7AEF0E3A7}" srcOrd="0" destOrd="0" presId="urn:microsoft.com/office/officeart/2008/layout/VerticalCurvedList"/>
    <dgm:cxn modelId="{01FC6CB8-0654-9146-A121-A253BE554E1D}" srcId="{54AFEB21-D0AC-7243-AE6F-ED462651A9F8}" destId="{B83E8202-4CC7-B04A-9637-C482E6687B2A}" srcOrd="2" destOrd="0" parTransId="{6C4C4BD0-D1C7-554F-9090-860D0A3F1C78}" sibTransId="{E509B0FC-D49A-0941-A4E8-169E21F82469}"/>
    <dgm:cxn modelId="{651EC6F7-51A6-FB4B-A44A-A0959E25158F}" type="presOf" srcId="{B83E8202-4CC7-B04A-9637-C482E6687B2A}" destId="{474C2BE2-ED8E-FB48-B8FC-5533DA6B5E24}" srcOrd="0" destOrd="0" presId="urn:microsoft.com/office/officeart/2008/layout/VerticalCurvedList"/>
    <dgm:cxn modelId="{08AA64FD-538C-EA40-B823-4CC9B5C2FCFC}" srcId="{54AFEB21-D0AC-7243-AE6F-ED462651A9F8}" destId="{3A25CDBD-5E2C-0045-A1CC-808F64446F93}" srcOrd="3" destOrd="0" parTransId="{4B18E76C-0790-334F-A914-EA93E9CDD6CD}" sibTransId="{3BBF5B6E-3C28-634E-BAFB-EEA69EC5C787}"/>
    <dgm:cxn modelId="{B0A7A3BC-4709-0F40-A6B9-5A780B00E271}" type="presOf" srcId="{2277E07A-F119-674E-AF72-DBEE043D0EA3}" destId="{AAEB00B7-6FA7-1144-B596-B99D5206419A}" srcOrd="0" destOrd="0" presId="urn:microsoft.com/office/officeart/2008/layout/VerticalCurvedList"/>
    <dgm:cxn modelId="{414CF286-25C9-794C-8FB4-8191A6C36B47}" srcId="{54AFEB21-D0AC-7243-AE6F-ED462651A9F8}" destId="{C0E07353-FABC-3C4B-B6FA-36D714F26C93}" srcOrd="0" destOrd="0" parTransId="{7BA45216-0C78-C547-9778-058DF5BC870E}" sibTransId="{991CB2A2-BF08-B845-80DA-9008CF69D1BC}"/>
    <dgm:cxn modelId="{49456BAF-B177-0D40-8F1B-1810B819E8CF}" srcId="{54AFEB21-D0AC-7243-AE6F-ED462651A9F8}" destId="{F2F8A582-FB6A-9643-9A98-AFC9B7102DCD}" srcOrd="6" destOrd="0" parTransId="{F022E6FA-945D-E947-A123-DA72ECDF4900}" sibTransId="{13B5B10D-DA6B-3244-94BD-3AA5A4BA2BEE}"/>
    <dgm:cxn modelId="{CF0E7303-D3FD-6A40-858A-8802805C50F4}" type="presParOf" srcId="{CDE71560-EDAE-D344-864A-10D1DFE9070D}" destId="{F08B2971-5B51-B04D-8049-0AD7E8D0839F}" srcOrd="0" destOrd="0" presId="urn:microsoft.com/office/officeart/2008/layout/VerticalCurvedList"/>
    <dgm:cxn modelId="{F5406FEC-CC5B-BC4B-971C-7242B2F424F5}" type="presParOf" srcId="{F08B2971-5B51-B04D-8049-0AD7E8D0839F}" destId="{D71C55CE-0A33-4A47-A4F6-A02ED3BFFAE2}" srcOrd="0" destOrd="0" presId="urn:microsoft.com/office/officeart/2008/layout/VerticalCurvedList"/>
    <dgm:cxn modelId="{A89C2343-F32E-D64D-A34E-03B67D4F173F}" type="presParOf" srcId="{D71C55CE-0A33-4A47-A4F6-A02ED3BFFAE2}" destId="{CB01127D-9DA4-1146-A83E-EC0D637B8906}" srcOrd="0" destOrd="0" presId="urn:microsoft.com/office/officeart/2008/layout/VerticalCurvedList"/>
    <dgm:cxn modelId="{A2DB5241-0862-594D-B2D1-A6F70B2F35D7}" type="presParOf" srcId="{D71C55CE-0A33-4A47-A4F6-A02ED3BFFAE2}" destId="{87C5F9E4-F184-6942-8DD5-0D4ACDA57DBA}" srcOrd="1" destOrd="0" presId="urn:microsoft.com/office/officeart/2008/layout/VerticalCurvedList"/>
    <dgm:cxn modelId="{85B14646-3D94-7E48-98D7-4390FB829CF7}" type="presParOf" srcId="{D71C55CE-0A33-4A47-A4F6-A02ED3BFFAE2}" destId="{3EB64438-BEA2-694E-8848-3C9A3DA576C4}" srcOrd="2" destOrd="0" presId="urn:microsoft.com/office/officeart/2008/layout/VerticalCurvedList"/>
    <dgm:cxn modelId="{10C9D3B4-AB7F-0B43-AB81-6E48C1ECA9C5}" type="presParOf" srcId="{D71C55CE-0A33-4A47-A4F6-A02ED3BFFAE2}" destId="{5E086037-ED9A-F44F-AA2E-EA15E8BED848}" srcOrd="3" destOrd="0" presId="urn:microsoft.com/office/officeart/2008/layout/VerticalCurvedList"/>
    <dgm:cxn modelId="{0B1552B0-3082-154C-AAEB-71972F243128}" type="presParOf" srcId="{F08B2971-5B51-B04D-8049-0AD7E8D0839F}" destId="{D1683DA0-5399-3B4D-AD84-B4F87F631B7C}" srcOrd="1" destOrd="0" presId="urn:microsoft.com/office/officeart/2008/layout/VerticalCurvedList"/>
    <dgm:cxn modelId="{226C92AE-0BBB-8F49-9631-9FC55ECD12EC}" type="presParOf" srcId="{F08B2971-5B51-B04D-8049-0AD7E8D0839F}" destId="{AB379BC7-E707-5748-8BE8-0670A6365174}" srcOrd="2" destOrd="0" presId="urn:microsoft.com/office/officeart/2008/layout/VerticalCurvedList"/>
    <dgm:cxn modelId="{5C1650DE-081C-6543-BE97-C12914EEB946}" type="presParOf" srcId="{AB379BC7-E707-5748-8BE8-0670A6365174}" destId="{377382CD-1E73-FA48-BC57-ACD20D62240A}" srcOrd="0" destOrd="0" presId="urn:microsoft.com/office/officeart/2008/layout/VerticalCurvedList"/>
    <dgm:cxn modelId="{D036662D-EEE5-764B-AF7E-56C1A42DFD4E}" type="presParOf" srcId="{F08B2971-5B51-B04D-8049-0AD7E8D0839F}" destId="{A83FD19F-5C7A-994E-80CC-C0F2B9457EB3}" srcOrd="3" destOrd="0" presId="urn:microsoft.com/office/officeart/2008/layout/VerticalCurvedList"/>
    <dgm:cxn modelId="{C2A75032-48D8-E94B-A3CB-17F395886D37}" type="presParOf" srcId="{F08B2971-5B51-B04D-8049-0AD7E8D0839F}" destId="{DB5FB112-C8A2-9A4F-A16D-C59A43C407D0}" srcOrd="4" destOrd="0" presId="urn:microsoft.com/office/officeart/2008/layout/VerticalCurvedList"/>
    <dgm:cxn modelId="{849CBB63-90B6-7F4E-8386-B1F7577497BC}" type="presParOf" srcId="{DB5FB112-C8A2-9A4F-A16D-C59A43C407D0}" destId="{411DA598-002A-FF47-9531-75928444A383}" srcOrd="0" destOrd="0" presId="urn:microsoft.com/office/officeart/2008/layout/VerticalCurvedList"/>
    <dgm:cxn modelId="{F804FEBF-ACB0-E244-8157-80B335711353}" type="presParOf" srcId="{F08B2971-5B51-B04D-8049-0AD7E8D0839F}" destId="{474C2BE2-ED8E-FB48-B8FC-5533DA6B5E24}" srcOrd="5" destOrd="0" presId="urn:microsoft.com/office/officeart/2008/layout/VerticalCurvedList"/>
    <dgm:cxn modelId="{BA63CAB5-AF80-C949-9E5B-814603CEA91B}" type="presParOf" srcId="{F08B2971-5B51-B04D-8049-0AD7E8D0839F}" destId="{E242ED2E-5A87-BB49-8668-68AB5B4EF1C9}" srcOrd="6" destOrd="0" presId="urn:microsoft.com/office/officeart/2008/layout/VerticalCurvedList"/>
    <dgm:cxn modelId="{5C27F8BA-5418-AA48-8BC7-23A374079352}" type="presParOf" srcId="{E242ED2E-5A87-BB49-8668-68AB5B4EF1C9}" destId="{5CEC9627-B2FE-2D42-9A6F-D0C848694378}" srcOrd="0" destOrd="0" presId="urn:microsoft.com/office/officeart/2008/layout/VerticalCurvedList"/>
    <dgm:cxn modelId="{DDD5B65B-A805-0840-B7BB-2037852185FC}" type="presParOf" srcId="{F08B2971-5B51-B04D-8049-0AD7E8D0839F}" destId="{C69041F9-5784-EB41-A518-97B7AEF0E3A7}" srcOrd="7" destOrd="0" presId="urn:microsoft.com/office/officeart/2008/layout/VerticalCurvedList"/>
    <dgm:cxn modelId="{61E53709-0966-624F-9441-005811EC7C5D}" type="presParOf" srcId="{F08B2971-5B51-B04D-8049-0AD7E8D0839F}" destId="{6A9D5791-47C0-F34E-A3C3-363ECD06ED15}" srcOrd="8" destOrd="0" presId="urn:microsoft.com/office/officeart/2008/layout/VerticalCurvedList"/>
    <dgm:cxn modelId="{B4525472-F5B9-8E47-9EE5-81BBE12922D5}" type="presParOf" srcId="{6A9D5791-47C0-F34E-A3C3-363ECD06ED15}" destId="{3F768512-85FB-484A-9E22-7129A668D517}" srcOrd="0" destOrd="0" presId="urn:microsoft.com/office/officeart/2008/layout/VerticalCurvedList"/>
    <dgm:cxn modelId="{7AF0521C-03A1-BB4F-9324-DC456A95CDE5}" type="presParOf" srcId="{F08B2971-5B51-B04D-8049-0AD7E8D0839F}" destId="{17CCB5BE-9A75-4B43-838F-40EBA214A35B}" srcOrd="9" destOrd="0" presId="urn:microsoft.com/office/officeart/2008/layout/VerticalCurvedList"/>
    <dgm:cxn modelId="{622FF376-B1A4-6144-8497-0BCECD0ED7D6}" type="presParOf" srcId="{F08B2971-5B51-B04D-8049-0AD7E8D0839F}" destId="{E6DF653F-810D-3441-BBB9-0D8D0F3BB4D1}" srcOrd="10" destOrd="0" presId="urn:microsoft.com/office/officeart/2008/layout/VerticalCurvedList"/>
    <dgm:cxn modelId="{F5E9D82B-1839-A84E-B86B-6187C67762C8}" type="presParOf" srcId="{E6DF653F-810D-3441-BBB9-0D8D0F3BB4D1}" destId="{2B510BF3-E86F-184A-A47F-3B6C283103CC}" srcOrd="0" destOrd="0" presId="urn:microsoft.com/office/officeart/2008/layout/VerticalCurvedList"/>
    <dgm:cxn modelId="{CD2EDB62-8801-F342-A7F7-38CF3AC78277}" type="presParOf" srcId="{F08B2971-5B51-B04D-8049-0AD7E8D0839F}" destId="{AAEB00B7-6FA7-1144-B596-B99D5206419A}" srcOrd="11" destOrd="0" presId="urn:microsoft.com/office/officeart/2008/layout/VerticalCurvedList"/>
    <dgm:cxn modelId="{DC347E4B-8F85-B247-93A2-0A3D1A93757B}" type="presParOf" srcId="{F08B2971-5B51-B04D-8049-0AD7E8D0839F}" destId="{D8256126-5D83-774B-9EE0-5D0D29E8986D}" srcOrd="12" destOrd="0" presId="urn:microsoft.com/office/officeart/2008/layout/VerticalCurvedList"/>
    <dgm:cxn modelId="{21254045-B667-564B-9AA1-F7A965C6C95B}" type="presParOf" srcId="{D8256126-5D83-774B-9EE0-5D0D29E8986D}" destId="{8FDE6AB9-492F-D94A-B065-ABF11C83471E}" srcOrd="0" destOrd="0" presId="urn:microsoft.com/office/officeart/2008/layout/VerticalCurvedList"/>
    <dgm:cxn modelId="{ECEAAE97-E191-BF49-A4DF-3E47417CB426}" type="presParOf" srcId="{F08B2971-5B51-B04D-8049-0AD7E8D0839F}" destId="{58E8F943-0742-FA48-93D2-75E897AEF673}" srcOrd="13" destOrd="0" presId="urn:microsoft.com/office/officeart/2008/layout/VerticalCurvedList"/>
    <dgm:cxn modelId="{AE42A31A-C0A3-E641-B8EA-AAF61E9EDD3B}" type="presParOf" srcId="{F08B2971-5B51-B04D-8049-0AD7E8D0839F}" destId="{49791FEB-4215-5747-82E7-22C9396B6243}" srcOrd="14" destOrd="0" presId="urn:microsoft.com/office/officeart/2008/layout/VerticalCurvedList"/>
    <dgm:cxn modelId="{EBB51CD4-491F-164B-BCE8-C9D26AED458D}" type="presParOf" srcId="{49791FEB-4215-5747-82E7-22C9396B6243}" destId="{23647887-052A-044D-A3F1-E205E9BB65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custT="1"/>
      <dgm:spPr/>
      <dgm:t>
        <a:bodyPr/>
        <a:lstStyle/>
        <a:p>
          <a:r>
            <a:rPr lang="en-US" sz="1700" b="1" dirty="0">
              <a:latin typeface="+mj-lt"/>
            </a:rPr>
            <a:t>Vocabulary</a:t>
          </a:r>
        </a:p>
        <a:p>
          <a:r>
            <a:rPr lang="ka-GE" sz="1700" b="1" dirty="0">
              <a:latin typeface="+mj-lt"/>
            </a:rPr>
            <a:t>ლექსიკა</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8EE9E2C-33DA-624D-9B28-319AC8F8BFAB}">
      <dgm:prSet phldrT="[Text]" custT="1"/>
      <dgm:spPr/>
      <dgm:t>
        <a:bodyPr/>
        <a:lstStyle/>
        <a:p>
          <a:r>
            <a:rPr lang="en-US" sz="1800" b="1" dirty="0">
              <a:latin typeface="+mj-lt"/>
            </a:rPr>
            <a:t>immoral</a:t>
          </a:r>
        </a:p>
        <a:p>
          <a:r>
            <a:rPr lang="en-US" sz="1800" b="1" dirty="0">
              <a:latin typeface="+mj-lt"/>
            </a:rPr>
            <a:t>(adj.)</a:t>
          </a:r>
        </a:p>
      </dgm:t>
    </dgm:pt>
    <dgm:pt modelId="{A2B3A914-D337-104B-ABFE-235A5DA8D64C}" type="parTrans" cxnId="{10A962B2-F0BF-2D4E-A0DB-4BCB21E60348}">
      <dgm:prSet/>
      <dgm:spPr/>
      <dgm:t>
        <a:bodyPr/>
        <a:lstStyle/>
        <a:p>
          <a:endParaRPr lang="en-US">
            <a:latin typeface="+mj-lt"/>
          </a:endParaRPr>
        </a:p>
      </dgm:t>
    </dgm:pt>
    <dgm:pt modelId="{A7916B61-2D3F-FE4B-89FF-64D2C8EF75A4}" type="sibTrans" cxnId="{10A962B2-F0BF-2D4E-A0DB-4BCB21E60348}">
      <dgm:prSet/>
      <dgm:spPr/>
      <dgm:t>
        <a:bodyPr/>
        <a:lstStyle/>
        <a:p>
          <a:endParaRPr lang="en-US"/>
        </a:p>
      </dgm:t>
    </dgm:pt>
    <dgm:pt modelId="{012B8D44-CC52-F348-89F7-97C80E5FCBD5}">
      <dgm:prSet phldrT="[Text]" custT="1"/>
      <dgm:spPr/>
      <dgm:t>
        <a:bodyPr/>
        <a:lstStyle/>
        <a:p>
          <a:r>
            <a:rPr lang="en-US" sz="1800" b="1" dirty="0">
              <a:latin typeface="+mj-lt"/>
            </a:rPr>
            <a:t>to garner</a:t>
          </a:r>
        </a:p>
        <a:p>
          <a:r>
            <a:rPr lang="en-US" sz="1800" b="1" dirty="0">
              <a:latin typeface="+mj-lt"/>
            </a:rPr>
            <a:t>(v.)</a:t>
          </a:r>
        </a:p>
      </dgm:t>
    </dgm:pt>
    <dgm:pt modelId="{58CFD756-4547-E446-A895-AE419BEB5A9D}" type="parTrans" cxnId="{839E56DF-CE23-A44F-B1A9-A328FEF58EBB}">
      <dgm:prSet/>
      <dgm:spPr/>
      <dgm:t>
        <a:bodyPr/>
        <a:lstStyle/>
        <a:p>
          <a:endParaRPr lang="en-US">
            <a:latin typeface="+mj-lt"/>
          </a:endParaRPr>
        </a:p>
      </dgm:t>
    </dgm:pt>
    <dgm:pt modelId="{F4A3B72A-E0F6-2F40-91E5-5844A711938F}" type="sibTrans" cxnId="{839E56DF-CE23-A44F-B1A9-A328FEF58EBB}">
      <dgm:prSet/>
      <dgm:spPr/>
      <dgm:t>
        <a:bodyPr/>
        <a:lstStyle/>
        <a:p>
          <a:endParaRPr lang="en-US"/>
        </a:p>
      </dgm:t>
    </dgm:pt>
    <dgm:pt modelId="{2F616825-3164-E247-8938-36231C1A4D8E}">
      <dgm:prSet phldrT="[Text]" custT="1"/>
      <dgm:spPr/>
      <dgm:t>
        <a:bodyPr/>
        <a:lstStyle/>
        <a:p>
          <a:r>
            <a:rPr lang="en-US" sz="1800" b="1" dirty="0" smtClean="0">
              <a:latin typeface="+mj-lt"/>
            </a:rPr>
            <a:t>to </a:t>
          </a:r>
          <a:r>
            <a:rPr lang="en-US" sz="1800" b="1" dirty="0">
              <a:latin typeface="+mj-lt"/>
            </a:rPr>
            <a:t>exploit</a:t>
          </a:r>
        </a:p>
        <a:p>
          <a:r>
            <a:rPr lang="en-US" sz="1800" b="1" dirty="0">
              <a:latin typeface="+mj-lt"/>
            </a:rPr>
            <a:t>(v.)</a:t>
          </a:r>
        </a:p>
      </dgm:t>
    </dgm:pt>
    <dgm:pt modelId="{D3F17494-9078-7443-86D0-B2128CB8559D}" type="parTrans" cxnId="{86E15E9C-75A6-B64B-98AE-011DEDFEDCD9}">
      <dgm:prSet/>
      <dgm:spPr/>
      <dgm:t>
        <a:bodyPr/>
        <a:lstStyle/>
        <a:p>
          <a:endParaRPr lang="en-US">
            <a:latin typeface="+mj-lt"/>
          </a:endParaRPr>
        </a:p>
      </dgm:t>
    </dgm:pt>
    <dgm:pt modelId="{1EB4B150-75B6-FB47-BD93-9C51D350EB41}" type="sibTrans" cxnId="{86E15E9C-75A6-B64B-98AE-011DEDFEDCD9}">
      <dgm:prSet/>
      <dgm:spPr/>
      <dgm:t>
        <a:bodyPr/>
        <a:lstStyle/>
        <a:p>
          <a:endParaRPr lang="en-US"/>
        </a:p>
      </dgm:t>
    </dgm:pt>
    <dgm:pt modelId="{9664038D-2C78-704A-AC05-4CF3D21C3918}">
      <dgm:prSet phldrT="[Text]" custT="1"/>
      <dgm:spPr/>
      <dgm:t>
        <a:bodyPr/>
        <a:lstStyle/>
        <a:p>
          <a:r>
            <a:rPr lang="en-US" sz="1800" b="1" dirty="0" err="1" smtClean="0">
              <a:latin typeface="+mj-lt"/>
            </a:rPr>
            <a:t>rumour</a:t>
          </a:r>
          <a:endParaRPr lang="en-US" sz="1800" b="1" dirty="0">
            <a:latin typeface="+mj-lt"/>
          </a:endParaRPr>
        </a:p>
        <a:p>
          <a:r>
            <a:rPr lang="en-US" sz="1800" b="1" dirty="0">
              <a:latin typeface="+mj-lt"/>
            </a:rPr>
            <a:t>(n.)</a:t>
          </a:r>
        </a:p>
      </dgm:t>
    </dgm:pt>
    <dgm:pt modelId="{CFC23C67-6C4A-CC49-B9D4-A5E3215E82ED}" type="parTrans" cxnId="{F17646B5-15A3-7E46-9D4F-15AB4F80C1E5}">
      <dgm:prSet/>
      <dgm:spPr/>
      <dgm:t>
        <a:bodyPr/>
        <a:lstStyle/>
        <a:p>
          <a:endParaRPr lang="en-US">
            <a:latin typeface="+mj-lt"/>
          </a:endParaRPr>
        </a:p>
      </dgm:t>
    </dgm:pt>
    <dgm:pt modelId="{4AFA2999-FF73-7148-AFB9-921C64E763CD}" type="sibTrans" cxnId="{F17646B5-15A3-7E46-9D4F-15AB4F80C1E5}">
      <dgm:prSet/>
      <dgm:spPr/>
      <dgm:t>
        <a:bodyPr/>
        <a:lstStyle/>
        <a:p>
          <a:endParaRPr lang="en-US"/>
        </a:p>
      </dgm:t>
    </dgm:pt>
    <dgm:pt modelId="{8D837FA5-02AE-594B-98A4-1A0C9B44086D}">
      <dgm:prSet phldrT="[Text]" custT="1"/>
      <dgm:spPr/>
      <dgm:t>
        <a:bodyPr/>
        <a:lstStyle/>
        <a:p>
          <a:r>
            <a:rPr lang="en-US" sz="1800" b="1" dirty="0" smtClean="0">
              <a:latin typeface="+mj-lt"/>
            </a:rPr>
            <a:t>disgusting </a:t>
          </a:r>
          <a:endParaRPr lang="en-US" sz="1800" b="1" dirty="0">
            <a:latin typeface="+mj-lt"/>
          </a:endParaRPr>
        </a:p>
        <a:p>
          <a:r>
            <a:rPr lang="en-US" sz="1800" b="1" dirty="0">
              <a:latin typeface="+mj-lt"/>
            </a:rPr>
            <a:t>(adj.)</a:t>
          </a:r>
        </a:p>
      </dgm:t>
    </dgm:pt>
    <dgm:pt modelId="{07188EB6-F678-E549-8B35-A6539B35B55C}" type="parTrans" cxnId="{F734FB3D-9D89-5F4E-A980-A370A3E5C575}">
      <dgm:prSet/>
      <dgm:spPr/>
      <dgm:t>
        <a:bodyPr/>
        <a:lstStyle/>
        <a:p>
          <a:endParaRPr lang="en-US">
            <a:latin typeface="+mj-lt"/>
          </a:endParaRPr>
        </a:p>
      </dgm:t>
    </dgm:pt>
    <dgm:pt modelId="{E2366CD2-FEB8-C845-AF0C-818CC33A8920}" type="sibTrans" cxnId="{F734FB3D-9D89-5F4E-A980-A370A3E5C575}">
      <dgm:prSet/>
      <dgm:spPr/>
      <dgm:t>
        <a:bodyPr/>
        <a:lstStyle/>
        <a:p>
          <a:endParaRPr lang="en-US"/>
        </a:p>
      </dgm:t>
    </dgm:pt>
    <dgm:pt modelId="{3694A87F-552C-4B4B-A476-9DE23710A331}">
      <dgm:prSet phldrT="[Text]" custT="1"/>
      <dgm:spPr/>
      <dgm:t>
        <a:bodyPr/>
        <a:lstStyle/>
        <a:p>
          <a:r>
            <a:rPr lang="en-US" sz="1800" b="1" dirty="0">
              <a:latin typeface="+mj-lt"/>
            </a:rPr>
            <a:t>portrait</a:t>
          </a:r>
        </a:p>
        <a:p>
          <a:r>
            <a:rPr lang="en-US" sz="1800" b="1" dirty="0">
              <a:latin typeface="+mj-lt"/>
            </a:rPr>
            <a:t>(n.)</a:t>
          </a:r>
        </a:p>
      </dgm:t>
    </dgm:pt>
    <dgm:pt modelId="{FECB1A6D-04D7-DF43-A262-0FE00BE6A02A}" type="parTrans" cxnId="{E8160915-BB23-4B42-B385-F116DA9DDA1A}">
      <dgm:prSet/>
      <dgm:spPr/>
      <dgm:t>
        <a:bodyPr/>
        <a:lstStyle/>
        <a:p>
          <a:endParaRPr lang="en-US">
            <a:latin typeface="+mj-lt"/>
          </a:endParaRPr>
        </a:p>
      </dgm:t>
    </dgm:pt>
    <dgm:pt modelId="{E35F5983-F233-D046-8757-DC954FDEE724}" type="sibTrans" cxnId="{E8160915-BB23-4B42-B385-F116DA9DDA1A}">
      <dgm:prSet/>
      <dgm:spPr/>
      <dgm:t>
        <a:bodyPr/>
        <a:lstStyle/>
        <a:p>
          <a:endParaRPr lang="en-US"/>
        </a:p>
      </dgm:t>
    </dgm:pt>
    <dgm:pt modelId="{CD86FA73-4EA5-6E48-AE3C-381BA614EDDA}">
      <dgm:prSet phldrT="[Text]" custT="1"/>
      <dgm:spPr/>
      <dgm:t>
        <a:bodyPr/>
        <a:lstStyle/>
        <a:p>
          <a:r>
            <a:rPr lang="en-US" sz="1800" b="1" dirty="0">
              <a:latin typeface="+mj-lt"/>
            </a:rPr>
            <a:t>conventional</a:t>
          </a:r>
        </a:p>
        <a:p>
          <a:r>
            <a:rPr lang="en-US" sz="1800" b="1" dirty="0">
              <a:latin typeface="+mj-lt"/>
            </a:rPr>
            <a:t>(</a:t>
          </a:r>
          <a:r>
            <a:rPr lang="en-US" sz="1800" b="1" dirty="0" smtClean="0">
              <a:latin typeface="+mj-lt"/>
            </a:rPr>
            <a:t>adj.)</a:t>
          </a:r>
          <a:endParaRPr lang="en-US" sz="1800" b="1" dirty="0">
            <a:latin typeface="+mj-lt"/>
          </a:endParaRPr>
        </a:p>
      </dgm:t>
    </dgm:pt>
    <dgm:pt modelId="{D01ED4B6-6A10-504F-9F4F-9525B0CC67DA}" type="parTrans" cxnId="{40A38D05-67FC-944F-941C-C40B0855AF7A}">
      <dgm:prSet/>
      <dgm:spPr/>
      <dgm:t>
        <a:bodyPr/>
        <a:lstStyle/>
        <a:p>
          <a:endParaRPr lang="en-US">
            <a:latin typeface="+mj-lt"/>
          </a:endParaRPr>
        </a:p>
      </dgm:t>
    </dgm:pt>
    <dgm:pt modelId="{56A5BB6F-358F-ED45-93A1-80AED0CA1418}" type="sibTrans" cxnId="{40A38D05-67FC-944F-941C-C40B0855AF7A}">
      <dgm:prSet/>
      <dgm:spPr/>
      <dgm:t>
        <a:bodyPr/>
        <a:lstStyle/>
        <a:p>
          <a:endParaRPr lang="en-US"/>
        </a:p>
      </dgm:t>
    </dgm:pt>
    <dgm:pt modelId="{B1CCB7FA-4F12-7F4C-AF84-AE7737419E57}">
      <dgm:prSet phldrT="[Text]" custT="1"/>
      <dgm:spPr/>
      <dgm:t>
        <a:bodyPr/>
        <a:lstStyle/>
        <a:p>
          <a:r>
            <a:rPr lang="en-US" sz="1800" b="1" dirty="0">
              <a:latin typeface="+mj-lt"/>
            </a:rPr>
            <a:t>worship</a:t>
          </a:r>
        </a:p>
        <a:p>
          <a:r>
            <a:rPr lang="en-US" sz="1800" b="1" dirty="0">
              <a:latin typeface="+mj-lt"/>
            </a:rPr>
            <a:t>(v.)</a:t>
          </a:r>
        </a:p>
      </dgm:t>
    </dgm:pt>
    <dgm:pt modelId="{C0A52B50-EE91-7C45-B42C-2AD6B83265E6}" type="parTrans" cxnId="{A2EFF973-4F94-1941-AF9B-B8B4A5DDF3FC}">
      <dgm:prSet/>
      <dgm:spPr/>
      <dgm:t>
        <a:bodyPr/>
        <a:lstStyle/>
        <a:p>
          <a:endParaRPr lang="en-US">
            <a:latin typeface="+mj-lt"/>
          </a:endParaRPr>
        </a:p>
      </dgm:t>
    </dgm:pt>
    <dgm:pt modelId="{CB5DF6E5-87FA-A248-B3EC-1218775A6F28}" type="sibTrans" cxnId="{A2EFF973-4F94-1941-AF9B-B8B4A5DDF3FC}">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31859BA0-25C8-8F45-AE82-C87ACF93937B}" type="pres">
      <dgm:prSet presAssocID="{A2B3A914-D337-104B-ABFE-235A5DA8D64C}" presName="Name9" presStyleLbl="parChTrans1D2" presStyleIdx="0" presStyleCnt="8"/>
      <dgm:spPr/>
      <dgm:t>
        <a:bodyPr/>
        <a:lstStyle/>
        <a:p>
          <a:endParaRPr lang="en-US"/>
        </a:p>
      </dgm:t>
    </dgm:pt>
    <dgm:pt modelId="{66629841-CCF3-F240-993C-457EB2A29FD2}" type="pres">
      <dgm:prSet presAssocID="{A2B3A914-D337-104B-ABFE-235A5DA8D64C}" presName="connTx" presStyleLbl="parChTrans1D2" presStyleIdx="0" presStyleCnt="8"/>
      <dgm:spPr/>
      <dgm:t>
        <a:bodyPr/>
        <a:lstStyle/>
        <a:p>
          <a:endParaRPr lang="en-US"/>
        </a:p>
      </dgm:t>
    </dgm:pt>
    <dgm:pt modelId="{D9452C52-11CD-A54D-8C9C-5C5EC1B3BD7A}" type="pres">
      <dgm:prSet presAssocID="{C8EE9E2C-33DA-624D-9B28-319AC8F8BFAB}" presName="node" presStyleLbl="node1" presStyleIdx="0" presStyleCnt="8" custScaleX="135006" custRadScaleRad="99132" custRadScaleInc="-15621">
        <dgm:presLayoutVars>
          <dgm:bulletEnabled val="1"/>
        </dgm:presLayoutVars>
      </dgm:prSet>
      <dgm:spPr/>
      <dgm:t>
        <a:bodyPr/>
        <a:lstStyle/>
        <a:p>
          <a:endParaRPr lang="en-US"/>
        </a:p>
      </dgm:t>
    </dgm:pt>
    <dgm:pt modelId="{F60324CD-E719-804F-86C0-5CEEAC8F33F9}" type="pres">
      <dgm:prSet presAssocID="{58CFD756-4547-E446-A895-AE419BEB5A9D}" presName="Name9" presStyleLbl="parChTrans1D2" presStyleIdx="1" presStyleCnt="8"/>
      <dgm:spPr/>
      <dgm:t>
        <a:bodyPr/>
        <a:lstStyle/>
        <a:p>
          <a:endParaRPr lang="en-US"/>
        </a:p>
      </dgm:t>
    </dgm:pt>
    <dgm:pt modelId="{675B4E85-296B-5D4D-B4BF-598D9688F1BD}" type="pres">
      <dgm:prSet presAssocID="{58CFD756-4547-E446-A895-AE419BEB5A9D}" presName="connTx" presStyleLbl="parChTrans1D2" presStyleIdx="1" presStyleCnt="8"/>
      <dgm:spPr/>
      <dgm:t>
        <a:bodyPr/>
        <a:lstStyle/>
        <a:p>
          <a:endParaRPr lang="en-US"/>
        </a:p>
      </dgm:t>
    </dgm:pt>
    <dgm:pt modelId="{284FCD0E-8FA0-0048-AA26-4AF176DAB0F9}" type="pres">
      <dgm:prSet presAssocID="{012B8D44-CC52-F348-89F7-97C80E5FCBD5}" presName="node" presStyleLbl="node1" presStyleIdx="1" presStyleCnt="8" custScaleX="114784" custRadScaleRad="142652" custRadScaleInc="17269">
        <dgm:presLayoutVars>
          <dgm:bulletEnabled val="1"/>
        </dgm:presLayoutVars>
      </dgm:prSet>
      <dgm:spPr/>
      <dgm:t>
        <a:bodyPr/>
        <a:lstStyle/>
        <a:p>
          <a:endParaRPr lang="en-US"/>
        </a:p>
      </dgm:t>
    </dgm:pt>
    <dgm:pt modelId="{5E351320-61C0-0343-A238-EF15D707E023}" type="pres">
      <dgm:prSet presAssocID="{D3F17494-9078-7443-86D0-B2128CB8559D}" presName="Name9" presStyleLbl="parChTrans1D2" presStyleIdx="2" presStyleCnt="8"/>
      <dgm:spPr/>
      <dgm:t>
        <a:bodyPr/>
        <a:lstStyle/>
        <a:p>
          <a:endParaRPr lang="en-US"/>
        </a:p>
      </dgm:t>
    </dgm:pt>
    <dgm:pt modelId="{0A9421CF-5F05-B84D-A073-00FB5944123B}" type="pres">
      <dgm:prSet presAssocID="{D3F17494-9078-7443-86D0-B2128CB8559D}" presName="connTx" presStyleLbl="parChTrans1D2" presStyleIdx="2" presStyleCnt="8"/>
      <dgm:spPr/>
      <dgm:t>
        <a:bodyPr/>
        <a:lstStyle/>
        <a:p>
          <a:endParaRPr lang="en-US"/>
        </a:p>
      </dgm:t>
    </dgm:pt>
    <dgm:pt modelId="{1621F9DE-7A5E-C64F-8E27-E0DE09C0CBB0}" type="pres">
      <dgm:prSet presAssocID="{2F616825-3164-E247-8938-36231C1A4D8E}" presName="node" presStyleLbl="node1" presStyleIdx="2" presStyleCnt="8" custRadScaleRad="145584" custRadScaleInc="-17851">
        <dgm:presLayoutVars>
          <dgm:bulletEnabled val="1"/>
        </dgm:presLayoutVars>
      </dgm:prSet>
      <dgm:spPr/>
      <dgm:t>
        <a:bodyPr/>
        <a:lstStyle/>
        <a:p>
          <a:endParaRPr lang="en-US"/>
        </a:p>
      </dgm:t>
    </dgm:pt>
    <dgm:pt modelId="{58D4B0EA-0A6D-B849-B739-802CD875D605}" type="pres">
      <dgm:prSet presAssocID="{C0A52B50-EE91-7C45-B42C-2AD6B83265E6}" presName="Name9" presStyleLbl="parChTrans1D2" presStyleIdx="3" presStyleCnt="8"/>
      <dgm:spPr/>
      <dgm:t>
        <a:bodyPr/>
        <a:lstStyle/>
        <a:p>
          <a:endParaRPr lang="en-US"/>
        </a:p>
      </dgm:t>
    </dgm:pt>
    <dgm:pt modelId="{D197392A-1109-5B48-89F4-6143BCC07DC2}" type="pres">
      <dgm:prSet presAssocID="{C0A52B50-EE91-7C45-B42C-2AD6B83265E6}" presName="connTx" presStyleLbl="parChTrans1D2" presStyleIdx="3" presStyleCnt="8"/>
      <dgm:spPr/>
      <dgm:t>
        <a:bodyPr/>
        <a:lstStyle/>
        <a:p>
          <a:endParaRPr lang="en-US"/>
        </a:p>
      </dgm:t>
    </dgm:pt>
    <dgm:pt modelId="{617CC795-FB64-EB4C-89C2-679409D3E8AD}" type="pres">
      <dgm:prSet presAssocID="{B1CCB7FA-4F12-7F4C-AF84-AE7737419E57}" presName="node" presStyleLbl="node1" presStyleIdx="3" presStyleCnt="8" custScaleX="125597" custRadScaleRad="141291" custRadScaleInc="-43573">
        <dgm:presLayoutVars>
          <dgm:bulletEnabled val="1"/>
        </dgm:presLayoutVars>
      </dgm:prSet>
      <dgm:spPr/>
      <dgm:t>
        <a:bodyPr/>
        <a:lstStyle/>
        <a:p>
          <a:endParaRPr lang="en-US"/>
        </a:p>
      </dgm:t>
    </dgm:pt>
    <dgm:pt modelId="{28E0CF07-6300-E346-9D10-EC360F58DBDB}" type="pres">
      <dgm:prSet presAssocID="{07188EB6-F678-E549-8B35-A6539B35B55C}" presName="Name9" presStyleLbl="parChTrans1D2" presStyleIdx="4" presStyleCnt="8"/>
      <dgm:spPr/>
      <dgm:t>
        <a:bodyPr/>
        <a:lstStyle/>
        <a:p>
          <a:endParaRPr lang="en-US"/>
        </a:p>
      </dgm:t>
    </dgm:pt>
    <dgm:pt modelId="{40C22FFC-51F5-214B-B688-ADC3E177DBC8}" type="pres">
      <dgm:prSet presAssocID="{07188EB6-F678-E549-8B35-A6539B35B55C}" presName="connTx" presStyleLbl="parChTrans1D2" presStyleIdx="4" presStyleCnt="8"/>
      <dgm:spPr/>
      <dgm:t>
        <a:bodyPr/>
        <a:lstStyle/>
        <a:p>
          <a:endParaRPr lang="en-US"/>
        </a:p>
      </dgm:t>
    </dgm:pt>
    <dgm:pt modelId="{4A66B9EB-3782-3444-87D8-6A1CBF5B2192}" type="pres">
      <dgm:prSet presAssocID="{8D837FA5-02AE-594B-98A4-1A0C9B44086D}" presName="node" presStyleLbl="node1" presStyleIdx="4" presStyleCnt="8" custScaleX="130552" custRadScaleRad="79536" custRadScaleInc="-15680">
        <dgm:presLayoutVars>
          <dgm:bulletEnabled val="1"/>
        </dgm:presLayoutVars>
      </dgm:prSet>
      <dgm:spPr/>
      <dgm:t>
        <a:bodyPr/>
        <a:lstStyle/>
        <a:p>
          <a:endParaRPr lang="en-US"/>
        </a:p>
      </dgm:t>
    </dgm:pt>
    <dgm:pt modelId="{9E312CBF-181C-D340-A17D-9668C0C69B6D}" type="pres">
      <dgm:prSet presAssocID="{CFC23C67-6C4A-CC49-B9D4-A5E3215E82ED}" presName="Name9" presStyleLbl="parChTrans1D2" presStyleIdx="5" presStyleCnt="8"/>
      <dgm:spPr/>
      <dgm:t>
        <a:bodyPr/>
        <a:lstStyle/>
        <a:p>
          <a:endParaRPr lang="en-US"/>
        </a:p>
      </dgm:t>
    </dgm:pt>
    <dgm:pt modelId="{BCB4510B-9AB7-C140-9605-799FCEBB332F}" type="pres">
      <dgm:prSet presAssocID="{CFC23C67-6C4A-CC49-B9D4-A5E3215E82ED}" presName="connTx" presStyleLbl="parChTrans1D2" presStyleIdx="5" presStyleCnt="8"/>
      <dgm:spPr/>
      <dgm:t>
        <a:bodyPr/>
        <a:lstStyle/>
        <a:p>
          <a:endParaRPr lang="en-US"/>
        </a:p>
      </dgm:t>
    </dgm:pt>
    <dgm:pt modelId="{802288FD-110F-DE40-BB9E-65C57683AB96}" type="pres">
      <dgm:prSet presAssocID="{9664038D-2C78-704A-AC05-4CF3D21C3918}" presName="node" presStyleLbl="node1" presStyleIdx="5" presStyleCnt="8" custScaleX="116430" custScaleY="90361" custRadScaleRad="152249" custRadScaleInc="69787">
        <dgm:presLayoutVars>
          <dgm:bulletEnabled val="1"/>
        </dgm:presLayoutVars>
      </dgm:prSet>
      <dgm:spPr/>
      <dgm:t>
        <a:bodyPr/>
        <a:lstStyle/>
        <a:p>
          <a:endParaRPr lang="en-US"/>
        </a:p>
      </dgm:t>
    </dgm:pt>
    <dgm:pt modelId="{7380A030-9D8F-6247-BEDB-ABF5D28DFEB2}" type="pres">
      <dgm:prSet presAssocID="{D01ED4B6-6A10-504F-9F4F-9525B0CC67DA}" presName="Name9" presStyleLbl="parChTrans1D2" presStyleIdx="6" presStyleCnt="8"/>
      <dgm:spPr/>
      <dgm:t>
        <a:bodyPr/>
        <a:lstStyle/>
        <a:p>
          <a:endParaRPr lang="en-US"/>
        </a:p>
      </dgm:t>
    </dgm:pt>
    <dgm:pt modelId="{05B9FAD8-000B-DC4B-967C-925D3BA49BA3}" type="pres">
      <dgm:prSet presAssocID="{D01ED4B6-6A10-504F-9F4F-9525B0CC67DA}" presName="connTx" presStyleLbl="parChTrans1D2" presStyleIdx="6" presStyleCnt="8"/>
      <dgm:spPr/>
      <dgm:t>
        <a:bodyPr/>
        <a:lstStyle/>
        <a:p>
          <a:endParaRPr lang="en-US"/>
        </a:p>
      </dgm:t>
    </dgm:pt>
    <dgm:pt modelId="{1F7FE0F8-588C-9240-B456-18E1E7AFF056}" type="pres">
      <dgm:prSet presAssocID="{CD86FA73-4EA5-6E48-AE3C-381BA614EDDA}" presName="node" presStyleLbl="node1" presStyleIdx="6" presStyleCnt="8" custScaleX="171779" custScaleY="87826" custRadScaleRad="169529" custRadScaleInc="18606">
        <dgm:presLayoutVars>
          <dgm:bulletEnabled val="1"/>
        </dgm:presLayoutVars>
      </dgm:prSet>
      <dgm:spPr/>
      <dgm:t>
        <a:bodyPr/>
        <a:lstStyle/>
        <a:p>
          <a:endParaRPr lang="en-US"/>
        </a:p>
      </dgm:t>
    </dgm:pt>
    <dgm:pt modelId="{F95F2827-1584-0741-8C1F-C4F9AD06B76F}" type="pres">
      <dgm:prSet presAssocID="{FECB1A6D-04D7-DF43-A262-0FE00BE6A02A}" presName="Name9" presStyleLbl="parChTrans1D2" presStyleIdx="7" presStyleCnt="8"/>
      <dgm:spPr/>
      <dgm:t>
        <a:bodyPr/>
        <a:lstStyle/>
        <a:p>
          <a:endParaRPr lang="en-US"/>
        </a:p>
      </dgm:t>
    </dgm:pt>
    <dgm:pt modelId="{7461B089-CFB2-E249-9E01-EEC3B9998C69}" type="pres">
      <dgm:prSet presAssocID="{FECB1A6D-04D7-DF43-A262-0FE00BE6A02A}" presName="connTx" presStyleLbl="parChTrans1D2" presStyleIdx="7" presStyleCnt="8"/>
      <dgm:spPr/>
      <dgm:t>
        <a:bodyPr/>
        <a:lstStyle/>
        <a:p>
          <a:endParaRPr lang="en-US"/>
        </a:p>
      </dgm:t>
    </dgm:pt>
    <dgm:pt modelId="{FE85EBCA-2E18-DD40-AABC-3881CD1715E9}" type="pres">
      <dgm:prSet presAssocID="{3694A87F-552C-4B4B-A476-9DE23710A331}" presName="node" presStyleLbl="node1" presStyleIdx="7" presStyleCnt="8" custScaleX="114413" custRadScaleRad="162048" custRadScaleInc="-45851">
        <dgm:presLayoutVars>
          <dgm:bulletEnabled val="1"/>
        </dgm:presLayoutVars>
      </dgm:prSet>
      <dgm:spPr/>
      <dgm:t>
        <a:bodyPr/>
        <a:lstStyle/>
        <a:p>
          <a:endParaRPr lang="en-US"/>
        </a:p>
      </dgm:t>
    </dgm:pt>
  </dgm:ptLst>
  <dgm:cxnLst>
    <dgm:cxn modelId="{1A324C2C-C66F-8340-99C9-9E27C938239E}" type="presOf" srcId="{A2B3A914-D337-104B-ABFE-235A5DA8D64C}" destId="{31859BA0-25C8-8F45-AE82-C87ACF93937B}" srcOrd="0" destOrd="0" presId="urn:microsoft.com/office/officeart/2005/8/layout/radial1"/>
    <dgm:cxn modelId="{9E316196-FFB3-5C41-A4C0-5919C808E2A8}" type="presOf" srcId="{CFC23C67-6C4A-CC49-B9D4-A5E3215E82ED}" destId="{9E312CBF-181C-D340-A17D-9668C0C69B6D}" srcOrd="0" destOrd="0" presId="urn:microsoft.com/office/officeart/2005/8/layout/radial1"/>
    <dgm:cxn modelId="{92D2914D-8780-B148-885E-8BC3ED26E5CF}" type="presOf" srcId="{58CFD756-4547-E446-A895-AE419BEB5A9D}" destId="{675B4E85-296B-5D4D-B4BF-598D9688F1BD}" srcOrd="1" destOrd="0" presId="urn:microsoft.com/office/officeart/2005/8/layout/radial1"/>
    <dgm:cxn modelId="{10A962B2-F0BF-2D4E-A0DB-4BCB21E60348}" srcId="{03F97FFF-303A-5E4D-A645-BCFF0246749F}" destId="{C8EE9E2C-33DA-624D-9B28-319AC8F8BFAB}" srcOrd="0" destOrd="0" parTransId="{A2B3A914-D337-104B-ABFE-235A5DA8D64C}" sibTransId="{A7916B61-2D3F-FE4B-89FF-64D2C8EF75A4}"/>
    <dgm:cxn modelId="{60A3C44B-AA6B-D041-9BEB-A5B373C30ABD}" type="presOf" srcId="{3694A87F-552C-4B4B-A476-9DE23710A331}" destId="{FE85EBCA-2E18-DD40-AABC-3881CD1715E9}" srcOrd="0" destOrd="0" presId="urn:microsoft.com/office/officeart/2005/8/layout/radial1"/>
    <dgm:cxn modelId="{86E15E9C-75A6-B64B-98AE-011DEDFEDCD9}" srcId="{03F97FFF-303A-5E4D-A645-BCFF0246749F}" destId="{2F616825-3164-E247-8938-36231C1A4D8E}" srcOrd="2" destOrd="0" parTransId="{D3F17494-9078-7443-86D0-B2128CB8559D}" sibTransId="{1EB4B150-75B6-FB47-BD93-9C51D350EB41}"/>
    <dgm:cxn modelId="{26BB5E58-E328-CB4D-BD60-77D523DD488B}" type="presOf" srcId="{58CFD756-4547-E446-A895-AE419BEB5A9D}" destId="{F60324CD-E719-804F-86C0-5CEEAC8F33F9}"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8727C53F-2E9B-F648-B3DD-7AD783E7D362}" type="presOf" srcId="{FECB1A6D-04D7-DF43-A262-0FE00BE6A02A}" destId="{7461B089-CFB2-E249-9E01-EEC3B9998C69}" srcOrd="1" destOrd="0" presId="urn:microsoft.com/office/officeart/2005/8/layout/radial1"/>
    <dgm:cxn modelId="{B054A9B2-DABC-6B4B-8068-775AFA72174C}" type="presOf" srcId="{07188EB6-F678-E549-8B35-A6539B35B55C}" destId="{40C22FFC-51F5-214B-B688-ADC3E177DBC8}" srcOrd="1" destOrd="0" presId="urn:microsoft.com/office/officeart/2005/8/layout/radial1"/>
    <dgm:cxn modelId="{89C9A0CD-DCDC-BD42-99C2-9D0F675D2AA5}" type="presOf" srcId="{9664038D-2C78-704A-AC05-4CF3D21C3918}" destId="{802288FD-110F-DE40-BB9E-65C57683AB96}" srcOrd="0" destOrd="0" presId="urn:microsoft.com/office/officeart/2005/8/layout/radial1"/>
    <dgm:cxn modelId="{E8160915-BB23-4B42-B385-F116DA9DDA1A}" srcId="{03F97FFF-303A-5E4D-A645-BCFF0246749F}" destId="{3694A87F-552C-4B4B-A476-9DE23710A331}" srcOrd="7" destOrd="0" parTransId="{FECB1A6D-04D7-DF43-A262-0FE00BE6A02A}" sibTransId="{E35F5983-F233-D046-8757-DC954FDEE724}"/>
    <dgm:cxn modelId="{D3BC8A1B-1140-5B43-88C7-4CAD0DEAE265}" type="presOf" srcId="{D3F17494-9078-7443-86D0-B2128CB8559D}" destId="{5E351320-61C0-0343-A238-EF15D707E023}" srcOrd="0" destOrd="0" presId="urn:microsoft.com/office/officeart/2005/8/layout/radial1"/>
    <dgm:cxn modelId="{CAAFA237-70D5-694C-A4DC-F45CE149071E}" type="presOf" srcId="{2F616825-3164-E247-8938-36231C1A4D8E}" destId="{1621F9DE-7A5E-C64F-8E27-E0DE09C0CBB0}" srcOrd="0" destOrd="0" presId="urn:microsoft.com/office/officeart/2005/8/layout/radial1"/>
    <dgm:cxn modelId="{3625A95E-E058-554C-B2DF-C546A1DC03D9}" type="presOf" srcId="{CFC23C67-6C4A-CC49-B9D4-A5E3215E82ED}" destId="{BCB4510B-9AB7-C140-9605-799FCEBB332F}" srcOrd="1" destOrd="0" presId="urn:microsoft.com/office/officeart/2005/8/layout/radial1"/>
    <dgm:cxn modelId="{A8B352D1-8C1F-1544-A709-6B2F005498CC}" type="presOf" srcId="{B1CCB7FA-4F12-7F4C-AF84-AE7737419E57}" destId="{617CC795-FB64-EB4C-89C2-679409D3E8AD}" srcOrd="0" destOrd="0" presId="urn:microsoft.com/office/officeart/2005/8/layout/radial1"/>
    <dgm:cxn modelId="{795FCD67-10A7-0945-83B3-028FE2344051}" type="presOf" srcId="{07188EB6-F678-E549-8B35-A6539B35B55C}" destId="{28E0CF07-6300-E346-9D10-EC360F58DBDB}" srcOrd="0" destOrd="0" presId="urn:microsoft.com/office/officeart/2005/8/layout/radial1"/>
    <dgm:cxn modelId="{BFBDDD72-EC2F-7342-BC55-D4B7A1145114}" type="presOf" srcId="{C8EE9E2C-33DA-624D-9B28-319AC8F8BFAB}" destId="{D9452C52-11CD-A54D-8C9C-5C5EC1B3BD7A}" srcOrd="0" destOrd="0" presId="urn:microsoft.com/office/officeart/2005/8/layout/radial1"/>
    <dgm:cxn modelId="{533351FC-0C72-8742-8BA7-0C7C76B69B4A}" type="presOf" srcId="{C0A52B50-EE91-7C45-B42C-2AD6B83265E6}" destId="{58D4B0EA-0A6D-B849-B739-802CD875D605}" srcOrd="0" destOrd="0" presId="urn:microsoft.com/office/officeart/2005/8/layout/radial1"/>
    <dgm:cxn modelId="{A1372F5A-D9F6-774E-91BF-59C66BF191CA}" type="presOf" srcId="{8D837FA5-02AE-594B-98A4-1A0C9B44086D}" destId="{4A66B9EB-3782-3444-87D8-6A1CBF5B2192}" srcOrd="0" destOrd="0" presId="urn:microsoft.com/office/officeart/2005/8/layout/radial1"/>
    <dgm:cxn modelId="{F3493A3F-7247-ED40-AC85-F034388BD621}" type="presOf" srcId="{FECB1A6D-04D7-DF43-A262-0FE00BE6A02A}" destId="{F95F2827-1584-0741-8C1F-C4F9AD06B76F}" srcOrd="0" destOrd="0" presId="urn:microsoft.com/office/officeart/2005/8/layout/radial1"/>
    <dgm:cxn modelId="{046D58AF-CF37-6F4A-BDC2-65D9ADE72D61}" type="presOf" srcId="{03F97FFF-303A-5E4D-A645-BCFF0246749F}" destId="{B8E30B2C-2573-7B47-8F95-EBE86248F25B}" srcOrd="0" destOrd="0" presId="urn:microsoft.com/office/officeart/2005/8/layout/radial1"/>
    <dgm:cxn modelId="{40A38D05-67FC-944F-941C-C40B0855AF7A}" srcId="{03F97FFF-303A-5E4D-A645-BCFF0246749F}" destId="{CD86FA73-4EA5-6E48-AE3C-381BA614EDDA}" srcOrd="6" destOrd="0" parTransId="{D01ED4B6-6A10-504F-9F4F-9525B0CC67DA}" sibTransId="{56A5BB6F-358F-ED45-93A1-80AED0CA1418}"/>
    <dgm:cxn modelId="{924CDA9B-8C65-BF45-929B-2BE533D52276}" type="presOf" srcId="{C0A52B50-EE91-7C45-B42C-2AD6B83265E6}" destId="{D197392A-1109-5B48-89F4-6143BCC07DC2}"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F17646B5-15A3-7E46-9D4F-15AB4F80C1E5}" srcId="{03F97FFF-303A-5E4D-A645-BCFF0246749F}" destId="{9664038D-2C78-704A-AC05-4CF3D21C3918}" srcOrd="5" destOrd="0" parTransId="{CFC23C67-6C4A-CC49-B9D4-A5E3215E82ED}" sibTransId="{4AFA2999-FF73-7148-AFB9-921C64E763CD}"/>
    <dgm:cxn modelId="{DA69A4D3-5D05-5A4B-BF38-FBD6A9B35E28}" type="presOf" srcId="{A2B3A914-D337-104B-ABFE-235A5DA8D64C}" destId="{66629841-CCF3-F240-993C-457EB2A29FD2}" srcOrd="1" destOrd="0" presId="urn:microsoft.com/office/officeart/2005/8/layout/radial1"/>
    <dgm:cxn modelId="{F734FB3D-9D89-5F4E-A980-A370A3E5C575}" srcId="{03F97FFF-303A-5E4D-A645-BCFF0246749F}" destId="{8D837FA5-02AE-594B-98A4-1A0C9B44086D}" srcOrd="4" destOrd="0" parTransId="{07188EB6-F678-E549-8B35-A6539B35B55C}" sibTransId="{E2366CD2-FEB8-C845-AF0C-818CC33A8920}"/>
    <dgm:cxn modelId="{78DDC628-F31C-E148-AC66-9C7E0D138730}" type="presOf" srcId="{012B8D44-CC52-F348-89F7-97C80E5FCBD5}" destId="{284FCD0E-8FA0-0048-AA26-4AF176DAB0F9}" srcOrd="0" destOrd="0" presId="urn:microsoft.com/office/officeart/2005/8/layout/radial1"/>
    <dgm:cxn modelId="{A2EFF973-4F94-1941-AF9B-B8B4A5DDF3FC}" srcId="{03F97FFF-303A-5E4D-A645-BCFF0246749F}" destId="{B1CCB7FA-4F12-7F4C-AF84-AE7737419E57}" srcOrd="3" destOrd="0" parTransId="{C0A52B50-EE91-7C45-B42C-2AD6B83265E6}" sibTransId="{CB5DF6E5-87FA-A248-B3EC-1218775A6F28}"/>
    <dgm:cxn modelId="{9868D8B1-43B3-3342-8721-D335E8521348}" type="presOf" srcId="{CD86FA73-4EA5-6E48-AE3C-381BA614EDDA}" destId="{1F7FE0F8-588C-9240-B456-18E1E7AFF056}" srcOrd="0" destOrd="0" presId="urn:microsoft.com/office/officeart/2005/8/layout/radial1"/>
    <dgm:cxn modelId="{B878ED45-791B-0D40-880E-A502264FDCA0}" type="presOf" srcId="{D3F17494-9078-7443-86D0-B2128CB8559D}" destId="{0A9421CF-5F05-B84D-A073-00FB5944123B}" srcOrd="1" destOrd="0" presId="urn:microsoft.com/office/officeart/2005/8/layout/radial1"/>
    <dgm:cxn modelId="{FA260475-5C13-D147-B246-0BB34CD9EBDF}" type="presOf" srcId="{D01ED4B6-6A10-504F-9F4F-9525B0CC67DA}" destId="{05B9FAD8-000B-DC4B-967C-925D3BA49BA3}" srcOrd="1" destOrd="0" presId="urn:microsoft.com/office/officeart/2005/8/layout/radial1"/>
    <dgm:cxn modelId="{839E56DF-CE23-A44F-B1A9-A328FEF58EBB}" srcId="{03F97FFF-303A-5E4D-A645-BCFF0246749F}" destId="{012B8D44-CC52-F348-89F7-97C80E5FCBD5}" srcOrd="1" destOrd="0" parTransId="{58CFD756-4547-E446-A895-AE419BEB5A9D}" sibTransId="{F4A3B72A-E0F6-2F40-91E5-5844A711938F}"/>
    <dgm:cxn modelId="{5D4E8C41-5DDA-DF42-9C6D-A42AEBE1912A}" type="presOf" srcId="{D01ED4B6-6A10-504F-9F4F-9525B0CC67DA}" destId="{7380A030-9D8F-6247-BEDB-ABF5D28DFEB2}" srcOrd="0" destOrd="0" presId="urn:microsoft.com/office/officeart/2005/8/layout/radial1"/>
    <dgm:cxn modelId="{40BA2782-864C-1D4C-8B8C-E3EA8ABDD91E}" type="presParOf" srcId="{31F16129-0CC8-9C4A-B4E8-B63C962C64F8}" destId="{B8E30B2C-2573-7B47-8F95-EBE86248F25B}" srcOrd="0" destOrd="0" presId="urn:microsoft.com/office/officeart/2005/8/layout/radial1"/>
    <dgm:cxn modelId="{FE2C5F55-C287-FD48-B9FC-07F260A2D4E7}" type="presParOf" srcId="{31F16129-0CC8-9C4A-B4E8-B63C962C64F8}" destId="{31859BA0-25C8-8F45-AE82-C87ACF93937B}" srcOrd="1" destOrd="0" presId="urn:microsoft.com/office/officeart/2005/8/layout/radial1"/>
    <dgm:cxn modelId="{6C713967-6C53-0949-BA2D-B67FBA11BD13}" type="presParOf" srcId="{31859BA0-25C8-8F45-AE82-C87ACF93937B}" destId="{66629841-CCF3-F240-993C-457EB2A29FD2}" srcOrd="0" destOrd="0" presId="urn:microsoft.com/office/officeart/2005/8/layout/radial1"/>
    <dgm:cxn modelId="{EA7BCECD-C424-DC49-8DCA-A887D88450B8}" type="presParOf" srcId="{31F16129-0CC8-9C4A-B4E8-B63C962C64F8}" destId="{D9452C52-11CD-A54D-8C9C-5C5EC1B3BD7A}" srcOrd="2" destOrd="0" presId="urn:microsoft.com/office/officeart/2005/8/layout/radial1"/>
    <dgm:cxn modelId="{C5F2DEE4-5BD2-A149-A1D5-719B9DFFBC4E}" type="presParOf" srcId="{31F16129-0CC8-9C4A-B4E8-B63C962C64F8}" destId="{F60324CD-E719-804F-86C0-5CEEAC8F33F9}" srcOrd="3" destOrd="0" presId="urn:microsoft.com/office/officeart/2005/8/layout/radial1"/>
    <dgm:cxn modelId="{D7F7B911-B3A0-9545-B118-69E677A702A5}" type="presParOf" srcId="{F60324CD-E719-804F-86C0-5CEEAC8F33F9}" destId="{675B4E85-296B-5D4D-B4BF-598D9688F1BD}" srcOrd="0" destOrd="0" presId="urn:microsoft.com/office/officeart/2005/8/layout/radial1"/>
    <dgm:cxn modelId="{E233200E-A6BE-B346-8249-1C122F72B944}" type="presParOf" srcId="{31F16129-0CC8-9C4A-B4E8-B63C962C64F8}" destId="{284FCD0E-8FA0-0048-AA26-4AF176DAB0F9}" srcOrd="4" destOrd="0" presId="urn:microsoft.com/office/officeart/2005/8/layout/radial1"/>
    <dgm:cxn modelId="{0C69E7CA-27FD-6B4F-872B-F1598634C894}" type="presParOf" srcId="{31F16129-0CC8-9C4A-B4E8-B63C962C64F8}" destId="{5E351320-61C0-0343-A238-EF15D707E023}" srcOrd="5" destOrd="0" presId="urn:microsoft.com/office/officeart/2005/8/layout/radial1"/>
    <dgm:cxn modelId="{A35C4CAE-FA7C-FE47-8E2A-1CAE3AFB4276}" type="presParOf" srcId="{5E351320-61C0-0343-A238-EF15D707E023}" destId="{0A9421CF-5F05-B84D-A073-00FB5944123B}" srcOrd="0" destOrd="0" presId="urn:microsoft.com/office/officeart/2005/8/layout/radial1"/>
    <dgm:cxn modelId="{AF2DA712-ED11-E347-A1D8-9A1C92CDC78B}" type="presParOf" srcId="{31F16129-0CC8-9C4A-B4E8-B63C962C64F8}" destId="{1621F9DE-7A5E-C64F-8E27-E0DE09C0CBB0}" srcOrd="6" destOrd="0" presId="urn:microsoft.com/office/officeart/2005/8/layout/radial1"/>
    <dgm:cxn modelId="{94131809-DE76-CC42-B9A2-D16C2474C45D}" type="presParOf" srcId="{31F16129-0CC8-9C4A-B4E8-B63C962C64F8}" destId="{58D4B0EA-0A6D-B849-B739-802CD875D605}" srcOrd="7" destOrd="0" presId="urn:microsoft.com/office/officeart/2005/8/layout/radial1"/>
    <dgm:cxn modelId="{CDFA6A04-6724-AF43-B5FF-350CC42F52F8}" type="presParOf" srcId="{58D4B0EA-0A6D-B849-B739-802CD875D605}" destId="{D197392A-1109-5B48-89F4-6143BCC07DC2}" srcOrd="0" destOrd="0" presId="urn:microsoft.com/office/officeart/2005/8/layout/radial1"/>
    <dgm:cxn modelId="{53A32E53-85A0-1249-86EB-E9D3D0AF9A08}" type="presParOf" srcId="{31F16129-0CC8-9C4A-B4E8-B63C962C64F8}" destId="{617CC795-FB64-EB4C-89C2-679409D3E8AD}" srcOrd="8" destOrd="0" presId="urn:microsoft.com/office/officeart/2005/8/layout/radial1"/>
    <dgm:cxn modelId="{0BA3C949-41E5-D840-A596-06BB19837278}" type="presParOf" srcId="{31F16129-0CC8-9C4A-B4E8-B63C962C64F8}" destId="{28E0CF07-6300-E346-9D10-EC360F58DBDB}" srcOrd="9" destOrd="0" presId="urn:microsoft.com/office/officeart/2005/8/layout/radial1"/>
    <dgm:cxn modelId="{BB0FF2FA-9756-6148-9B7B-79294BF6440E}" type="presParOf" srcId="{28E0CF07-6300-E346-9D10-EC360F58DBDB}" destId="{40C22FFC-51F5-214B-B688-ADC3E177DBC8}" srcOrd="0" destOrd="0" presId="urn:microsoft.com/office/officeart/2005/8/layout/radial1"/>
    <dgm:cxn modelId="{A047EF17-FF3D-7842-800E-9AAA94B639BC}" type="presParOf" srcId="{31F16129-0CC8-9C4A-B4E8-B63C962C64F8}" destId="{4A66B9EB-3782-3444-87D8-6A1CBF5B2192}" srcOrd="10" destOrd="0" presId="urn:microsoft.com/office/officeart/2005/8/layout/radial1"/>
    <dgm:cxn modelId="{0D0DEC6F-888B-7E44-8ACF-A2DD1D5BB7D5}" type="presParOf" srcId="{31F16129-0CC8-9C4A-B4E8-B63C962C64F8}" destId="{9E312CBF-181C-D340-A17D-9668C0C69B6D}" srcOrd="11" destOrd="0" presId="urn:microsoft.com/office/officeart/2005/8/layout/radial1"/>
    <dgm:cxn modelId="{C47AFAE6-BE1E-934F-8036-A15918DFD984}" type="presParOf" srcId="{9E312CBF-181C-D340-A17D-9668C0C69B6D}" destId="{BCB4510B-9AB7-C140-9605-799FCEBB332F}" srcOrd="0" destOrd="0" presId="urn:microsoft.com/office/officeart/2005/8/layout/radial1"/>
    <dgm:cxn modelId="{B819093D-9F68-7F4F-B3D0-B3ECB574976B}" type="presParOf" srcId="{31F16129-0CC8-9C4A-B4E8-B63C962C64F8}" destId="{802288FD-110F-DE40-BB9E-65C57683AB96}" srcOrd="12" destOrd="0" presId="urn:microsoft.com/office/officeart/2005/8/layout/radial1"/>
    <dgm:cxn modelId="{8DB37A07-DB40-5543-A0FE-6D2ABF0E38EC}" type="presParOf" srcId="{31F16129-0CC8-9C4A-B4E8-B63C962C64F8}" destId="{7380A030-9D8F-6247-BEDB-ABF5D28DFEB2}" srcOrd="13" destOrd="0" presId="urn:microsoft.com/office/officeart/2005/8/layout/radial1"/>
    <dgm:cxn modelId="{71CABECE-D730-A44F-99D7-FC74802CB004}" type="presParOf" srcId="{7380A030-9D8F-6247-BEDB-ABF5D28DFEB2}" destId="{05B9FAD8-000B-DC4B-967C-925D3BA49BA3}" srcOrd="0" destOrd="0" presId="urn:microsoft.com/office/officeart/2005/8/layout/radial1"/>
    <dgm:cxn modelId="{BB0CD1CF-C73C-D94D-9610-72B637844916}" type="presParOf" srcId="{31F16129-0CC8-9C4A-B4E8-B63C962C64F8}" destId="{1F7FE0F8-588C-9240-B456-18E1E7AFF056}" srcOrd="14" destOrd="0" presId="urn:microsoft.com/office/officeart/2005/8/layout/radial1"/>
    <dgm:cxn modelId="{CC7A5592-413B-0248-A9FC-6B3E14C59DBD}" type="presParOf" srcId="{31F16129-0CC8-9C4A-B4E8-B63C962C64F8}" destId="{F95F2827-1584-0741-8C1F-C4F9AD06B76F}" srcOrd="15" destOrd="0" presId="urn:microsoft.com/office/officeart/2005/8/layout/radial1"/>
    <dgm:cxn modelId="{914906A5-083E-3940-9B80-7FB8E45823ED}" type="presParOf" srcId="{F95F2827-1584-0741-8C1F-C4F9AD06B76F}" destId="{7461B089-CFB2-E249-9E01-EEC3B9998C69}" srcOrd="0" destOrd="0" presId="urn:microsoft.com/office/officeart/2005/8/layout/radial1"/>
    <dgm:cxn modelId="{EB63CB05-E7B3-464C-A832-9936E9AE862F}" type="presParOf" srcId="{31F16129-0CC8-9C4A-B4E8-B63C962C64F8}" destId="{FE85EBCA-2E18-DD40-AABC-3881CD1715E9}"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312E9-FC6F-B746-B27B-6C94CA02983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AAA4987C-21AF-E849-9336-A99A31E75F0A}">
      <dgm:prSet phldrT="[Text]"/>
      <dgm:spPr/>
      <dgm:t>
        <a:bodyPr/>
        <a:lstStyle/>
        <a:p>
          <a:r>
            <a:rPr lang="en-US" dirty="0"/>
            <a:t>Author</a:t>
          </a:r>
        </a:p>
      </dgm:t>
    </dgm:pt>
    <dgm:pt modelId="{A927AF0B-2DEA-F94D-B4DE-525AAE56D89A}" type="parTrans" cxnId="{934DC276-6C7D-3046-B0AD-08C5EFDC8A45}">
      <dgm:prSet/>
      <dgm:spPr/>
      <dgm:t>
        <a:bodyPr/>
        <a:lstStyle/>
        <a:p>
          <a:endParaRPr lang="en-US"/>
        </a:p>
      </dgm:t>
    </dgm:pt>
    <dgm:pt modelId="{DA526A49-0A89-6F46-898E-8FD9D5897CFC}" type="sibTrans" cxnId="{934DC276-6C7D-3046-B0AD-08C5EFDC8A45}">
      <dgm:prSet/>
      <dgm:spPr/>
      <dgm:t>
        <a:bodyPr/>
        <a:lstStyle/>
        <a:p>
          <a:endParaRPr lang="en-US"/>
        </a:p>
      </dgm:t>
    </dgm:pt>
    <dgm:pt modelId="{8BB42E8F-AF91-9641-B1AF-70647FCF7E28}">
      <dgm:prSet phldrT="[Text]"/>
      <dgm:spPr/>
      <dgm:t>
        <a:bodyPr/>
        <a:lstStyle/>
        <a:p>
          <a:r>
            <a:rPr lang="en-US" dirty="0"/>
            <a:t>Summary</a:t>
          </a:r>
        </a:p>
      </dgm:t>
    </dgm:pt>
    <dgm:pt modelId="{071360DB-5ACF-8F42-8B28-62648C3A89A8}" type="parTrans" cxnId="{7C01DE4F-5DBF-2F49-BD44-A087102240E0}">
      <dgm:prSet/>
      <dgm:spPr/>
      <dgm:t>
        <a:bodyPr/>
        <a:lstStyle/>
        <a:p>
          <a:endParaRPr lang="en-US"/>
        </a:p>
      </dgm:t>
    </dgm:pt>
    <dgm:pt modelId="{A69EA8A6-FD73-7346-8E97-1B350FBB3C42}" type="sibTrans" cxnId="{7C01DE4F-5DBF-2F49-BD44-A087102240E0}">
      <dgm:prSet/>
      <dgm:spPr/>
      <dgm:t>
        <a:bodyPr/>
        <a:lstStyle/>
        <a:p>
          <a:endParaRPr lang="en-US"/>
        </a:p>
      </dgm:t>
    </dgm:pt>
    <dgm:pt modelId="{8F80C5A0-0FBF-5B45-A7E9-8148D948B16C}">
      <dgm:prSet phldrT="[Text]"/>
      <dgm:spPr/>
      <dgm:t>
        <a:bodyPr/>
        <a:lstStyle/>
        <a:p>
          <a:r>
            <a:rPr lang="en-US" dirty="0"/>
            <a:t>Setting</a:t>
          </a:r>
        </a:p>
      </dgm:t>
    </dgm:pt>
    <dgm:pt modelId="{4511BFBC-351D-0241-B89C-AC789D102022}" type="parTrans" cxnId="{D467708D-6267-9742-819D-82F205B7BE6F}">
      <dgm:prSet/>
      <dgm:spPr/>
      <dgm:t>
        <a:bodyPr/>
        <a:lstStyle/>
        <a:p>
          <a:endParaRPr lang="en-US"/>
        </a:p>
      </dgm:t>
    </dgm:pt>
    <dgm:pt modelId="{7D16DC71-7765-4048-88D2-A7B35C08317B}" type="sibTrans" cxnId="{D467708D-6267-9742-819D-82F205B7BE6F}">
      <dgm:prSet/>
      <dgm:spPr/>
      <dgm:t>
        <a:bodyPr/>
        <a:lstStyle/>
        <a:p>
          <a:endParaRPr lang="en-US"/>
        </a:p>
      </dgm:t>
    </dgm:pt>
    <dgm:pt modelId="{B9BE146C-EC4B-0A47-B6DF-0F609694469C}">
      <dgm:prSet phldrT="[Text]"/>
      <dgm:spPr/>
      <dgm:t>
        <a:bodyPr/>
        <a:lstStyle/>
        <a:p>
          <a:r>
            <a:rPr lang="en-US" dirty="0"/>
            <a:t>Themes</a:t>
          </a:r>
        </a:p>
      </dgm:t>
    </dgm:pt>
    <dgm:pt modelId="{FE91D368-9AA7-2F47-B08B-13250D269F00}" type="parTrans" cxnId="{3E96F10F-3397-2D4E-A508-6FDB2F7A8D3E}">
      <dgm:prSet/>
      <dgm:spPr/>
      <dgm:t>
        <a:bodyPr/>
        <a:lstStyle/>
        <a:p>
          <a:endParaRPr lang="en-US"/>
        </a:p>
      </dgm:t>
    </dgm:pt>
    <dgm:pt modelId="{830B4978-F814-3C43-8B08-F202A97B0D33}" type="sibTrans" cxnId="{3E96F10F-3397-2D4E-A508-6FDB2F7A8D3E}">
      <dgm:prSet/>
      <dgm:spPr/>
      <dgm:t>
        <a:bodyPr/>
        <a:lstStyle/>
        <a:p>
          <a:endParaRPr lang="en-US"/>
        </a:p>
      </dgm:t>
    </dgm:pt>
    <dgm:pt modelId="{B0704D62-180C-C642-843F-D6C6D57999BE}">
      <dgm:prSet phldrT="[Text]"/>
      <dgm:spPr/>
      <dgm:t>
        <a:bodyPr/>
        <a:lstStyle/>
        <a:p>
          <a:r>
            <a:rPr lang="en-US" dirty="0"/>
            <a:t>Characters</a:t>
          </a:r>
        </a:p>
      </dgm:t>
    </dgm:pt>
    <dgm:pt modelId="{E77E86B6-36B3-9A46-B494-45E845A18CE4}" type="parTrans" cxnId="{658B068F-927B-9546-9BBD-D80DE8909BEC}">
      <dgm:prSet/>
      <dgm:spPr/>
      <dgm:t>
        <a:bodyPr/>
        <a:lstStyle/>
        <a:p>
          <a:endParaRPr lang="en-US"/>
        </a:p>
      </dgm:t>
    </dgm:pt>
    <dgm:pt modelId="{E6943A8B-9BD5-E042-8CFC-0BFB8CFD4CD3}" type="sibTrans" cxnId="{658B068F-927B-9546-9BBD-D80DE8909BEC}">
      <dgm:prSet/>
      <dgm:spPr/>
      <dgm:t>
        <a:bodyPr/>
        <a:lstStyle/>
        <a:p>
          <a:endParaRPr lang="en-US"/>
        </a:p>
      </dgm:t>
    </dgm:pt>
    <dgm:pt modelId="{0B34F26A-33C4-CC43-B59F-F907FF4FCACC}" type="pres">
      <dgm:prSet presAssocID="{B45312E9-FC6F-B746-B27B-6C94CA029837}" presName="cycle" presStyleCnt="0">
        <dgm:presLayoutVars>
          <dgm:dir/>
          <dgm:resizeHandles val="exact"/>
        </dgm:presLayoutVars>
      </dgm:prSet>
      <dgm:spPr/>
      <dgm:t>
        <a:bodyPr/>
        <a:lstStyle/>
        <a:p>
          <a:endParaRPr lang="en-US"/>
        </a:p>
      </dgm:t>
    </dgm:pt>
    <dgm:pt modelId="{A7F63EE3-A8BB-6A47-B7EB-61C4F0991E5B}" type="pres">
      <dgm:prSet presAssocID="{AAA4987C-21AF-E849-9336-A99A31E75F0A}" presName="node" presStyleLbl="node1" presStyleIdx="0" presStyleCnt="5" custRadScaleRad="103196" custRadScaleInc="-1470">
        <dgm:presLayoutVars>
          <dgm:bulletEnabled val="1"/>
        </dgm:presLayoutVars>
      </dgm:prSet>
      <dgm:spPr/>
      <dgm:t>
        <a:bodyPr/>
        <a:lstStyle/>
        <a:p>
          <a:endParaRPr lang="en-US"/>
        </a:p>
      </dgm:t>
    </dgm:pt>
    <dgm:pt modelId="{DB5CCCA1-D6B9-1948-9989-9FFA7D5C769F}" type="pres">
      <dgm:prSet presAssocID="{DA526A49-0A89-6F46-898E-8FD9D5897CFC}" presName="sibTrans" presStyleLbl="sibTrans2D1" presStyleIdx="0" presStyleCnt="5"/>
      <dgm:spPr/>
      <dgm:t>
        <a:bodyPr/>
        <a:lstStyle/>
        <a:p>
          <a:endParaRPr lang="en-US"/>
        </a:p>
      </dgm:t>
    </dgm:pt>
    <dgm:pt modelId="{E7BDED22-7F9F-FA44-85A4-3FF66D46F356}" type="pres">
      <dgm:prSet presAssocID="{DA526A49-0A89-6F46-898E-8FD9D5897CFC}" presName="connectorText" presStyleLbl="sibTrans2D1" presStyleIdx="0" presStyleCnt="5"/>
      <dgm:spPr/>
      <dgm:t>
        <a:bodyPr/>
        <a:lstStyle/>
        <a:p>
          <a:endParaRPr lang="en-US"/>
        </a:p>
      </dgm:t>
    </dgm:pt>
    <dgm:pt modelId="{230B3DC8-9107-5948-831C-6BADF7207648}" type="pres">
      <dgm:prSet presAssocID="{8BB42E8F-AF91-9641-B1AF-70647FCF7E28}" presName="node" presStyleLbl="node1" presStyleIdx="1" presStyleCnt="5">
        <dgm:presLayoutVars>
          <dgm:bulletEnabled val="1"/>
        </dgm:presLayoutVars>
      </dgm:prSet>
      <dgm:spPr/>
      <dgm:t>
        <a:bodyPr/>
        <a:lstStyle/>
        <a:p>
          <a:endParaRPr lang="en-US"/>
        </a:p>
      </dgm:t>
    </dgm:pt>
    <dgm:pt modelId="{B551E777-6A35-164B-B066-DE336C9ABA09}" type="pres">
      <dgm:prSet presAssocID="{A69EA8A6-FD73-7346-8E97-1B350FBB3C42}" presName="sibTrans" presStyleLbl="sibTrans2D1" presStyleIdx="1" presStyleCnt="5"/>
      <dgm:spPr/>
      <dgm:t>
        <a:bodyPr/>
        <a:lstStyle/>
        <a:p>
          <a:endParaRPr lang="en-US"/>
        </a:p>
      </dgm:t>
    </dgm:pt>
    <dgm:pt modelId="{00CCC6E1-748C-A840-81A9-69FC740EB39E}" type="pres">
      <dgm:prSet presAssocID="{A69EA8A6-FD73-7346-8E97-1B350FBB3C42}" presName="connectorText" presStyleLbl="sibTrans2D1" presStyleIdx="1" presStyleCnt="5"/>
      <dgm:spPr/>
      <dgm:t>
        <a:bodyPr/>
        <a:lstStyle/>
        <a:p>
          <a:endParaRPr lang="en-US"/>
        </a:p>
      </dgm:t>
    </dgm:pt>
    <dgm:pt modelId="{C9F5D55E-A854-074F-A14E-1E47DC7F6F27}" type="pres">
      <dgm:prSet presAssocID="{B0704D62-180C-C642-843F-D6C6D57999BE}" presName="node" presStyleLbl="node1" presStyleIdx="2" presStyleCnt="5">
        <dgm:presLayoutVars>
          <dgm:bulletEnabled val="1"/>
        </dgm:presLayoutVars>
      </dgm:prSet>
      <dgm:spPr/>
      <dgm:t>
        <a:bodyPr/>
        <a:lstStyle/>
        <a:p>
          <a:endParaRPr lang="en-US"/>
        </a:p>
      </dgm:t>
    </dgm:pt>
    <dgm:pt modelId="{187CC380-E1DB-774C-8799-4A4F597A41AF}" type="pres">
      <dgm:prSet presAssocID="{E6943A8B-9BD5-E042-8CFC-0BFB8CFD4CD3}" presName="sibTrans" presStyleLbl="sibTrans2D1" presStyleIdx="2" presStyleCnt="5"/>
      <dgm:spPr/>
      <dgm:t>
        <a:bodyPr/>
        <a:lstStyle/>
        <a:p>
          <a:endParaRPr lang="en-US"/>
        </a:p>
      </dgm:t>
    </dgm:pt>
    <dgm:pt modelId="{9000D0E5-99CF-384B-881D-ADA716CBED0B}" type="pres">
      <dgm:prSet presAssocID="{E6943A8B-9BD5-E042-8CFC-0BFB8CFD4CD3}" presName="connectorText" presStyleLbl="sibTrans2D1" presStyleIdx="2" presStyleCnt="5"/>
      <dgm:spPr/>
      <dgm:t>
        <a:bodyPr/>
        <a:lstStyle/>
        <a:p>
          <a:endParaRPr lang="en-US"/>
        </a:p>
      </dgm:t>
    </dgm:pt>
    <dgm:pt modelId="{A769E5A0-BAE1-1C4D-818A-6AD61DEAD5F7}" type="pres">
      <dgm:prSet presAssocID="{8F80C5A0-0FBF-5B45-A7E9-8148D948B16C}" presName="node" presStyleLbl="node1" presStyleIdx="3" presStyleCnt="5">
        <dgm:presLayoutVars>
          <dgm:bulletEnabled val="1"/>
        </dgm:presLayoutVars>
      </dgm:prSet>
      <dgm:spPr/>
      <dgm:t>
        <a:bodyPr/>
        <a:lstStyle/>
        <a:p>
          <a:endParaRPr lang="en-US"/>
        </a:p>
      </dgm:t>
    </dgm:pt>
    <dgm:pt modelId="{2C76AEB2-EFD1-4142-B9C3-F8FD63941A8C}" type="pres">
      <dgm:prSet presAssocID="{7D16DC71-7765-4048-88D2-A7B35C08317B}" presName="sibTrans" presStyleLbl="sibTrans2D1" presStyleIdx="3" presStyleCnt="5"/>
      <dgm:spPr/>
      <dgm:t>
        <a:bodyPr/>
        <a:lstStyle/>
        <a:p>
          <a:endParaRPr lang="en-US"/>
        </a:p>
      </dgm:t>
    </dgm:pt>
    <dgm:pt modelId="{F33BF7A4-86F0-864F-96A6-3413F3A65D17}" type="pres">
      <dgm:prSet presAssocID="{7D16DC71-7765-4048-88D2-A7B35C08317B}" presName="connectorText" presStyleLbl="sibTrans2D1" presStyleIdx="3" presStyleCnt="5"/>
      <dgm:spPr/>
      <dgm:t>
        <a:bodyPr/>
        <a:lstStyle/>
        <a:p>
          <a:endParaRPr lang="en-US"/>
        </a:p>
      </dgm:t>
    </dgm:pt>
    <dgm:pt modelId="{D5FC3538-A7E0-AD49-ABDF-8BF1C1E4A455}" type="pres">
      <dgm:prSet presAssocID="{B9BE146C-EC4B-0A47-B6DF-0F609694469C}" presName="node" presStyleLbl="node1" presStyleIdx="4" presStyleCnt="5">
        <dgm:presLayoutVars>
          <dgm:bulletEnabled val="1"/>
        </dgm:presLayoutVars>
      </dgm:prSet>
      <dgm:spPr/>
      <dgm:t>
        <a:bodyPr/>
        <a:lstStyle/>
        <a:p>
          <a:endParaRPr lang="en-US"/>
        </a:p>
      </dgm:t>
    </dgm:pt>
    <dgm:pt modelId="{C25A9A42-2F58-5C48-A907-7B73106014B5}" type="pres">
      <dgm:prSet presAssocID="{830B4978-F814-3C43-8B08-F202A97B0D33}" presName="sibTrans" presStyleLbl="sibTrans2D1" presStyleIdx="4" presStyleCnt="5"/>
      <dgm:spPr/>
      <dgm:t>
        <a:bodyPr/>
        <a:lstStyle/>
        <a:p>
          <a:endParaRPr lang="en-US"/>
        </a:p>
      </dgm:t>
    </dgm:pt>
    <dgm:pt modelId="{2DC7B66E-DC71-9F41-8C36-394078EC07A0}" type="pres">
      <dgm:prSet presAssocID="{830B4978-F814-3C43-8B08-F202A97B0D33}" presName="connectorText" presStyleLbl="sibTrans2D1" presStyleIdx="4" presStyleCnt="5"/>
      <dgm:spPr/>
      <dgm:t>
        <a:bodyPr/>
        <a:lstStyle/>
        <a:p>
          <a:endParaRPr lang="en-US"/>
        </a:p>
      </dgm:t>
    </dgm:pt>
  </dgm:ptLst>
  <dgm:cxnLst>
    <dgm:cxn modelId="{B3005653-7579-4744-BB2F-AACD9AC1EE16}" type="presOf" srcId="{7D16DC71-7765-4048-88D2-A7B35C08317B}" destId="{F33BF7A4-86F0-864F-96A6-3413F3A65D17}" srcOrd="1" destOrd="0" presId="urn:microsoft.com/office/officeart/2005/8/layout/cycle2"/>
    <dgm:cxn modelId="{3B49013E-FBD3-CD43-9515-A46C56F46FB4}" type="presOf" srcId="{7D16DC71-7765-4048-88D2-A7B35C08317B}" destId="{2C76AEB2-EFD1-4142-B9C3-F8FD63941A8C}" srcOrd="0" destOrd="0" presId="urn:microsoft.com/office/officeart/2005/8/layout/cycle2"/>
    <dgm:cxn modelId="{77DB261E-81BF-4146-93CD-01391A549F63}" type="presOf" srcId="{B0704D62-180C-C642-843F-D6C6D57999BE}" destId="{C9F5D55E-A854-074F-A14E-1E47DC7F6F27}" srcOrd="0" destOrd="0" presId="urn:microsoft.com/office/officeart/2005/8/layout/cycle2"/>
    <dgm:cxn modelId="{5AFA2545-8B31-6C4B-8DD2-6AB591BE49F6}" type="presOf" srcId="{8BB42E8F-AF91-9641-B1AF-70647FCF7E28}" destId="{230B3DC8-9107-5948-831C-6BADF7207648}" srcOrd="0" destOrd="0" presId="urn:microsoft.com/office/officeart/2005/8/layout/cycle2"/>
    <dgm:cxn modelId="{7330202E-7AE1-A54C-8192-F8D6E49A0D70}" type="presOf" srcId="{DA526A49-0A89-6F46-898E-8FD9D5897CFC}" destId="{E7BDED22-7F9F-FA44-85A4-3FF66D46F356}" srcOrd="1" destOrd="0" presId="urn:microsoft.com/office/officeart/2005/8/layout/cycle2"/>
    <dgm:cxn modelId="{D663C65E-3917-5B49-B0E6-3E85DE2D6230}" type="presOf" srcId="{830B4978-F814-3C43-8B08-F202A97B0D33}" destId="{2DC7B66E-DC71-9F41-8C36-394078EC07A0}" srcOrd="1" destOrd="0" presId="urn:microsoft.com/office/officeart/2005/8/layout/cycle2"/>
    <dgm:cxn modelId="{807E6C14-0179-4B44-9D40-F730DAEE8404}" type="presOf" srcId="{A69EA8A6-FD73-7346-8E97-1B350FBB3C42}" destId="{B551E777-6A35-164B-B066-DE336C9ABA09}" srcOrd="0" destOrd="0" presId="urn:microsoft.com/office/officeart/2005/8/layout/cycle2"/>
    <dgm:cxn modelId="{62FAA21E-9754-7848-AE9E-033F4B6084AA}" type="presOf" srcId="{E6943A8B-9BD5-E042-8CFC-0BFB8CFD4CD3}" destId="{9000D0E5-99CF-384B-881D-ADA716CBED0B}" srcOrd="1" destOrd="0" presId="urn:microsoft.com/office/officeart/2005/8/layout/cycle2"/>
    <dgm:cxn modelId="{D065C5BA-847C-2841-9BF4-B0B03A73B025}" type="presOf" srcId="{A69EA8A6-FD73-7346-8E97-1B350FBB3C42}" destId="{00CCC6E1-748C-A840-81A9-69FC740EB39E}" srcOrd="1" destOrd="0" presId="urn:microsoft.com/office/officeart/2005/8/layout/cycle2"/>
    <dgm:cxn modelId="{087CD815-88C3-8E47-8F1E-6A9312556657}" type="presOf" srcId="{AAA4987C-21AF-E849-9336-A99A31E75F0A}" destId="{A7F63EE3-A8BB-6A47-B7EB-61C4F0991E5B}" srcOrd="0" destOrd="0" presId="urn:microsoft.com/office/officeart/2005/8/layout/cycle2"/>
    <dgm:cxn modelId="{629287FD-77F2-7643-B0F8-2F1C1ABEC892}" type="presOf" srcId="{B9BE146C-EC4B-0A47-B6DF-0F609694469C}" destId="{D5FC3538-A7E0-AD49-ABDF-8BF1C1E4A455}" srcOrd="0" destOrd="0" presId="urn:microsoft.com/office/officeart/2005/8/layout/cycle2"/>
    <dgm:cxn modelId="{4190EF29-14CE-CC48-AB9F-21922E29A714}" type="presOf" srcId="{B45312E9-FC6F-B746-B27B-6C94CA029837}" destId="{0B34F26A-33C4-CC43-B59F-F907FF4FCACC}" srcOrd="0" destOrd="0" presId="urn:microsoft.com/office/officeart/2005/8/layout/cycle2"/>
    <dgm:cxn modelId="{2ADCBD10-FC01-6847-8480-1DA4392D27B6}" type="presOf" srcId="{8F80C5A0-0FBF-5B45-A7E9-8148D948B16C}" destId="{A769E5A0-BAE1-1C4D-818A-6AD61DEAD5F7}" srcOrd="0" destOrd="0" presId="urn:microsoft.com/office/officeart/2005/8/layout/cycle2"/>
    <dgm:cxn modelId="{658B068F-927B-9546-9BBD-D80DE8909BEC}" srcId="{B45312E9-FC6F-B746-B27B-6C94CA029837}" destId="{B0704D62-180C-C642-843F-D6C6D57999BE}" srcOrd="2" destOrd="0" parTransId="{E77E86B6-36B3-9A46-B494-45E845A18CE4}" sibTransId="{E6943A8B-9BD5-E042-8CFC-0BFB8CFD4CD3}"/>
    <dgm:cxn modelId="{3E96F10F-3397-2D4E-A508-6FDB2F7A8D3E}" srcId="{B45312E9-FC6F-B746-B27B-6C94CA029837}" destId="{B9BE146C-EC4B-0A47-B6DF-0F609694469C}" srcOrd="4" destOrd="0" parTransId="{FE91D368-9AA7-2F47-B08B-13250D269F00}" sibTransId="{830B4978-F814-3C43-8B08-F202A97B0D33}"/>
    <dgm:cxn modelId="{80E6C4AC-6940-9E44-8579-860762FBAE80}" type="presOf" srcId="{830B4978-F814-3C43-8B08-F202A97B0D33}" destId="{C25A9A42-2F58-5C48-A907-7B73106014B5}" srcOrd="0" destOrd="0" presId="urn:microsoft.com/office/officeart/2005/8/layout/cycle2"/>
    <dgm:cxn modelId="{D467708D-6267-9742-819D-82F205B7BE6F}" srcId="{B45312E9-FC6F-B746-B27B-6C94CA029837}" destId="{8F80C5A0-0FBF-5B45-A7E9-8148D948B16C}" srcOrd="3" destOrd="0" parTransId="{4511BFBC-351D-0241-B89C-AC789D102022}" sibTransId="{7D16DC71-7765-4048-88D2-A7B35C08317B}"/>
    <dgm:cxn modelId="{1138950A-3B44-1C49-8791-0D232B539609}" type="presOf" srcId="{DA526A49-0A89-6F46-898E-8FD9D5897CFC}" destId="{DB5CCCA1-D6B9-1948-9989-9FFA7D5C769F}" srcOrd="0" destOrd="0" presId="urn:microsoft.com/office/officeart/2005/8/layout/cycle2"/>
    <dgm:cxn modelId="{0ABA8D41-51AC-E147-8D42-858DD956C1E9}" type="presOf" srcId="{E6943A8B-9BD5-E042-8CFC-0BFB8CFD4CD3}" destId="{187CC380-E1DB-774C-8799-4A4F597A41AF}" srcOrd="0" destOrd="0" presId="urn:microsoft.com/office/officeart/2005/8/layout/cycle2"/>
    <dgm:cxn modelId="{934DC276-6C7D-3046-B0AD-08C5EFDC8A45}" srcId="{B45312E9-FC6F-B746-B27B-6C94CA029837}" destId="{AAA4987C-21AF-E849-9336-A99A31E75F0A}" srcOrd="0" destOrd="0" parTransId="{A927AF0B-2DEA-F94D-B4DE-525AAE56D89A}" sibTransId="{DA526A49-0A89-6F46-898E-8FD9D5897CFC}"/>
    <dgm:cxn modelId="{7C01DE4F-5DBF-2F49-BD44-A087102240E0}" srcId="{B45312E9-FC6F-B746-B27B-6C94CA029837}" destId="{8BB42E8F-AF91-9641-B1AF-70647FCF7E28}" srcOrd="1" destOrd="0" parTransId="{071360DB-5ACF-8F42-8B28-62648C3A89A8}" sibTransId="{A69EA8A6-FD73-7346-8E97-1B350FBB3C42}"/>
    <dgm:cxn modelId="{2723FA88-FACC-A249-BCED-0E1227B93CD1}" type="presParOf" srcId="{0B34F26A-33C4-CC43-B59F-F907FF4FCACC}" destId="{A7F63EE3-A8BB-6A47-B7EB-61C4F0991E5B}" srcOrd="0" destOrd="0" presId="urn:microsoft.com/office/officeart/2005/8/layout/cycle2"/>
    <dgm:cxn modelId="{0E713BB9-70B2-D443-8C56-67C37F0F36EB}" type="presParOf" srcId="{0B34F26A-33C4-CC43-B59F-F907FF4FCACC}" destId="{DB5CCCA1-D6B9-1948-9989-9FFA7D5C769F}" srcOrd="1" destOrd="0" presId="urn:microsoft.com/office/officeart/2005/8/layout/cycle2"/>
    <dgm:cxn modelId="{F2EC41BC-83A3-094B-9CB4-CA968B4D5B5D}" type="presParOf" srcId="{DB5CCCA1-D6B9-1948-9989-9FFA7D5C769F}" destId="{E7BDED22-7F9F-FA44-85A4-3FF66D46F356}" srcOrd="0" destOrd="0" presId="urn:microsoft.com/office/officeart/2005/8/layout/cycle2"/>
    <dgm:cxn modelId="{80D91FA4-499C-8547-AD17-3BB23652CAC9}" type="presParOf" srcId="{0B34F26A-33C4-CC43-B59F-F907FF4FCACC}" destId="{230B3DC8-9107-5948-831C-6BADF7207648}" srcOrd="2" destOrd="0" presId="urn:microsoft.com/office/officeart/2005/8/layout/cycle2"/>
    <dgm:cxn modelId="{4387CBBB-0D14-2242-9FCD-86F3F4CF1CB3}" type="presParOf" srcId="{0B34F26A-33C4-CC43-B59F-F907FF4FCACC}" destId="{B551E777-6A35-164B-B066-DE336C9ABA09}" srcOrd="3" destOrd="0" presId="urn:microsoft.com/office/officeart/2005/8/layout/cycle2"/>
    <dgm:cxn modelId="{CE21C18A-742A-FA4A-A428-6848F6C99903}" type="presParOf" srcId="{B551E777-6A35-164B-B066-DE336C9ABA09}" destId="{00CCC6E1-748C-A840-81A9-69FC740EB39E}" srcOrd="0" destOrd="0" presId="urn:microsoft.com/office/officeart/2005/8/layout/cycle2"/>
    <dgm:cxn modelId="{AD084B44-4689-2B47-85E2-FA367DD742FA}" type="presParOf" srcId="{0B34F26A-33C4-CC43-B59F-F907FF4FCACC}" destId="{C9F5D55E-A854-074F-A14E-1E47DC7F6F27}" srcOrd="4" destOrd="0" presId="urn:microsoft.com/office/officeart/2005/8/layout/cycle2"/>
    <dgm:cxn modelId="{D1491869-8C47-484F-B2A3-DA468244BB4B}" type="presParOf" srcId="{0B34F26A-33C4-CC43-B59F-F907FF4FCACC}" destId="{187CC380-E1DB-774C-8799-4A4F597A41AF}" srcOrd="5" destOrd="0" presId="urn:microsoft.com/office/officeart/2005/8/layout/cycle2"/>
    <dgm:cxn modelId="{391AFA42-EA63-9943-BFEA-74FE01E4A79D}" type="presParOf" srcId="{187CC380-E1DB-774C-8799-4A4F597A41AF}" destId="{9000D0E5-99CF-384B-881D-ADA716CBED0B}" srcOrd="0" destOrd="0" presId="urn:microsoft.com/office/officeart/2005/8/layout/cycle2"/>
    <dgm:cxn modelId="{85A2E703-7785-044C-A20E-AD6B38B4BFE4}" type="presParOf" srcId="{0B34F26A-33C4-CC43-B59F-F907FF4FCACC}" destId="{A769E5A0-BAE1-1C4D-818A-6AD61DEAD5F7}" srcOrd="6" destOrd="0" presId="urn:microsoft.com/office/officeart/2005/8/layout/cycle2"/>
    <dgm:cxn modelId="{38C694B7-BC2E-244A-B07B-AC42C17865E6}" type="presParOf" srcId="{0B34F26A-33C4-CC43-B59F-F907FF4FCACC}" destId="{2C76AEB2-EFD1-4142-B9C3-F8FD63941A8C}" srcOrd="7" destOrd="0" presId="urn:microsoft.com/office/officeart/2005/8/layout/cycle2"/>
    <dgm:cxn modelId="{94F2E41C-E216-9B42-A919-2418C0158CD9}" type="presParOf" srcId="{2C76AEB2-EFD1-4142-B9C3-F8FD63941A8C}" destId="{F33BF7A4-86F0-864F-96A6-3413F3A65D17}" srcOrd="0" destOrd="0" presId="urn:microsoft.com/office/officeart/2005/8/layout/cycle2"/>
    <dgm:cxn modelId="{AA98D184-0C46-C646-AA0F-F95CE032A3A9}" type="presParOf" srcId="{0B34F26A-33C4-CC43-B59F-F907FF4FCACC}" destId="{D5FC3538-A7E0-AD49-ABDF-8BF1C1E4A455}" srcOrd="8" destOrd="0" presId="urn:microsoft.com/office/officeart/2005/8/layout/cycle2"/>
    <dgm:cxn modelId="{25A3E642-F05B-A148-8165-2239B0789ED0}" type="presParOf" srcId="{0B34F26A-33C4-CC43-B59F-F907FF4FCACC}" destId="{C25A9A42-2F58-5C48-A907-7B73106014B5}" srcOrd="9" destOrd="0" presId="urn:microsoft.com/office/officeart/2005/8/layout/cycle2"/>
    <dgm:cxn modelId="{C8922142-49D7-484C-BDC8-143C9199F78F}" type="presParOf" srcId="{C25A9A42-2F58-5C48-A907-7B73106014B5}" destId="{2DC7B66E-DC71-9F41-8C36-394078EC07A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custT="1"/>
      <dgm:spPr/>
      <dgm:t>
        <a:bodyPr/>
        <a:lstStyle/>
        <a:p>
          <a:r>
            <a:rPr lang="en-US" sz="1700" b="1" dirty="0">
              <a:latin typeface="Calibri" pitchFamily="34" charset="0"/>
            </a:rPr>
            <a:t>Vocabulary</a:t>
          </a:r>
        </a:p>
        <a:p>
          <a:r>
            <a:rPr lang="ka-GE" sz="1700" b="1" dirty="0">
              <a:latin typeface="+mj-lt"/>
            </a:rPr>
            <a:t>ლექსიკა</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8EE9E2C-33DA-624D-9B28-319AC8F8BFAB}">
      <dgm:prSet phldrT="[Text]" custT="1"/>
      <dgm:spPr/>
      <dgm:t>
        <a:bodyPr/>
        <a:lstStyle/>
        <a:p>
          <a:r>
            <a:rPr lang="en-US" sz="1800" b="1" dirty="0">
              <a:latin typeface="+mj-lt"/>
            </a:rPr>
            <a:t>immoral</a:t>
          </a:r>
        </a:p>
        <a:p>
          <a:r>
            <a:rPr lang="en-US" sz="1800" b="1" dirty="0">
              <a:latin typeface="+mj-lt"/>
            </a:rPr>
            <a:t>(adj.)</a:t>
          </a:r>
        </a:p>
      </dgm:t>
    </dgm:pt>
    <dgm:pt modelId="{A2B3A914-D337-104B-ABFE-235A5DA8D64C}" type="parTrans" cxnId="{10A962B2-F0BF-2D4E-A0DB-4BCB21E60348}">
      <dgm:prSet/>
      <dgm:spPr/>
      <dgm:t>
        <a:bodyPr/>
        <a:lstStyle/>
        <a:p>
          <a:endParaRPr lang="en-US">
            <a:latin typeface="+mj-lt"/>
          </a:endParaRPr>
        </a:p>
      </dgm:t>
    </dgm:pt>
    <dgm:pt modelId="{A7916B61-2D3F-FE4B-89FF-64D2C8EF75A4}" type="sibTrans" cxnId="{10A962B2-F0BF-2D4E-A0DB-4BCB21E60348}">
      <dgm:prSet/>
      <dgm:spPr/>
      <dgm:t>
        <a:bodyPr/>
        <a:lstStyle/>
        <a:p>
          <a:endParaRPr lang="en-US"/>
        </a:p>
      </dgm:t>
    </dgm:pt>
    <dgm:pt modelId="{012B8D44-CC52-F348-89F7-97C80E5FCBD5}">
      <dgm:prSet phldrT="[Text]" custT="1"/>
      <dgm:spPr/>
      <dgm:t>
        <a:bodyPr/>
        <a:lstStyle/>
        <a:p>
          <a:r>
            <a:rPr lang="en-US" sz="1800" b="1" dirty="0">
              <a:latin typeface="+mj-lt"/>
            </a:rPr>
            <a:t>to garner</a:t>
          </a:r>
        </a:p>
        <a:p>
          <a:r>
            <a:rPr lang="en-US" sz="1800" b="1" dirty="0">
              <a:latin typeface="+mj-lt"/>
            </a:rPr>
            <a:t>(v.)</a:t>
          </a:r>
        </a:p>
      </dgm:t>
    </dgm:pt>
    <dgm:pt modelId="{58CFD756-4547-E446-A895-AE419BEB5A9D}" type="parTrans" cxnId="{839E56DF-CE23-A44F-B1A9-A328FEF58EBB}">
      <dgm:prSet/>
      <dgm:spPr/>
      <dgm:t>
        <a:bodyPr/>
        <a:lstStyle/>
        <a:p>
          <a:endParaRPr lang="en-US">
            <a:latin typeface="+mj-lt"/>
          </a:endParaRPr>
        </a:p>
      </dgm:t>
    </dgm:pt>
    <dgm:pt modelId="{F4A3B72A-E0F6-2F40-91E5-5844A711938F}" type="sibTrans" cxnId="{839E56DF-CE23-A44F-B1A9-A328FEF58EBB}">
      <dgm:prSet/>
      <dgm:spPr/>
      <dgm:t>
        <a:bodyPr/>
        <a:lstStyle/>
        <a:p>
          <a:endParaRPr lang="en-US"/>
        </a:p>
      </dgm:t>
    </dgm:pt>
    <dgm:pt modelId="{2F616825-3164-E247-8938-36231C1A4D8E}">
      <dgm:prSet phldrT="[Text]" custT="1"/>
      <dgm:spPr/>
      <dgm:t>
        <a:bodyPr/>
        <a:lstStyle/>
        <a:p>
          <a:r>
            <a:rPr lang="en-US" sz="1800" b="1" dirty="0" smtClean="0">
              <a:latin typeface="+mj-lt"/>
            </a:rPr>
            <a:t>to </a:t>
          </a:r>
          <a:r>
            <a:rPr lang="en-US" sz="1800" b="1" dirty="0">
              <a:latin typeface="+mj-lt"/>
            </a:rPr>
            <a:t>exploit</a:t>
          </a:r>
        </a:p>
        <a:p>
          <a:r>
            <a:rPr lang="en-US" sz="1800" b="1" dirty="0">
              <a:latin typeface="+mj-lt"/>
            </a:rPr>
            <a:t>(v.)</a:t>
          </a:r>
        </a:p>
      </dgm:t>
    </dgm:pt>
    <dgm:pt modelId="{D3F17494-9078-7443-86D0-B2128CB8559D}" type="parTrans" cxnId="{86E15E9C-75A6-B64B-98AE-011DEDFEDCD9}">
      <dgm:prSet/>
      <dgm:spPr/>
      <dgm:t>
        <a:bodyPr/>
        <a:lstStyle/>
        <a:p>
          <a:endParaRPr lang="en-US">
            <a:latin typeface="+mj-lt"/>
          </a:endParaRPr>
        </a:p>
      </dgm:t>
    </dgm:pt>
    <dgm:pt modelId="{1EB4B150-75B6-FB47-BD93-9C51D350EB41}" type="sibTrans" cxnId="{86E15E9C-75A6-B64B-98AE-011DEDFEDCD9}">
      <dgm:prSet/>
      <dgm:spPr/>
      <dgm:t>
        <a:bodyPr/>
        <a:lstStyle/>
        <a:p>
          <a:endParaRPr lang="en-US"/>
        </a:p>
      </dgm:t>
    </dgm:pt>
    <dgm:pt modelId="{9664038D-2C78-704A-AC05-4CF3D21C3918}">
      <dgm:prSet phldrT="[Text]" custT="1"/>
      <dgm:spPr/>
      <dgm:t>
        <a:bodyPr/>
        <a:lstStyle/>
        <a:p>
          <a:r>
            <a:rPr lang="en-US" sz="1800" b="1" dirty="0" err="1" smtClean="0">
              <a:latin typeface="+mj-lt"/>
            </a:rPr>
            <a:t>rumour</a:t>
          </a:r>
          <a:endParaRPr lang="en-US" sz="1800" b="1" dirty="0">
            <a:latin typeface="+mj-lt"/>
          </a:endParaRPr>
        </a:p>
        <a:p>
          <a:r>
            <a:rPr lang="en-US" sz="1800" b="1" dirty="0">
              <a:latin typeface="+mj-lt"/>
            </a:rPr>
            <a:t>(n.)</a:t>
          </a:r>
        </a:p>
      </dgm:t>
    </dgm:pt>
    <dgm:pt modelId="{CFC23C67-6C4A-CC49-B9D4-A5E3215E82ED}" type="parTrans" cxnId="{F17646B5-15A3-7E46-9D4F-15AB4F80C1E5}">
      <dgm:prSet/>
      <dgm:spPr/>
      <dgm:t>
        <a:bodyPr/>
        <a:lstStyle/>
        <a:p>
          <a:endParaRPr lang="en-US">
            <a:latin typeface="+mj-lt"/>
          </a:endParaRPr>
        </a:p>
      </dgm:t>
    </dgm:pt>
    <dgm:pt modelId="{4AFA2999-FF73-7148-AFB9-921C64E763CD}" type="sibTrans" cxnId="{F17646B5-15A3-7E46-9D4F-15AB4F80C1E5}">
      <dgm:prSet/>
      <dgm:spPr/>
      <dgm:t>
        <a:bodyPr/>
        <a:lstStyle/>
        <a:p>
          <a:endParaRPr lang="en-US"/>
        </a:p>
      </dgm:t>
    </dgm:pt>
    <dgm:pt modelId="{8D837FA5-02AE-594B-98A4-1A0C9B44086D}">
      <dgm:prSet phldrT="[Text]" custT="1"/>
      <dgm:spPr/>
      <dgm:t>
        <a:bodyPr/>
        <a:lstStyle/>
        <a:p>
          <a:r>
            <a:rPr lang="en-US" sz="1800" b="1" dirty="0" smtClean="0">
              <a:latin typeface="+mj-lt"/>
            </a:rPr>
            <a:t>disgusting </a:t>
          </a:r>
          <a:endParaRPr lang="en-US" sz="1800" b="1" dirty="0">
            <a:latin typeface="+mj-lt"/>
          </a:endParaRPr>
        </a:p>
        <a:p>
          <a:r>
            <a:rPr lang="en-US" sz="1800" b="1" dirty="0">
              <a:latin typeface="+mj-lt"/>
            </a:rPr>
            <a:t>(adj.)</a:t>
          </a:r>
        </a:p>
      </dgm:t>
    </dgm:pt>
    <dgm:pt modelId="{07188EB6-F678-E549-8B35-A6539B35B55C}" type="parTrans" cxnId="{F734FB3D-9D89-5F4E-A980-A370A3E5C575}">
      <dgm:prSet/>
      <dgm:spPr/>
      <dgm:t>
        <a:bodyPr/>
        <a:lstStyle/>
        <a:p>
          <a:endParaRPr lang="en-US">
            <a:latin typeface="+mj-lt"/>
          </a:endParaRPr>
        </a:p>
      </dgm:t>
    </dgm:pt>
    <dgm:pt modelId="{E2366CD2-FEB8-C845-AF0C-818CC33A8920}" type="sibTrans" cxnId="{F734FB3D-9D89-5F4E-A980-A370A3E5C575}">
      <dgm:prSet/>
      <dgm:spPr/>
      <dgm:t>
        <a:bodyPr/>
        <a:lstStyle/>
        <a:p>
          <a:endParaRPr lang="en-US"/>
        </a:p>
      </dgm:t>
    </dgm:pt>
    <dgm:pt modelId="{3694A87F-552C-4B4B-A476-9DE23710A331}">
      <dgm:prSet phldrT="[Text]" custT="1"/>
      <dgm:spPr/>
      <dgm:t>
        <a:bodyPr/>
        <a:lstStyle/>
        <a:p>
          <a:r>
            <a:rPr lang="en-US" sz="1800" b="1" dirty="0">
              <a:latin typeface="+mj-lt"/>
            </a:rPr>
            <a:t>portrait</a:t>
          </a:r>
        </a:p>
        <a:p>
          <a:r>
            <a:rPr lang="en-US" sz="1800" b="1" dirty="0">
              <a:latin typeface="+mj-lt"/>
            </a:rPr>
            <a:t>(n.)</a:t>
          </a:r>
        </a:p>
      </dgm:t>
    </dgm:pt>
    <dgm:pt modelId="{FECB1A6D-04D7-DF43-A262-0FE00BE6A02A}" type="parTrans" cxnId="{E8160915-BB23-4B42-B385-F116DA9DDA1A}">
      <dgm:prSet/>
      <dgm:spPr/>
      <dgm:t>
        <a:bodyPr/>
        <a:lstStyle/>
        <a:p>
          <a:endParaRPr lang="en-US">
            <a:latin typeface="+mj-lt"/>
          </a:endParaRPr>
        </a:p>
      </dgm:t>
    </dgm:pt>
    <dgm:pt modelId="{E35F5983-F233-D046-8757-DC954FDEE724}" type="sibTrans" cxnId="{E8160915-BB23-4B42-B385-F116DA9DDA1A}">
      <dgm:prSet/>
      <dgm:spPr/>
      <dgm:t>
        <a:bodyPr/>
        <a:lstStyle/>
        <a:p>
          <a:endParaRPr lang="en-US"/>
        </a:p>
      </dgm:t>
    </dgm:pt>
    <dgm:pt modelId="{CD86FA73-4EA5-6E48-AE3C-381BA614EDDA}">
      <dgm:prSet phldrT="[Text]" custT="1"/>
      <dgm:spPr/>
      <dgm:t>
        <a:bodyPr/>
        <a:lstStyle/>
        <a:p>
          <a:r>
            <a:rPr lang="en-US" sz="1800" b="1" dirty="0">
              <a:latin typeface="+mj-lt"/>
            </a:rPr>
            <a:t>conventional</a:t>
          </a:r>
        </a:p>
        <a:p>
          <a:r>
            <a:rPr lang="en-US" sz="1800" b="1" dirty="0">
              <a:latin typeface="+mj-lt"/>
            </a:rPr>
            <a:t>(adj.)</a:t>
          </a:r>
        </a:p>
      </dgm:t>
    </dgm:pt>
    <dgm:pt modelId="{D01ED4B6-6A10-504F-9F4F-9525B0CC67DA}" type="parTrans" cxnId="{40A38D05-67FC-944F-941C-C40B0855AF7A}">
      <dgm:prSet/>
      <dgm:spPr/>
      <dgm:t>
        <a:bodyPr/>
        <a:lstStyle/>
        <a:p>
          <a:endParaRPr lang="en-US">
            <a:latin typeface="+mj-lt"/>
          </a:endParaRPr>
        </a:p>
      </dgm:t>
    </dgm:pt>
    <dgm:pt modelId="{56A5BB6F-358F-ED45-93A1-80AED0CA1418}" type="sibTrans" cxnId="{40A38D05-67FC-944F-941C-C40B0855AF7A}">
      <dgm:prSet/>
      <dgm:spPr/>
      <dgm:t>
        <a:bodyPr/>
        <a:lstStyle/>
        <a:p>
          <a:endParaRPr lang="en-US"/>
        </a:p>
      </dgm:t>
    </dgm:pt>
    <dgm:pt modelId="{B1CCB7FA-4F12-7F4C-AF84-AE7737419E57}">
      <dgm:prSet phldrT="[Text]" custT="1"/>
      <dgm:spPr/>
      <dgm:t>
        <a:bodyPr/>
        <a:lstStyle/>
        <a:p>
          <a:r>
            <a:rPr lang="en-US" sz="1800" b="1" dirty="0">
              <a:latin typeface="+mj-lt"/>
            </a:rPr>
            <a:t>worship</a:t>
          </a:r>
        </a:p>
        <a:p>
          <a:r>
            <a:rPr lang="en-US" sz="1800" b="1" dirty="0">
              <a:latin typeface="+mj-lt"/>
            </a:rPr>
            <a:t>(v.)</a:t>
          </a:r>
        </a:p>
      </dgm:t>
    </dgm:pt>
    <dgm:pt modelId="{C0A52B50-EE91-7C45-B42C-2AD6B83265E6}" type="parTrans" cxnId="{A2EFF973-4F94-1941-AF9B-B8B4A5DDF3FC}">
      <dgm:prSet/>
      <dgm:spPr/>
      <dgm:t>
        <a:bodyPr/>
        <a:lstStyle/>
        <a:p>
          <a:endParaRPr lang="en-US">
            <a:latin typeface="+mj-lt"/>
          </a:endParaRPr>
        </a:p>
      </dgm:t>
    </dgm:pt>
    <dgm:pt modelId="{CB5DF6E5-87FA-A248-B3EC-1218775A6F28}" type="sibTrans" cxnId="{A2EFF973-4F94-1941-AF9B-B8B4A5DDF3FC}">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31859BA0-25C8-8F45-AE82-C87ACF93937B}" type="pres">
      <dgm:prSet presAssocID="{A2B3A914-D337-104B-ABFE-235A5DA8D64C}" presName="Name9" presStyleLbl="parChTrans1D2" presStyleIdx="0" presStyleCnt="8"/>
      <dgm:spPr/>
      <dgm:t>
        <a:bodyPr/>
        <a:lstStyle/>
        <a:p>
          <a:endParaRPr lang="en-US"/>
        </a:p>
      </dgm:t>
    </dgm:pt>
    <dgm:pt modelId="{66629841-CCF3-F240-993C-457EB2A29FD2}" type="pres">
      <dgm:prSet presAssocID="{A2B3A914-D337-104B-ABFE-235A5DA8D64C}" presName="connTx" presStyleLbl="parChTrans1D2" presStyleIdx="0" presStyleCnt="8"/>
      <dgm:spPr/>
      <dgm:t>
        <a:bodyPr/>
        <a:lstStyle/>
        <a:p>
          <a:endParaRPr lang="en-US"/>
        </a:p>
      </dgm:t>
    </dgm:pt>
    <dgm:pt modelId="{D9452C52-11CD-A54D-8C9C-5C5EC1B3BD7A}" type="pres">
      <dgm:prSet presAssocID="{C8EE9E2C-33DA-624D-9B28-319AC8F8BFAB}" presName="node" presStyleLbl="node1" presStyleIdx="0" presStyleCnt="8" custScaleX="135006" custRadScaleRad="99132" custRadScaleInc="-15621">
        <dgm:presLayoutVars>
          <dgm:bulletEnabled val="1"/>
        </dgm:presLayoutVars>
      </dgm:prSet>
      <dgm:spPr/>
      <dgm:t>
        <a:bodyPr/>
        <a:lstStyle/>
        <a:p>
          <a:endParaRPr lang="en-US"/>
        </a:p>
      </dgm:t>
    </dgm:pt>
    <dgm:pt modelId="{F60324CD-E719-804F-86C0-5CEEAC8F33F9}" type="pres">
      <dgm:prSet presAssocID="{58CFD756-4547-E446-A895-AE419BEB5A9D}" presName="Name9" presStyleLbl="parChTrans1D2" presStyleIdx="1" presStyleCnt="8"/>
      <dgm:spPr/>
      <dgm:t>
        <a:bodyPr/>
        <a:lstStyle/>
        <a:p>
          <a:endParaRPr lang="en-US"/>
        </a:p>
      </dgm:t>
    </dgm:pt>
    <dgm:pt modelId="{675B4E85-296B-5D4D-B4BF-598D9688F1BD}" type="pres">
      <dgm:prSet presAssocID="{58CFD756-4547-E446-A895-AE419BEB5A9D}" presName="connTx" presStyleLbl="parChTrans1D2" presStyleIdx="1" presStyleCnt="8"/>
      <dgm:spPr/>
      <dgm:t>
        <a:bodyPr/>
        <a:lstStyle/>
        <a:p>
          <a:endParaRPr lang="en-US"/>
        </a:p>
      </dgm:t>
    </dgm:pt>
    <dgm:pt modelId="{284FCD0E-8FA0-0048-AA26-4AF176DAB0F9}" type="pres">
      <dgm:prSet presAssocID="{012B8D44-CC52-F348-89F7-97C80E5FCBD5}" presName="node" presStyleLbl="node1" presStyleIdx="1" presStyleCnt="8" custScaleX="114784" custRadScaleRad="142652" custRadScaleInc="17269">
        <dgm:presLayoutVars>
          <dgm:bulletEnabled val="1"/>
        </dgm:presLayoutVars>
      </dgm:prSet>
      <dgm:spPr/>
      <dgm:t>
        <a:bodyPr/>
        <a:lstStyle/>
        <a:p>
          <a:endParaRPr lang="en-US"/>
        </a:p>
      </dgm:t>
    </dgm:pt>
    <dgm:pt modelId="{5E351320-61C0-0343-A238-EF15D707E023}" type="pres">
      <dgm:prSet presAssocID="{D3F17494-9078-7443-86D0-B2128CB8559D}" presName="Name9" presStyleLbl="parChTrans1D2" presStyleIdx="2" presStyleCnt="8"/>
      <dgm:spPr/>
      <dgm:t>
        <a:bodyPr/>
        <a:lstStyle/>
        <a:p>
          <a:endParaRPr lang="en-US"/>
        </a:p>
      </dgm:t>
    </dgm:pt>
    <dgm:pt modelId="{0A9421CF-5F05-B84D-A073-00FB5944123B}" type="pres">
      <dgm:prSet presAssocID="{D3F17494-9078-7443-86D0-B2128CB8559D}" presName="connTx" presStyleLbl="parChTrans1D2" presStyleIdx="2" presStyleCnt="8"/>
      <dgm:spPr/>
      <dgm:t>
        <a:bodyPr/>
        <a:lstStyle/>
        <a:p>
          <a:endParaRPr lang="en-US"/>
        </a:p>
      </dgm:t>
    </dgm:pt>
    <dgm:pt modelId="{1621F9DE-7A5E-C64F-8E27-E0DE09C0CBB0}" type="pres">
      <dgm:prSet presAssocID="{2F616825-3164-E247-8938-36231C1A4D8E}" presName="node" presStyleLbl="node1" presStyleIdx="2" presStyleCnt="8" custRadScaleRad="145584" custRadScaleInc="-17851">
        <dgm:presLayoutVars>
          <dgm:bulletEnabled val="1"/>
        </dgm:presLayoutVars>
      </dgm:prSet>
      <dgm:spPr/>
      <dgm:t>
        <a:bodyPr/>
        <a:lstStyle/>
        <a:p>
          <a:endParaRPr lang="en-US"/>
        </a:p>
      </dgm:t>
    </dgm:pt>
    <dgm:pt modelId="{58D4B0EA-0A6D-B849-B739-802CD875D605}" type="pres">
      <dgm:prSet presAssocID="{C0A52B50-EE91-7C45-B42C-2AD6B83265E6}" presName="Name9" presStyleLbl="parChTrans1D2" presStyleIdx="3" presStyleCnt="8"/>
      <dgm:spPr/>
      <dgm:t>
        <a:bodyPr/>
        <a:lstStyle/>
        <a:p>
          <a:endParaRPr lang="en-US"/>
        </a:p>
      </dgm:t>
    </dgm:pt>
    <dgm:pt modelId="{D197392A-1109-5B48-89F4-6143BCC07DC2}" type="pres">
      <dgm:prSet presAssocID="{C0A52B50-EE91-7C45-B42C-2AD6B83265E6}" presName="connTx" presStyleLbl="parChTrans1D2" presStyleIdx="3" presStyleCnt="8"/>
      <dgm:spPr/>
      <dgm:t>
        <a:bodyPr/>
        <a:lstStyle/>
        <a:p>
          <a:endParaRPr lang="en-US"/>
        </a:p>
      </dgm:t>
    </dgm:pt>
    <dgm:pt modelId="{617CC795-FB64-EB4C-89C2-679409D3E8AD}" type="pres">
      <dgm:prSet presAssocID="{B1CCB7FA-4F12-7F4C-AF84-AE7737419E57}" presName="node" presStyleLbl="node1" presStyleIdx="3" presStyleCnt="8" custScaleX="125597" custRadScaleRad="141291" custRadScaleInc="-43573">
        <dgm:presLayoutVars>
          <dgm:bulletEnabled val="1"/>
        </dgm:presLayoutVars>
      </dgm:prSet>
      <dgm:spPr/>
      <dgm:t>
        <a:bodyPr/>
        <a:lstStyle/>
        <a:p>
          <a:endParaRPr lang="en-US"/>
        </a:p>
      </dgm:t>
    </dgm:pt>
    <dgm:pt modelId="{28E0CF07-6300-E346-9D10-EC360F58DBDB}" type="pres">
      <dgm:prSet presAssocID="{07188EB6-F678-E549-8B35-A6539B35B55C}" presName="Name9" presStyleLbl="parChTrans1D2" presStyleIdx="4" presStyleCnt="8"/>
      <dgm:spPr/>
      <dgm:t>
        <a:bodyPr/>
        <a:lstStyle/>
        <a:p>
          <a:endParaRPr lang="en-US"/>
        </a:p>
      </dgm:t>
    </dgm:pt>
    <dgm:pt modelId="{40C22FFC-51F5-214B-B688-ADC3E177DBC8}" type="pres">
      <dgm:prSet presAssocID="{07188EB6-F678-E549-8B35-A6539B35B55C}" presName="connTx" presStyleLbl="parChTrans1D2" presStyleIdx="4" presStyleCnt="8"/>
      <dgm:spPr/>
      <dgm:t>
        <a:bodyPr/>
        <a:lstStyle/>
        <a:p>
          <a:endParaRPr lang="en-US"/>
        </a:p>
      </dgm:t>
    </dgm:pt>
    <dgm:pt modelId="{4A66B9EB-3782-3444-87D8-6A1CBF5B2192}" type="pres">
      <dgm:prSet presAssocID="{8D837FA5-02AE-594B-98A4-1A0C9B44086D}" presName="node" presStyleLbl="node1" presStyleIdx="4" presStyleCnt="8" custScaleX="130552" custRadScaleRad="79536" custRadScaleInc="-15680">
        <dgm:presLayoutVars>
          <dgm:bulletEnabled val="1"/>
        </dgm:presLayoutVars>
      </dgm:prSet>
      <dgm:spPr/>
      <dgm:t>
        <a:bodyPr/>
        <a:lstStyle/>
        <a:p>
          <a:endParaRPr lang="en-US"/>
        </a:p>
      </dgm:t>
    </dgm:pt>
    <dgm:pt modelId="{9E312CBF-181C-D340-A17D-9668C0C69B6D}" type="pres">
      <dgm:prSet presAssocID="{CFC23C67-6C4A-CC49-B9D4-A5E3215E82ED}" presName="Name9" presStyleLbl="parChTrans1D2" presStyleIdx="5" presStyleCnt="8"/>
      <dgm:spPr/>
      <dgm:t>
        <a:bodyPr/>
        <a:lstStyle/>
        <a:p>
          <a:endParaRPr lang="en-US"/>
        </a:p>
      </dgm:t>
    </dgm:pt>
    <dgm:pt modelId="{BCB4510B-9AB7-C140-9605-799FCEBB332F}" type="pres">
      <dgm:prSet presAssocID="{CFC23C67-6C4A-CC49-B9D4-A5E3215E82ED}" presName="connTx" presStyleLbl="parChTrans1D2" presStyleIdx="5" presStyleCnt="8"/>
      <dgm:spPr/>
      <dgm:t>
        <a:bodyPr/>
        <a:lstStyle/>
        <a:p>
          <a:endParaRPr lang="en-US"/>
        </a:p>
      </dgm:t>
    </dgm:pt>
    <dgm:pt modelId="{802288FD-110F-DE40-BB9E-65C57683AB96}" type="pres">
      <dgm:prSet presAssocID="{9664038D-2C78-704A-AC05-4CF3D21C3918}" presName="node" presStyleLbl="node1" presStyleIdx="5" presStyleCnt="8" custScaleX="116430" custScaleY="90361" custRadScaleRad="152249" custRadScaleInc="69787">
        <dgm:presLayoutVars>
          <dgm:bulletEnabled val="1"/>
        </dgm:presLayoutVars>
      </dgm:prSet>
      <dgm:spPr/>
      <dgm:t>
        <a:bodyPr/>
        <a:lstStyle/>
        <a:p>
          <a:endParaRPr lang="en-US"/>
        </a:p>
      </dgm:t>
    </dgm:pt>
    <dgm:pt modelId="{7380A030-9D8F-6247-BEDB-ABF5D28DFEB2}" type="pres">
      <dgm:prSet presAssocID="{D01ED4B6-6A10-504F-9F4F-9525B0CC67DA}" presName="Name9" presStyleLbl="parChTrans1D2" presStyleIdx="6" presStyleCnt="8"/>
      <dgm:spPr/>
      <dgm:t>
        <a:bodyPr/>
        <a:lstStyle/>
        <a:p>
          <a:endParaRPr lang="en-US"/>
        </a:p>
      </dgm:t>
    </dgm:pt>
    <dgm:pt modelId="{05B9FAD8-000B-DC4B-967C-925D3BA49BA3}" type="pres">
      <dgm:prSet presAssocID="{D01ED4B6-6A10-504F-9F4F-9525B0CC67DA}" presName="connTx" presStyleLbl="parChTrans1D2" presStyleIdx="6" presStyleCnt="8"/>
      <dgm:spPr/>
      <dgm:t>
        <a:bodyPr/>
        <a:lstStyle/>
        <a:p>
          <a:endParaRPr lang="en-US"/>
        </a:p>
      </dgm:t>
    </dgm:pt>
    <dgm:pt modelId="{1F7FE0F8-588C-9240-B456-18E1E7AFF056}" type="pres">
      <dgm:prSet presAssocID="{CD86FA73-4EA5-6E48-AE3C-381BA614EDDA}" presName="node" presStyleLbl="node1" presStyleIdx="6" presStyleCnt="8" custScaleX="171779" custScaleY="87826" custRadScaleRad="169529" custRadScaleInc="18606">
        <dgm:presLayoutVars>
          <dgm:bulletEnabled val="1"/>
        </dgm:presLayoutVars>
      </dgm:prSet>
      <dgm:spPr/>
      <dgm:t>
        <a:bodyPr/>
        <a:lstStyle/>
        <a:p>
          <a:endParaRPr lang="en-US"/>
        </a:p>
      </dgm:t>
    </dgm:pt>
    <dgm:pt modelId="{F95F2827-1584-0741-8C1F-C4F9AD06B76F}" type="pres">
      <dgm:prSet presAssocID="{FECB1A6D-04D7-DF43-A262-0FE00BE6A02A}" presName="Name9" presStyleLbl="parChTrans1D2" presStyleIdx="7" presStyleCnt="8"/>
      <dgm:spPr/>
      <dgm:t>
        <a:bodyPr/>
        <a:lstStyle/>
        <a:p>
          <a:endParaRPr lang="en-US"/>
        </a:p>
      </dgm:t>
    </dgm:pt>
    <dgm:pt modelId="{7461B089-CFB2-E249-9E01-EEC3B9998C69}" type="pres">
      <dgm:prSet presAssocID="{FECB1A6D-04D7-DF43-A262-0FE00BE6A02A}" presName="connTx" presStyleLbl="parChTrans1D2" presStyleIdx="7" presStyleCnt="8"/>
      <dgm:spPr/>
      <dgm:t>
        <a:bodyPr/>
        <a:lstStyle/>
        <a:p>
          <a:endParaRPr lang="en-US"/>
        </a:p>
      </dgm:t>
    </dgm:pt>
    <dgm:pt modelId="{FE85EBCA-2E18-DD40-AABC-3881CD1715E9}" type="pres">
      <dgm:prSet presAssocID="{3694A87F-552C-4B4B-A476-9DE23710A331}" presName="node" presStyleLbl="node1" presStyleIdx="7" presStyleCnt="8" custScaleX="114413" custRadScaleRad="162048" custRadScaleInc="-45851">
        <dgm:presLayoutVars>
          <dgm:bulletEnabled val="1"/>
        </dgm:presLayoutVars>
      </dgm:prSet>
      <dgm:spPr/>
      <dgm:t>
        <a:bodyPr/>
        <a:lstStyle/>
        <a:p>
          <a:endParaRPr lang="en-US"/>
        </a:p>
      </dgm:t>
    </dgm:pt>
  </dgm:ptLst>
  <dgm:cxnLst>
    <dgm:cxn modelId="{1A324C2C-C66F-8340-99C9-9E27C938239E}" type="presOf" srcId="{A2B3A914-D337-104B-ABFE-235A5DA8D64C}" destId="{31859BA0-25C8-8F45-AE82-C87ACF93937B}" srcOrd="0" destOrd="0" presId="urn:microsoft.com/office/officeart/2005/8/layout/radial1"/>
    <dgm:cxn modelId="{9E316196-FFB3-5C41-A4C0-5919C808E2A8}" type="presOf" srcId="{CFC23C67-6C4A-CC49-B9D4-A5E3215E82ED}" destId="{9E312CBF-181C-D340-A17D-9668C0C69B6D}" srcOrd="0" destOrd="0" presId="urn:microsoft.com/office/officeart/2005/8/layout/radial1"/>
    <dgm:cxn modelId="{92D2914D-8780-B148-885E-8BC3ED26E5CF}" type="presOf" srcId="{58CFD756-4547-E446-A895-AE419BEB5A9D}" destId="{675B4E85-296B-5D4D-B4BF-598D9688F1BD}" srcOrd="1" destOrd="0" presId="urn:microsoft.com/office/officeart/2005/8/layout/radial1"/>
    <dgm:cxn modelId="{10A962B2-F0BF-2D4E-A0DB-4BCB21E60348}" srcId="{03F97FFF-303A-5E4D-A645-BCFF0246749F}" destId="{C8EE9E2C-33DA-624D-9B28-319AC8F8BFAB}" srcOrd="0" destOrd="0" parTransId="{A2B3A914-D337-104B-ABFE-235A5DA8D64C}" sibTransId="{A7916B61-2D3F-FE4B-89FF-64D2C8EF75A4}"/>
    <dgm:cxn modelId="{60A3C44B-AA6B-D041-9BEB-A5B373C30ABD}" type="presOf" srcId="{3694A87F-552C-4B4B-A476-9DE23710A331}" destId="{FE85EBCA-2E18-DD40-AABC-3881CD1715E9}" srcOrd="0" destOrd="0" presId="urn:microsoft.com/office/officeart/2005/8/layout/radial1"/>
    <dgm:cxn modelId="{86E15E9C-75A6-B64B-98AE-011DEDFEDCD9}" srcId="{03F97FFF-303A-5E4D-A645-BCFF0246749F}" destId="{2F616825-3164-E247-8938-36231C1A4D8E}" srcOrd="2" destOrd="0" parTransId="{D3F17494-9078-7443-86D0-B2128CB8559D}" sibTransId="{1EB4B150-75B6-FB47-BD93-9C51D350EB41}"/>
    <dgm:cxn modelId="{26BB5E58-E328-CB4D-BD60-77D523DD488B}" type="presOf" srcId="{58CFD756-4547-E446-A895-AE419BEB5A9D}" destId="{F60324CD-E719-804F-86C0-5CEEAC8F33F9}"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8727C53F-2E9B-F648-B3DD-7AD783E7D362}" type="presOf" srcId="{FECB1A6D-04D7-DF43-A262-0FE00BE6A02A}" destId="{7461B089-CFB2-E249-9E01-EEC3B9998C69}" srcOrd="1" destOrd="0" presId="urn:microsoft.com/office/officeart/2005/8/layout/radial1"/>
    <dgm:cxn modelId="{B054A9B2-DABC-6B4B-8068-775AFA72174C}" type="presOf" srcId="{07188EB6-F678-E549-8B35-A6539B35B55C}" destId="{40C22FFC-51F5-214B-B688-ADC3E177DBC8}" srcOrd="1" destOrd="0" presId="urn:microsoft.com/office/officeart/2005/8/layout/radial1"/>
    <dgm:cxn modelId="{89C9A0CD-DCDC-BD42-99C2-9D0F675D2AA5}" type="presOf" srcId="{9664038D-2C78-704A-AC05-4CF3D21C3918}" destId="{802288FD-110F-DE40-BB9E-65C57683AB96}" srcOrd="0" destOrd="0" presId="urn:microsoft.com/office/officeart/2005/8/layout/radial1"/>
    <dgm:cxn modelId="{E8160915-BB23-4B42-B385-F116DA9DDA1A}" srcId="{03F97FFF-303A-5E4D-A645-BCFF0246749F}" destId="{3694A87F-552C-4B4B-A476-9DE23710A331}" srcOrd="7" destOrd="0" parTransId="{FECB1A6D-04D7-DF43-A262-0FE00BE6A02A}" sibTransId="{E35F5983-F233-D046-8757-DC954FDEE724}"/>
    <dgm:cxn modelId="{D3BC8A1B-1140-5B43-88C7-4CAD0DEAE265}" type="presOf" srcId="{D3F17494-9078-7443-86D0-B2128CB8559D}" destId="{5E351320-61C0-0343-A238-EF15D707E023}" srcOrd="0" destOrd="0" presId="urn:microsoft.com/office/officeart/2005/8/layout/radial1"/>
    <dgm:cxn modelId="{CAAFA237-70D5-694C-A4DC-F45CE149071E}" type="presOf" srcId="{2F616825-3164-E247-8938-36231C1A4D8E}" destId="{1621F9DE-7A5E-C64F-8E27-E0DE09C0CBB0}" srcOrd="0" destOrd="0" presId="urn:microsoft.com/office/officeart/2005/8/layout/radial1"/>
    <dgm:cxn modelId="{3625A95E-E058-554C-B2DF-C546A1DC03D9}" type="presOf" srcId="{CFC23C67-6C4A-CC49-B9D4-A5E3215E82ED}" destId="{BCB4510B-9AB7-C140-9605-799FCEBB332F}" srcOrd="1" destOrd="0" presId="urn:microsoft.com/office/officeart/2005/8/layout/radial1"/>
    <dgm:cxn modelId="{A8B352D1-8C1F-1544-A709-6B2F005498CC}" type="presOf" srcId="{B1CCB7FA-4F12-7F4C-AF84-AE7737419E57}" destId="{617CC795-FB64-EB4C-89C2-679409D3E8AD}" srcOrd="0" destOrd="0" presId="urn:microsoft.com/office/officeart/2005/8/layout/radial1"/>
    <dgm:cxn modelId="{795FCD67-10A7-0945-83B3-028FE2344051}" type="presOf" srcId="{07188EB6-F678-E549-8B35-A6539B35B55C}" destId="{28E0CF07-6300-E346-9D10-EC360F58DBDB}" srcOrd="0" destOrd="0" presId="urn:microsoft.com/office/officeart/2005/8/layout/radial1"/>
    <dgm:cxn modelId="{BFBDDD72-EC2F-7342-BC55-D4B7A1145114}" type="presOf" srcId="{C8EE9E2C-33DA-624D-9B28-319AC8F8BFAB}" destId="{D9452C52-11CD-A54D-8C9C-5C5EC1B3BD7A}" srcOrd="0" destOrd="0" presId="urn:microsoft.com/office/officeart/2005/8/layout/radial1"/>
    <dgm:cxn modelId="{533351FC-0C72-8742-8BA7-0C7C76B69B4A}" type="presOf" srcId="{C0A52B50-EE91-7C45-B42C-2AD6B83265E6}" destId="{58D4B0EA-0A6D-B849-B739-802CD875D605}" srcOrd="0" destOrd="0" presId="urn:microsoft.com/office/officeart/2005/8/layout/radial1"/>
    <dgm:cxn modelId="{A1372F5A-D9F6-774E-91BF-59C66BF191CA}" type="presOf" srcId="{8D837FA5-02AE-594B-98A4-1A0C9B44086D}" destId="{4A66B9EB-3782-3444-87D8-6A1CBF5B2192}" srcOrd="0" destOrd="0" presId="urn:microsoft.com/office/officeart/2005/8/layout/radial1"/>
    <dgm:cxn modelId="{F3493A3F-7247-ED40-AC85-F034388BD621}" type="presOf" srcId="{FECB1A6D-04D7-DF43-A262-0FE00BE6A02A}" destId="{F95F2827-1584-0741-8C1F-C4F9AD06B76F}" srcOrd="0" destOrd="0" presId="urn:microsoft.com/office/officeart/2005/8/layout/radial1"/>
    <dgm:cxn modelId="{046D58AF-CF37-6F4A-BDC2-65D9ADE72D61}" type="presOf" srcId="{03F97FFF-303A-5E4D-A645-BCFF0246749F}" destId="{B8E30B2C-2573-7B47-8F95-EBE86248F25B}" srcOrd="0" destOrd="0" presId="urn:microsoft.com/office/officeart/2005/8/layout/radial1"/>
    <dgm:cxn modelId="{40A38D05-67FC-944F-941C-C40B0855AF7A}" srcId="{03F97FFF-303A-5E4D-A645-BCFF0246749F}" destId="{CD86FA73-4EA5-6E48-AE3C-381BA614EDDA}" srcOrd="6" destOrd="0" parTransId="{D01ED4B6-6A10-504F-9F4F-9525B0CC67DA}" sibTransId="{56A5BB6F-358F-ED45-93A1-80AED0CA1418}"/>
    <dgm:cxn modelId="{924CDA9B-8C65-BF45-929B-2BE533D52276}" type="presOf" srcId="{C0A52B50-EE91-7C45-B42C-2AD6B83265E6}" destId="{D197392A-1109-5B48-89F4-6143BCC07DC2}"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F17646B5-15A3-7E46-9D4F-15AB4F80C1E5}" srcId="{03F97FFF-303A-5E4D-A645-BCFF0246749F}" destId="{9664038D-2C78-704A-AC05-4CF3D21C3918}" srcOrd="5" destOrd="0" parTransId="{CFC23C67-6C4A-CC49-B9D4-A5E3215E82ED}" sibTransId="{4AFA2999-FF73-7148-AFB9-921C64E763CD}"/>
    <dgm:cxn modelId="{DA69A4D3-5D05-5A4B-BF38-FBD6A9B35E28}" type="presOf" srcId="{A2B3A914-D337-104B-ABFE-235A5DA8D64C}" destId="{66629841-CCF3-F240-993C-457EB2A29FD2}" srcOrd="1" destOrd="0" presId="urn:microsoft.com/office/officeart/2005/8/layout/radial1"/>
    <dgm:cxn modelId="{F734FB3D-9D89-5F4E-A980-A370A3E5C575}" srcId="{03F97FFF-303A-5E4D-A645-BCFF0246749F}" destId="{8D837FA5-02AE-594B-98A4-1A0C9B44086D}" srcOrd="4" destOrd="0" parTransId="{07188EB6-F678-E549-8B35-A6539B35B55C}" sibTransId="{E2366CD2-FEB8-C845-AF0C-818CC33A8920}"/>
    <dgm:cxn modelId="{78DDC628-F31C-E148-AC66-9C7E0D138730}" type="presOf" srcId="{012B8D44-CC52-F348-89F7-97C80E5FCBD5}" destId="{284FCD0E-8FA0-0048-AA26-4AF176DAB0F9}" srcOrd="0" destOrd="0" presId="urn:microsoft.com/office/officeart/2005/8/layout/radial1"/>
    <dgm:cxn modelId="{A2EFF973-4F94-1941-AF9B-B8B4A5DDF3FC}" srcId="{03F97FFF-303A-5E4D-A645-BCFF0246749F}" destId="{B1CCB7FA-4F12-7F4C-AF84-AE7737419E57}" srcOrd="3" destOrd="0" parTransId="{C0A52B50-EE91-7C45-B42C-2AD6B83265E6}" sibTransId="{CB5DF6E5-87FA-A248-B3EC-1218775A6F28}"/>
    <dgm:cxn modelId="{9868D8B1-43B3-3342-8721-D335E8521348}" type="presOf" srcId="{CD86FA73-4EA5-6E48-AE3C-381BA614EDDA}" destId="{1F7FE0F8-588C-9240-B456-18E1E7AFF056}" srcOrd="0" destOrd="0" presId="urn:microsoft.com/office/officeart/2005/8/layout/radial1"/>
    <dgm:cxn modelId="{B878ED45-791B-0D40-880E-A502264FDCA0}" type="presOf" srcId="{D3F17494-9078-7443-86D0-B2128CB8559D}" destId="{0A9421CF-5F05-B84D-A073-00FB5944123B}" srcOrd="1" destOrd="0" presId="urn:microsoft.com/office/officeart/2005/8/layout/radial1"/>
    <dgm:cxn modelId="{FA260475-5C13-D147-B246-0BB34CD9EBDF}" type="presOf" srcId="{D01ED4B6-6A10-504F-9F4F-9525B0CC67DA}" destId="{05B9FAD8-000B-DC4B-967C-925D3BA49BA3}" srcOrd="1" destOrd="0" presId="urn:microsoft.com/office/officeart/2005/8/layout/radial1"/>
    <dgm:cxn modelId="{839E56DF-CE23-A44F-B1A9-A328FEF58EBB}" srcId="{03F97FFF-303A-5E4D-A645-BCFF0246749F}" destId="{012B8D44-CC52-F348-89F7-97C80E5FCBD5}" srcOrd="1" destOrd="0" parTransId="{58CFD756-4547-E446-A895-AE419BEB5A9D}" sibTransId="{F4A3B72A-E0F6-2F40-91E5-5844A711938F}"/>
    <dgm:cxn modelId="{5D4E8C41-5DDA-DF42-9C6D-A42AEBE1912A}" type="presOf" srcId="{D01ED4B6-6A10-504F-9F4F-9525B0CC67DA}" destId="{7380A030-9D8F-6247-BEDB-ABF5D28DFEB2}" srcOrd="0" destOrd="0" presId="urn:microsoft.com/office/officeart/2005/8/layout/radial1"/>
    <dgm:cxn modelId="{40BA2782-864C-1D4C-8B8C-E3EA8ABDD91E}" type="presParOf" srcId="{31F16129-0CC8-9C4A-B4E8-B63C962C64F8}" destId="{B8E30B2C-2573-7B47-8F95-EBE86248F25B}" srcOrd="0" destOrd="0" presId="urn:microsoft.com/office/officeart/2005/8/layout/radial1"/>
    <dgm:cxn modelId="{FE2C5F55-C287-FD48-B9FC-07F260A2D4E7}" type="presParOf" srcId="{31F16129-0CC8-9C4A-B4E8-B63C962C64F8}" destId="{31859BA0-25C8-8F45-AE82-C87ACF93937B}" srcOrd="1" destOrd="0" presId="urn:microsoft.com/office/officeart/2005/8/layout/radial1"/>
    <dgm:cxn modelId="{6C713967-6C53-0949-BA2D-B67FBA11BD13}" type="presParOf" srcId="{31859BA0-25C8-8F45-AE82-C87ACF93937B}" destId="{66629841-CCF3-F240-993C-457EB2A29FD2}" srcOrd="0" destOrd="0" presId="urn:microsoft.com/office/officeart/2005/8/layout/radial1"/>
    <dgm:cxn modelId="{EA7BCECD-C424-DC49-8DCA-A887D88450B8}" type="presParOf" srcId="{31F16129-0CC8-9C4A-B4E8-B63C962C64F8}" destId="{D9452C52-11CD-A54D-8C9C-5C5EC1B3BD7A}" srcOrd="2" destOrd="0" presId="urn:microsoft.com/office/officeart/2005/8/layout/radial1"/>
    <dgm:cxn modelId="{C5F2DEE4-5BD2-A149-A1D5-719B9DFFBC4E}" type="presParOf" srcId="{31F16129-0CC8-9C4A-B4E8-B63C962C64F8}" destId="{F60324CD-E719-804F-86C0-5CEEAC8F33F9}" srcOrd="3" destOrd="0" presId="urn:microsoft.com/office/officeart/2005/8/layout/radial1"/>
    <dgm:cxn modelId="{D7F7B911-B3A0-9545-B118-69E677A702A5}" type="presParOf" srcId="{F60324CD-E719-804F-86C0-5CEEAC8F33F9}" destId="{675B4E85-296B-5D4D-B4BF-598D9688F1BD}" srcOrd="0" destOrd="0" presId="urn:microsoft.com/office/officeart/2005/8/layout/radial1"/>
    <dgm:cxn modelId="{E233200E-A6BE-B346-8249-1C122F72B944}" type="presParOf" srcId="{31F16129-0CC8-9C4A-B4E8-B63C962C64F8}" destId="{284FCD0E-8FA0-0048-AA26-4AF176DAB0F9}" srcOrd="4" destOrd="0" presId="urn:microsoft.com/office/officeart/2005/8/layout/radial1"/>
    <dgm:cxn modelId="{0C69E7CA-27FD-6B4F-872B-F1598634C894}" type="presParOf" srcId="{31F16129-0CC8-9C4A-B4E8-B63C962C64F8}" destId="{5E351320-61C0-0343-A238-EF15D707E023}" srcOrd="5" destOrd="0" presId="urn:microsoft.com/office/officeart/2005/8/layout/radial1"/>
    <dgm:cxn modelId="{A35C4CAE-FA7C-FE47-8E2A-1CAE3AFB4276}" type="presParOf" srcId="{5E351320-61C0-0343-A238-EF15D707E023}" destId="{0A9421CF-5F05-B84D-A073-00FB5944123B}" srcOrd="0" destOrd="0" presId="urn:microsoft.com/office/officeart/2005/8/layout/radial1"/>
    <dgm:cxn modelId="{AF2DA712-ED11-E347-A1D8-9A1C92CDC78B}" type="presParOf" srcId="{31F16129-0CC8-9C4A-B4E8-B63C962C64F8}" destId="{1621F9DE-7A5E-C64F-8E27-E0DE09C0CBB0}" srcOrd="6" destOrd="0" presId="urn:microsoft.com/office/officeart/2005/8/layout/radial1"/>
    <dgm:cxn modelId="{94131809-DE76-CC42-B9A2-D16C2474C45D}" type="presParOf" srcId="{31F16129-0CC8-9C4A-B4E8-B63C962C64F8}" destId="{58D4B0EA-0A6D-B849-B739-802CD875D605}" srcOrd="7" destOrd="0" presId="urn:microsoft.com/office/officeart/2005/8/layout/radial1"/>
    <dgm:cxn modelId="{CDFA6A04-6724-AF43-B5FF-350CC42F52F8}" type="presParOf" srcId="{58D4B0EA-0A6D-B849-B739-802CD875D605}" destId="{D197392A-1109-5B48-89F4-6143BCC07DC2}" srcOrd="0" destOrd="0" presId="urn:microsoft.com/office/officeart/2005/8/layout/radial1"/>
    <dgm:cxn modelId="{53A32E53-85A0-1249-86EB-E9D3D0AF9A08}" type="presParOf" srcId="{31F16129-0CC8-9C4A-B4E8-B63C962C64F8}" destId="{617CC795-FB64-EB4C-89C2-679409D3E8AD}" srcOrd="8" destOrd="0" presId="urn:microsoft.com/office/officeart/2005/8/layout/radial1"/>
    <dgm:cxn modelId="{0BA3C949-41E5-D840-A596-06BB19837278}" type="presParOf" srcId="{31F16129-0CC8-9C4A-B4E8-B63C962C64F8}" destId="{28E0CF07-6300-E346-9D10-EC360F58DBDB}" srcOrd="9" destOrd="0" presId="urn:microsoft.com/office/officeart/2005/8/layout/radial1"/>
    <dgm:cxn modelId="{BB0FF2FA-9756-6148-9B7B-79294BF6440E}" type="presParOf" srcId="{28E0CF07-6300-E346-9D10-EC360F58DBDB}" destId="{40C22FFC-51F5-214B-B688-ADC3E177DBC8}" srcOrd="0" destOrd="0" presId="urn:microsoft.com/office/officeart/2005/8/layout/radial1"/>
    <dgm:cxn modelId="{A047EF17-FF3D-7842-800E-9AAA94B639BC}" type="presParOf" srcId="{31F16129-0CC8-9C4A-B4E8-B63C962C64F8}" destId="{4A66B9EB-3782-3444-87D8-6A1CBF5B2192}" srcOrd="10" destOrd="0" presId="urn:microsoft.com/office/officeart/2005/8/layout/radial1"/>
    <dgm:cxn modelId="{0D0DEC6F-888B-7E44-8ACF-A2DD1D5BB7D5}" type="presParOf" srcId="{31F16129-0CC8-9C4A-B4E8-B63C962C64F8}" destId="{9E312CBF-181C-D340-A17D-9668C0C69B6D}" srcOrd="11" destOrd="0" presId="urn:microsoft.com/office/officeart/2005/8/layout/radial1"/>
    <dgm:cxn modelId="{C47AFAE6-BE1E-934F-8036-A15918DFD984}" type="presParOf" srcId="{9E312CBF-181C-D340-A17D-9668C0C69B6D}" destId="{BCB4510B-9AB7-C140-9605-799FCEBB332F}" srcOrd="0" destOrd="0" presId="urn:microsoft.com/office/officeart/2005/8/layout/radial1"/>
    <dgm:cxn modelId="{B819093D-9F68-7F4F-B3D0-B3ECB574976B}" type="presParOf" srcId="{31F16129-0CC8-9C4A-B4E8-B63C962C64F8}" destId="{802288FD-110F-DE40-BB9E-65C57683AB96}" srcOrd="12" destOrd="0" presId="urn:microsoft.com/office/officeart/2005/8/layout/radial1"/>
    <dgm:cxn modelId="{8DB37A07-DB40-5543-A0FE-6D2ABF0E38EC}" type="presParOf" srcId="{31F16129-0CC8-9C4A-B4E8-B63C962C64F8}" destId="{7380A030-9D8F-6247-BEDB-ABF5D28DFEB2}" srcOrd="13" destOrd="0" presId="urn:microsoft.com/office/officeart/2005/8/layout/radial1"/>
    <dgm:cxn modelId="{71CABECE-D730-A44F-99D7-FC74802CB004}" type="presParOf" srcId="{7380A030-9D8F-6247-BEDB-ABF5D28DFEB2}" destId="{05B9FAD8-000B-DC4B-967C-925D3BA49BA3}" srcOrd="0" destOrd="0" presId="urn:microsoft.com/office/officeart/2005/8/layout/radial1"/>
    <dgm:cxn modelId="{BB0CD1CF-C73C-D94D-9610-72B637844916}" type="presParOf" srcId="{31F16129-0CC8-9C4A-B4E8-B63C962C64F8}" destId="{1F7FE0F8-588C-9240-B456-18E1E7AFF056}" srcOrd="14" destOrd="0" presId="urn:microsoft.com/office/officeart/2005/8/layout/radial1"/>
    <dgm:cxn modelId="{CC7A5592-413B-0248-A9FC-6B3E14C59DBD}" type="presParOf" srcId="{31F16129-0CC8-9C4A-B4E8-B63C962C64F8}" destId="{F95F2827-1584-0741-8C1F-C4F9AD06B76F}" srcOrd="15" destOrd="0" presId="urn:microsoft.com/office/officeart/2005/8/layout/radial1"/>
    <dgm:cxn modelId="{914906A5-083E-3940-9B80-7FB8E45823ED}" type="presParOf" srcId="{F95F2827-1584-0741-8C1F-C4F9AD06B76F}" destId="{7461B089-CFB2-E249-9E01-EEC3B9998C69}" srcOrd="0" destOrd="0" presId="urn:microsoft.com/office/officeart/2005/8/layout/radial1"/>
    <dgm:cxn modelId="{EB63CB05-E7B3-464C-A832-9936E9AE862F}" type="presParOf" srcId="{31F16129-0CC8-9C4A-B4E8-B63C962C64F8}" destId="{FE85EBCA-2E18-DD40-AABC-3881CD1715E9}"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5F9E4-F184-6942-8DD5-0D4ACDA57DBA}">
      <dsp:nvSpPr>
        <dsp:cNvPr id="0" name=""/>
        <dsp:cNvSpPr/>
      </dsp:nvSpPr>
      <dsp:spPr>
        <a:xfrm>
          <a:off x="-4943656" y="-757771"/>
          <a:ext cx="5889792" cy="5889792"/>
        </a:xfrm>
        <a:prstGeom prst="blockArc">
          <a:avLst>
            <a:gd name="adj1" fmla="val 18900000"/>
            <a:gd name="adj2" fmla="val 2700000"/>
            <a:gd name="adj3" fmla="val 36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83DA0-5399-3B4D-AD84-B4F87F631B7C}">
      <dsp:nvSpPr>
        <dsp:cNvPr id="0" name=""/>
        <dsp:cNvSpPr/>
      </dsp:nvSpPr>
      <dsp:spPr>
        <a:xfrm>
          <a:off x="306853" y="198853"/>
          <a:ext cx="4822494"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en-US" sz="1500" kern="1200" dirty="0"/>
            <a:t>Vocabulary</a:t>
          </a:r>
          <a:r>
            <a:rPr lang="ka-GE" sz="1500" kern="1200" dirty="0"/>
            <a:t> - ლექსიკა</a:t>
          </a:r>
          <a:endParaRPr lang="en-US" sz="1500" kern="1200" dirty="0"/>
        </a:p>
      </dsp:txBody>
      <dsp:txXfrm>
        <a:off x="306853" y="198853"/>
        <a:ext cx="4822494" cy="397531"/>
      </dsp:txXfrm>
    </dsp:sp>
    <dsp:sp modelId="{377382CD-1E73-FA48-BC57-ACD20D62240A}">
      <dsp:nvSpPr>
        <dsp:cNvPr id="0" name=""/>
        <dsp:cNvSpPr/>
      </dsp:nvSpPr>
      <dsp:spPr>
        <a:xfrm>
          <a:off x="58396" y="149161"/>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3FD19F-5C7A-994E-80CC-C0F2B9457EB3}">
      <dsp:nvSpPr>
        <dsp:cNvPr id="0" name=""/>
        <dsp:cNvSpPr/>
      </dsp:nvSpPr>
      <dsp:spPr>
        <a:xfrm>
          <a:off x="666854" y="795501"/>
          <a:ext cx="4462493"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en-US" sz="1500" kern="1200" dirty="0"/>
            <a:t>About the Author</a:t>
          </a:r>
          <a:r>
            <a:rPr lang="ka-GE" sz="1500" kern="1200" dirty="0"/>
            <a:t>- ავტორის შესახებ</a:t>
          </a:r>
          <a:endParaRPr lang="en-US" sz="1500" kern="1200" dirty="0"/>
        </a:p>
      </dsp:txBody>
      <dsp:txXfrm>
        <a:off x="666854" y="795501"/>
        <a:ext cx="4462493" cy="397531"/>
      </dsp:txXfrm>
    </dsp:sp>
    <dsp:sp modelId="{411DA598-002A-FF47-9531-75928444A383}">
      <dsp:nvSpPr>
        <dsp:cNvPr id="0" name=""/>
        <dsp:cNvSpPr/>
      </dsp:nvSpPr>
      <dsp:spPr>
        <a:xfrm>
          <a:off x="418397" y="745809"/>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C2BE2-ED8E-FB48-B8FC-5533DA6B5E24}">
      <dsp:nvSpPr>
        <dsp:cNvPr id="0" name=""/>
        <dsp:cNvSpPr/>
      </dsp:nvSpPr>
      <dsp:spPr>
        <a:xfrm>
          <a:off x="864133" y="1391711"/>
          <a:ext cx="4265214"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en-US" sz="1500" kern="1200" dirty="0"/>
            <a:t>Summary</a:t>
          </a:r>
          <a:r>
            <a:rPr lang="ka-GE" sz="1500" kern="1200" dirty="0"/>
            <a:t> - შინაარსი</a:t>
          </a:r>
          <a:endParaRPr lang="en-US" sz="1500" kern="1200" dirty="0"/>
        </a:p>
      </dsp:txBody>
      <dsp:txXfrm>
        <a:off x="864133" y="1391711"/>
        <a:ext cx="4265214" cy="397531"/>
      </dsp:txXfrm>
    </dsp:sp>
    <dsp:sp modelId="{5CEC9627-B2FE-2D42-9A6F-D0C848694378}">
      <dsp:nvSpPr>
        <dsp:cNvPr id="0" name=""/>
        <dsp:cNvSpPr/>
      </dsp:nvSpPr>
      <dsp:spPr>
        <a:xfrm>
          <a:off x="615675" y="1342019"/>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041F9-5784-EB41-A518-97B7AEF0E3A7}">
      <dsp:nvSpPr>
        <dsp:cNvPr id="0" name=""/>
        <dsp:cNvSpPr/>
      </dsp:nvSpPr>
      <dsp:spPr>
        <a:xfrm>
          <a:off x="927122" y="1988359"/>
          <a:ext cx="4202225"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ka-GE" sz="1500" kern="1200" dirty="0"/>
            <a:t>Characters - გმირები</a:t>
          </a:r>
          <a:endParaRPr lang="en-US" sz="1500" kern="1200" dirty="0"/>
        </a:p>
      </dsp:txBody>
      <dsp:txXfrm>
        <a:off x="927122" y="1988359"/>
        <a:ext cx="4202225" cy="397531"/>
      </dsp:txXfrm>
    </dsp:sp>
    <dsp:sp modelId="{3F768512-85FB-484A-9E22-7129A668D517}">
      <dsp:nvSpPr>
        <dsp:cNvPr id="0" name=""/>
        <dsp:cNvSpPr/>
      </dsp:nvSpPr>
      <dsp:spPr>
        <a:xfrm>
          <a:off x="678664" y="1938667"/>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CCB5BE-9A75-4B43-838F-40EBA214A35B}">
      <dsp:nvSpPr>
        <dsp:cNvPr id="0" name=""/>
        <dsp:cNvSpPr/>
      </dsp:nvSpPr>
      <dsp:spPr>
        <a:xfrm>
          <a:off x="864133" y="2585006"/>
          <a:ext cx="4265214"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en-US" sz="1500" kern="1200" dirty="0"/>
            <a:t>Setting</a:t>
          </a:r>
          <a:r>
            <a:rPr lang="ka-GE" sz="1500" kern="1200" dirty="0"/>
            <a:t> - მოქმედების ადგილი და დრო</a:t>
          </a:r>
          <a:endParaRPr lang="en-US" sz="1500" kern="1200" dirty="0"/>
        </a:p>
      </dsp:txBody>
      <dsp:txXfrm>
        <a:off x="864133" y="2585006"/>
        <a:ext cx="4265214" cy="397531"/>
      </dsp:txXfrm>
    </dsp:sp>
    <dsp:sp modelId="{2B510BF3-E86F-184A-A47F-3B6C283103CC}">
      <dsp:nvSpPr>
        <dsp:cNvPr id="0" name=""/>
        <dsp:cNvSpPr/>
      </dsp:nvSpPr>
      <dsp:spPr>
        <a:xfrm>
          <a:off x="615675" y="2535315"/>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EB00B7-6FA7-1144-B596-B99D5206419A}">
      <dsp:nvSpPr>
        <dsp:cNvPr id="0" name=""/>
        <dsp:cNvSpPr/>
      </dsp:nvSpPr>
      <dsp:spPr>
        <a:xfrm>
          <a:off x="666854" y="3181217"/>
          <a:ext cx="4462493"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en-US" sz="1500" kern="1200" dirty="0"/>
            <a:t>Main </a:t>
          </a:r>
          <a:r>
            <a:rPr lang="ka-GE" sz="1500" kern="1200" dirty="0"/>
            <a:t>themes - მთავარი თემები</a:t>
          </a:r>
          <a:endParaRPr lang="en-US" sz="1500" kern="1200" dirty="0"/>
        </a:p>
      </dsp:txBody>
      <dsp:txXfrm>
        <a:off x="666854" y="3181217"/>
        <a:ext cx="4462493" cy="397531"/>
      </dsp:txXfrm>
    </dsp:sp>
    <dsp:sp modelId="{8FDE6AB9-492F-D94A-B065-ABF11C83471E}">
      <dsp:nvSpPr>
        <dsp:cNvPr id="0" name=""/>
        <dsp:cNvSpPr/>
      </dsp:nvSpPr>
      <dsp:spPr>
        <a:xfrm>
          <a:off x="418397" y="3131525"/>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8F943-0742-FA48-93D2-75E897AEF673}">
      <dsp:nvSpPr>
        <dsp:cNvPr id="0" name=""/>
        <dsp:cNvSpPr/>
      </dsp:nvSpPr>
      <dsp:spPr>
        <a:xfrm>
          <a:off x="306853" y="3777864"/>
          <a:ext cx="4822494"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en-US" sz="1500" kern="1200" dirty="0"/>
            <a:t>Conclusion and Homework</a:t>
          </a:r>
          <a:r>
            <a:rPr lang="ka-GE" sz="1500" kern="1200" dirty="0"/>
            <a:t> - შეჯამება და დავალება</a:t>
          </a:r>
          <a:endParaRPr lang="en-US" sz="1500" kern="1200" dirty="0"/>
        </a:p>
      </dsp:txBody>
      <dsp:txXfrm>
        <a:off x="306853" y="3777864"/>
        <a:ext cx="4822494" cy="397531"/>
      </dsp:txXfrm>
    </dsp:sp>
    <dsp:sp modelId="{23647887-052A-044D-A3F1-E205E9BB6589}">
      <dsp:nvSpPr>
        <dsp:cNvPr id="0" name=""/>
        <dsp:cNvSpPr/>
      </dsp:nvSpPr>
      <dsp:spPr>
        <a:xfrm>
          <a:off x="58396" y="3728173"/>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4095462" y="2045133"/>
          <a:ext cx="1584113" cy="1604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mj-lt"/>
            </a:rPr>
            <a:t>Vocabulary</a:t>
          </a:r>
        </a:p>
        <a:p>
          <a:pPr lvl="0" algn="ctr" defTabSz="755650">
            <a:lnSpc>
              <a:spcPct val="90000"/>
            </a:lnSpc>
            <a:spcBef>
              <a:spcPct val="0"/>
            </a:spcBef>
            <a:spcAft>
              <a:spcPct val="35000"/>
            </a:spcAft>
          </a:pPr>
          <a:r>
            <a:rPr lang="ka-GE" sz="1700" b="1" kern="1200" dirty="0">
              <a:latin typeface="+mj-lt"/>
            </a:rPr>
            <a:t>ლექსიკა</a:t>
          </a:r>
        </a:p>
      </dsp:txBody>
      <dsp:txXfrm>
        <a:off x="4327450" y="2280133"/>
        <a:ext cx="1120137" cy="1134680"/>
      </dsp:txXfrm>
    </dsp:sp>
    <dsp:sp modelId="{31859BA0-25C8-8F45-AE82-C87ACF93937B}">
      <dsp:nvSpPr>
        <dsp:cNvPr id="0" name=""/>
        <dsp:cNvSpPr/>
      </dsp:nvSpPr>
      <dsp:spPr>
        <a:xfrm rot="15989116">
          <a:off x="4456725" y="1675388"/>
          <a:ext cx="719130" cy="24809"/>
        </a:xfrm>
        <a:custGeom>
          <a:avLst/>
          <a:gdLst/>
          <a:ahLst/>
          <a:cxnLst/>
          <a:rect l="0" t="0" r="0" b="0"/>
          <a:pathLst>
            <a:path>
              <a:moveTo>
                <a:pt x="0" y="12404"/>
              </a:moveTo>
              <a:lnTo>
                <a:pt x="71913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rot="10800000">
        <a:off x="4798312" y="1669814"/>
        <a:ext cx="35956" cy="35956"/>
      </dsp:txXfrm>
    </dsp:sp>
    <dsp:sp modelId="{D9452C52-11CD-A54D-8C9C-5C5EC1B3BD7A}">
      <dsp:nvSpPr>
        <dsp:cNvPr id="0" name=""/>
        <dsp:cNvSpPr/>
      </dsp:nvSpPr>
      <dsp:spPr>
        <a:xfrm>
          <a:off x="3888262" y="45771"/>
          <a:ext cx="1733200"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immoral</a:t>
          </a:r>
        </a:p>
        <a:p>
          <a:pPr lvl="0" algn="ctr" defTabSz="800100">
            <a:lnSpc>
              <a:spcPct val="90000"/>
            </a:lnSpc>
            <a:spcBef>
              <a:spcPct val="0"/>
            </a:spcBef>
            <a:spcAft>
              <a:spcPct val="35000"/>
            </a:spcAft>
          </a:pPr>
          <a:r>
            <a:rPr lang="en-US" sz="1800" b="1" kern="1200" dirty="0">
              <a:latin typeface="+mj-lt"/>
            </a:rPr>
            <a:t>(adj.)</a:t>
          </a:r>
        </a:p>
      </dsp:txBody>
      <dsp:txXfrm>
        <a:off x="4142083" y="233778"/>
        <a:ext cx="1225558" cy="907781"/>
      </dsp:txXfrm>
    </dsp:sp>
    <dsp:sp modelId="{F60324CD-E719-804F-86C0-5CEEAC8F33F9}">
      <dsp:nvSpPr>
        <dsp:cNvPr id="0" name=""/>
        <dsp:cNvSpPr/>
      </dsp:nvSpPr>
      <dsp:spPr>
        <a:xfrm rot="19133132">
          <a:off x="5287016" y="1776585"/>
          <a:ext cx="1626492" cy="24809"/>
        </a:xfrm>
        <a:custGeom>
          <a:avLst/>
          <a:gdLst/>
          <a:ahLst/>
          <a:cxnLst/>
          <a:rect l="0" t="0" r="0" b="0"/>
          <a:pathLst>
            <a:path>
              <a:moveTo>
                <a:pt x="0" y="12404"/>
              </a:moveTo>
              <a:lnTo>
                <a:pt x="1626492"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6059600" y="1748327"/>
        <a:ext cx="81324" cy="81324"/>
      </dsp:txXfrm>
    </dsp:sp>
    <dsp:sp modelId="{284FCD0E-8FA0-0048-AA26-4AF176DAB0F9}">
      <dsp:nvSpPr>
        <dsp:cNvPr id="0" name=""/>
        <dsp:cNvSpPr/>
      </dsp:nvSpPr>
      <dsp:spPr>
        <a:xfrm>
          <a:off x="6496679" y="158023"/>
          <a:ext cx="1473591"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to garner</a:t>
          </a:r>
        </a:p>
        <a:p>
          <a:pPr lvl="0" algn="ctr" defTabSz="800100">
            <a:lnSpc>
              <a:spcPct val="90000"/>
            </a:lnSpc>
            <a:spcBef>
              <a:spcPct val="0"/>
            </a:spcBef>
            <a:spcAft>
              <a:spcPct val="35000"/>
            </a:spcAft>
          </a:pPr>
          <a:r>
            <a:rPr lang="en-US" sz="1800" b="1" kern="1200" dirty="0">
              <a:latin typeface="+mj-lt"/>
            </a:rPr>
            <a:t>(v.)</a:t>
          </a:r>
        </a:p>
      </dsp:txBody>
      <dsp:txXfrm>
        <a:off x="6712481" y="346030"/>
        <a:ext cx="1041987" cy="907781"/>
      </dsp:txXfrm>
    </dsp:sp>
    <dsp:sp modelId="{5E351320-61C0-0343-A238-EF15D707E023}">
      <dsp:nvSpPr>
        <dsp:cNvPr id="0" name=""/>
        <dsp:cNvSpPr/>
      </dsp:nvSpPr>
      <dsp:spPr>
        <a:xfrm rot="21359012">
          <a:off x="5675538" y="2718515"/>
          <a:ext cx="1743833" cy="24809"/>
        </a:xfrm>
        <a:custGeom>
          <a:avLst/>
          <a:gdLst/>
          <a:ahLst/>
          <a:cxnLst/>
          <a:rect l="0" t="0" r="0" b="0"/>
          <a:pathLst>
            <a:path>
              <a:moveTo>
                <a:pt x="0" y="12404"/>
              </a:moveTo>
              <a:lnTo>
                <a:pt x="174383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a:off x="6503859" y="2687323"/>
        <a:ext cx="87191" cy="87191"/>
      </dsp:txXfrm>
    </dsp:sp>
    <dsp:sp modelId="{1621F9DE-7A5E-C64F-8E27-E0DE09C0CBB0}">
      <dsp:nvSpPr>
        <dsp:cNvPr id="0" name=""/>
        <dsp:cNvSpPr/>
      </dsp:nvSpPr>
      <dsp:spPr>
        <a:xfrm>
          <a:off x="7415654" y="1982989"/>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mj-lt"/>
            </a:rPr>
            <a:t>to </a:t>
          </a:r>
          <a:r>
            <a:rPr lang="en-US" sz="1800" b="1" kern="1200" dirty="0">
              <a:latin typeface="+mj-lt"/>
            </a:rPr>
            <a:t>exploit</a:t>
          </a:r>
        </a:p>
        <a:p>
          <a:pPr lvl="0" algn="ctr" defTabSz="800100">
            <a:lnSpc>
              <a:spcPct val="90000"/>
            </a:lnSpc>
            <a:spcBef>
              <a:spcPct val="0"/>
            </a:spcBef>
            <a:spcAft>
              <a:spcPct val="35000"/>
            </a:spcAft>
          </a:pPr>
          <a:r>
            <a:rPr lang="en-US" sz="1800" b="1" kern="1200" dirty="0">
              <a:latin typeface="+mj-lt"/>
            </a:rPr>
            <a:t>(v.)</a:t>
          </a:r>
        </a:p>
      </dsp:txBody>
      <dsp:txXfrm>
        <a:off x="7603661" y="2170996"/>
        <a:ext cx="907781" cy="907781"/>
      </dsp:txXfrm>
    </dsp:sp>
    <dsp:sp modelId="{58D4B0EA-0A6D-B849-B739-802CD875D605}">
      <dsp:nvSpPr>
        <dsp:cNvPr id="0" name=""/>
        <dsp:cNvSpPr/>
      </dsp:nvSpPr>
      <dsp:spPr>
        <a:xfrm rot="2111765">
          <a:off x="5395828" y="3740291"/>
          <a:ext cx="1550224" cy="24809"/>
        </a:xfrm>
        <a:custGeom>
          <a:avLst/>
          <a:gdLst/>
          <a:ahLst/>
          <a:cxnLst/>
          <a:rect l="0" t="0" r="0" b="0"/>
          <a:pathLst>
            <a:path>
              <a:moveTo>
                <a:pt x="0" y="12404"/>
              </a:moveTo>
              <a:lnTo>
                <a:pt x="1550224"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6132185" y="3713940"/>
        <a:ext cx="77511" cy="77511"/>
      </dsp:txXfrm>
    </dsp:sp>
    <dsp:sp modelId="{617CC795-FB64-EB4C-89C2-679409D3E8AD}">
      <dsp:nvSpPr>
        <dsp:cNvPr id="0" name=""/>
        <dsp:cNvSpPr/>
      </dsp:nvSpPr>
      <dsp:spPr>
        <a:xfrm>
          <a:off x="6601617" y="3983195"/>
          <a:ext cx="1612408"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worship</a:t>
          </a:r>
        </a:p>
        <a:p>
          <a:pPr lvl="0" algn="ctr" defTabSz="800100">
            <a:lnSpc>
              <a:spcPct val="90000"/>
            </a:lnSpc>
            <a:spcBef>
              <a:spcPct val="0"/>
            </a:spcBef>
            <a:spcAft>
              <a:spcPct val="35000"/>
            </a:spcAft>
          </a:pPr>
          <a:r>
            <a:rPr lang="en-US" sz="1800" b="1" kern="1200" dirty="0">
              <a:latin typeface="+mj-lt"/>
            </a:rPr>
            <a:t>(v.)</a:t>
          </a:r>
        </a:p>
      </dsp:txBody>
      <dsp:txXfrm>
        <a:off x="6837749" y="4171202"/>
        <a:ext cx="1140144" cy="907781"/>
      </dsp:txXfrm>
    </dsp:sp>
    <dsp:sp modelId="{28E0CF07-6300-E346-9D10-EC360F58DBDB}">
      <dsp:nvSpPr>
        <dsp:cNvPr id="0" name=""/>
        <dsp:cNvSpPr/>
      </dsp:nvSpPr>
      <dsp:spPr>
        <a:xfrm rot="5188320">
          <a:off x="4800142" y="3781286"/>
          <a:ext cx="291427" cy="24809"/>
        </a:xfrm>
        <a:custGeom>
          <a:avLst/>
          <a:gdLst/>
          <a:ahLst/>
          <a:cxnLst/>
          <a:rect l="0" t="0" r="0" b="0"/>
          <a:pathLst>
            <a:path>
              <a:moveTo>
                <a:pt x="0" y="12404"/>
              </a:moveTo>
              <a:lnTo>
                <a:pt x="291427"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4938570" y="3786405"/>
        <a:ext cx="14571" cy="14571"/>
      </dsp:txXfrm>
    </dsp:sp>
    <dsp:sp modelId="{4A66B9EB-3782-3444-87D8-6A1CBF5B2192}">
      <dsp:nvSpPr>
        <dsp:cNvPr id="0" name=""/>
        <dsp:cNvSpPr/>
      </dsp:nvSpPr>
      <dsp:spPr>
        <a:xfrm>
          <a:off x="4156343" y="3938414"/>
          <a:ext cx="1676020"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mj-lt"/>
            </a:rPr>
            <a:t>disgusting </a:t>
          </a:r>
          <a:endParaRPr lang="en-US" sz="1800" b="1" kern="1200" dirty="0">
            <a:latin typeface="+mj-lt"/>
          </a:endParaRPr>
        </a:p>
        <a:p>
          <a:pPr lvl="0" algn="ctr" defTabSz="800100">
            <a:lnSpc>
              <a:spcPct val="90000"/>
            </a:lnSpc>
            <a:spcBef>
              <a:spcPct val="0"/>
            </a:spcBef>
            <a:spcAft>
              <a:spcPct val="35000"/>
            </a:spcAft>
          </a:pPr>
          <a:r>
            <a:rPr lang="en-US" sz="1800" b="1" kern="1200" dirty="0">
              <a:latin typeface="+mj-lt"/>
            </a:rPr>
            <a:t>(adj.)</a:t>
          </a:r>
        </a:p>
      </dsp:txBody>
      <dsp:txXfrm>
        <a:off x="4401790" y="4126421"/>
        <a:ext cx="1185126" cy="907781"/>
      </dsp:txXfrm>
    </dsp:sp>
    <dsp:sp modelId="{9E312CBF-181C-D340-A17D-9668C0C69B6D}">
      <dsp:nvSpPr>
        <dsp:cNvPr id="0" name=""/>
        <dsp:cNvSpPr/>
      </dsp:nvSpPr>
      <dsp:spPr>
        <a:xfrm rot="9042124">
          <a:off x="2477616" y="3672673"/>
          <a:ext cx="1834363" cy="24809"/>
        </a:xfrm>
        <a:custGeom>
          <a:avLst/>
          <a:gdLst/>
          <a:ahLst/>
          <a:cxnLst/>
          <a:rect l="0" t="0" r="0" b="0"/>
          <a:pathLst>
            <a:path>
              <a:moveTo>
                <a:pt x="0" y="12404"/>
              </a:moveTo>
              <a:lnTo>
                <a:pt x="183436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10800000">
        <a:off x="3348939" y="3639219"/>
        <a:ext cx="91718" cy="91718"/>
      </dsp:txXfrm>
    </dsp:sp>
    <dsp:sp modelId="{802288FD-110F-DE40-BB9E-65C57683AB96}">
      <dsp:nvSpPr>
        <dsp:cNvPr id="0" name=""/>
        <dsp:cNvSpPr/>
      </dsp:nvSpPr>
      <dsp:spPr>
        <a:xfrm>
          <a:off x="1241930" y="3893719"/>
          <a:ext cx="1494723" cy="1160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latin typeface="+mj-lt"/>
            </a:rPr>
            <a:t>rumour</a:t>
          </a:r>
          <a:endParaRPr lang="en-US" sz="1800" b="1" kern="1200" dirty="0">
            <a:latin typeface="+mj-lt"/>
          </a:endParaRPr>
        </a:p>
        <a:p>
          <a:pPr lvl="0" algn="ctr" defTabSz="800100">
            <a:lnSpc>
              <a:spcPct val="90000"/>
            </a:lnSpc>
            <a:spcBef>
              <a:spcPct val="0"/>
            </a:spcBef>
            <a:spcAft>
              <a:spcPct val="35000"/>
            </a:spcAft>
          </a:pPr>
          <a:r>
            <a:rPr lang="en-US" sz="1800" b="1" kern="1200" dirty="0">
              <a:latin typeface="+mj-lt"/>
            </a:rPr>
            <a:t>(n.)</a:t>
          </a:r>
        </a:p>
      </dsp:txBody>
      <dsp:txXfrm>
        <a:off x="1460827" y="4063604"/>
        <a:ext cx="1056929" cy="820280"/>
      </dsp:txXfrm>
    </dsp:sp>
    <dsp:sp modelId="{7380A030-9D8F-6247-BEDB-ABF5D28DFEB2}">
      <dsp:nvSpPr>
        <dsp:cNvPr id="0" name=""/>
        <dsp:cNvSpPr/>
      </dsp:nvSpPr>
      <dsp:spPr>
        <a:xfrm rot="11051181">
          <a:off x="2285974" y="2711033"/>
          <a:ext cx="1813967" cy="24809"/>
        </a:xfrm>
        <a:custGeom>
          <a:avLst/>
          <a:gdLst/>
          <a:ahLst/>
          <a:cxnLst/>
          <a:rect l="0" t="0" r="0" b="0"/>
          <a:pathLst>
            <a:path>
              <a:moveTo>
                <a:pt x="0" y="12404"/>
              </a:moveTo>
              <a:lnTo>
                <a:pt x="1813967"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10800000">
        <a:off x="3147608" y="2678089"/>
        <a:ext cx="90698" cy="90698"/>
      </dsp:txXfrm>
    </dsp:sp>
    <dsp:sp modelId="{1F7FE0F8-588C-9240-B456-18E1E7AFF056}">
      <dsp:nvSpPr>
        <dsp:cNvPr id="0" name=""/>
        <dsp:cNvSpPr/>
      </dsp:nvSpPr>
      <dsp:spPr>
        <a:xfrm>
          <a:off x="94232" y="2013580"/>
          <a:ext cx="2205290" cy="1127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conventional</a:t>
          </a:r>
        </a:p>
        <a:p>
          <a:pPr lvl="0" algn="ctr" defTabSz="800100">
            <a:lnSpc>
              <a:spcPct val="90000"/>
            </a:lnSpc>
            <a:spcBef>
              <a:spcPct val="0"/>
            </a:spcBef>
            <a:spcAft>
              <a:spcPct val="35000"/>
            </a:spcAft>
          </a:pPr>
          <a:r>
            <a:rPr lang="en-US" sz="1800" b="1" kern="1200" dirty="0">
              <a:latin typeface="+mj-lt"/>
            </a:rPr>
            <a:t>(</a:t>
          </a:r>
          <a:r>
            <a:rPr lang="en-US" sz="1800" b="1" kern="1200" dirty="0" smtClean="0">
              <a:latin typeface="+mj-lt"/>
            </a:rPr>
            <a:t>adj.)</a:t>
          </a:r>
          <a:endParaRPr lang="en-US" sz="1800" b="1" kern="1200" dirty="0">
            <a:latin typeface="+mj-lt"/>
          </a:endParaRPr>
        </a:p>
      </dsp:txBody>
      <dsp:txXfrm>
        <a:off x="417189" y="2178699"/>
        <a:ext cx="1559376" cy="797268"/>
      </dsp:txXfrm>
    </dsp:sp>
    <dsp:sp modelId="{F95F2827-1584-0741-8C1F-C4F9AD06B76F}">
      <dsp:nvSpPr>
        <dsp:cNvPr id="0" name=""/>
        <dsp:cNvSpPr/>
      </dsp:nvSpPr>
      <dsp:spPr>
        <a:xfrm rot="12881012">
          <a:off x="2373236" y="1801588"/>
          <a:ext cx="2041659" cy="24809"/>
        </a:xfrm>
        <a:custGeom>
          <a:avLst/>
          <a:gdLst/>
          <a:ahLst/>
          <a:cxnLst/>
          <a:rect l="0" t="0" r="0" b="0"/>
          <a:pathLst>
            <a:path>
              <a:moveTo>
                <a:pt x="0" y="12404"/>
              </a:moveTo>
              <a:lnTo>
                <a:pt x="2041659"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atin typeface="+mj-lt"/>
          </a:endParaRPr>
        </a:p>
      </dsp:txBody>
      <dsp:txXfrm rot="10800000">
        <a:off x="3343024" y="1762951"/>
        <a:ext cx="102082" cy="102082"/>
      </dsp:txXfrm>
    </dsp:sp>
    <dsp:sp modelId="{FE85EBCA-2E18-DD40-AABC-3881CD1715E9}">
      <dsp:nvSpPr>
        <dsp:cNvPr id="0" name=""/>
        <dsp:cNvSpPr/>
      </dsp:nvSpPr>
      <dsp:spPr>
        <a:xfrm>
          <a:off x="1244423" y="192746"/>
          <a:ext cx="1468828"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portrait</a:t>
          </a:r>
        </a:p>
        <a:p>
          <a:pPr lvl="0" algn="ctr" defTabSz="800100">
            <a:lnSpc>
              <a:spcPct val="90000"/>
            </a:lnSpc>
            <a:spcBef>
              <a:spcPct val="0"/>
            </a:spcBef>
            <a:spcAft>
              <a:spcPct val="35000"/>
            </a:spcAft>
          </a:pPr>
          <a:r>
            <a:rPr lang="en-US" sz="1800" b="1" kern="1200" dirty="0">
              <a:latin typeface="+mj-lt"/>
            </a:rPr>
            <a:t>(n.)</a:t>
          </a:r>
        </a:p>
      </dsp:txBody>
      <dsp:txXfrm>
        <a:off x="1459528" y="380753"/>
        <a:ext cx="1038618" cy="907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63EE3-A8BB-6A47-B7EB-61C4F0991E5B}">
      <dsp:nvSpPr>
        <dsp:cNvPr id="0" name=""/>
        <dsp:cNvSpPr/>
      </dsp:nvSpPr>
      <dsp:spPr>
        <a:xfrm>
          <a:off x="3672562" y="0"/>
          <a:ext cx="1404665" cy="14046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Author</a:t>
          </a:r>
        </a:p>
      </dsp:txBody>
      <dsp:txXfrm>
        <a:off x="3878270" y="205708"/>
        <a:ext cx="993249" cy="993249"/>
      </dsp:txXfrm>
    </dsp:sp>
    <dsp:sp modelId="{DB5CCCA1-D6B9-1948-9989-9FFA7D5C769F}">
      <dsp:nvSpPr>
        <dsp:cNvPr id="0" name=""/>
        <dsp:cNvSpPr/>
      </dsp:nvSpPr>
      <dsp:spPr>
        <a:xfrm rot="2145653">
          <a:off x="5037198" y="1079425"/>
          <a:ext cx="380871" cy="474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047969" y="1140853"/>
        <a:ext cx="266610" cy="284444"/>
      </dsp:txXfrm>
    </dsp:sp>
    <dsp:sp modelId="{230B3DC8-9107-5948-831C-6BADF7207648}">
      <dsp:nvSpPr>
        <dsp:cNvPr id="0" name=""/>
        <dsp:cNvSpPr/>
      </dsp:nvSpPr>
      <dsp:spPr>
        <a:xfrm>
          <a:off x="5395534" y="1240859"/>
          <a:ext cx="1404665" cy="14046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Summary</a:t>
          </a:r>
        </a:p>
      </dsp:txBody>
      <dsp:txXfrm>
        <a:off x="5601242" y="1446567"/>
        <a:ext cx="993249" cy="993249"/>
      </dsp:txXfrm>
    </dsp:sp>
    <dsp:sp modelId="{B551E777-6A35-164B-B066-DE336C9ABA09}">
      <dsp:nvSpPr>
        <dsp:cNvPr id="0" name=""/>
        <dsp:cNvSpPr/>
      </dsp:nvSpPr>
      <dsp:spPr>
        <a:xfrm rot="6480000">
          <a:off x="5588799" y="2698801"/>
          <a:ext cx="373074" cy="474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662053" y="2740394"/>
        <a:ext cx="261152" cy="284444"/>
      </dsp:txXfrm>
    </dsp:sp>
    <dsp:sp modelId="{C9F5D55E-A854-074F-A14E-1E47DC7F6F27}">
      <dsp:nvSpPr>
        <dsp:cNvPr id="0" name=""/>
        <dsp:cNvSpPr/>
      </dsp:nvSpPr>
      <dsp:spPr>
        <a:xfrm>
          <a:off x="4743948" y="3246237"/>
          <a:ext cx="1404665" cy="14046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Characters</a:t>
          </a:r>
        </a:p>
      </dsp:txBody>
      <dsp:txXfrm>
        <a:off x="4949656" y="3451945"/>
        <a:ext cx="993249" cy="993249"/>
      </dsp:txXfrm>
    </dsp:sp>
    <dsp:sp modelId="{187CC380-E1DB-774C-8799-4A4F597A41AF}">
      <dsp:nvSpPr>
        <dsp:cNvPr id="0" name=""/>
        <dsp:cNvSpPr/>
      </dsp:nvSpPr>
      <dsp:spPr>
        <a:xfrm rot="10800000">
          <a:off x="4216012" y="3711532"/>
          <a:ext cx="373074" cy="474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327934" y="3806347"/>
        <a:ext cx="261152" cy="284444"/>
      </dsp:txXfrm>
    </dsp:sp>
    <dsp:sp modelId="{A769E5A0-BAE1-1C4D-818A-6AD61DEAD5F7}">
      <dsp:nvSpPr>
        <dsp:cNvPr id="0" name=""/>
        <dsp:cNvSpPr/>
      </dsp:nvSpPr>
      <dsp:spPr>
        <a:xfrm>
          <a:off x="2635368" y="3246237"/>
          <a:ext cx="1404665" cy="14046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Setting</a:t>
          </a:r>
        </a:p>
      </dsp:txBody>
      <dsp:txXfrm>
        <a:off x="2841076" y="3451945"/>
        <a:ext cx="993249" cy="993249"/>
      </dsp:txXfrm>
    </dsp:sp>
    <dsp:sp modelId="{2C76AEB2-EFD1-4142-B9C3-F8FD63941A8C}">
      <dsp:nvSpPr>
        <dsp:cNvPr id="0" name=""/>
        <dsp:cNvSpPr/>
      </dsp:nvSpPr>
      <dsp:spPr>
        <a:xfrm rot="15120000">
          <a:off x="2828633" y="2718885"/>
          <a:ext cx="373074" cy="474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901887" y="2866922"/>
        <a:ext cx="261152" cy="284444"/>
      </dsp:txXfrm>
    </dsp:sp>
    <dsp:sp modelId="{D5FC3538-A7E0-AD49-ABDF-8BF1C1E4A455}">
      <dsp:nvSpPr>
        <dsp:cNvPr id="0" name=""/>
        <dsp:cNvSpPr/>
      </dsp:nvSpPr>
      <dsp:spPr>
        <a:xfrm>
          <a:off x="1983781" y="1240859"/>
          <a:ext cx="1404665" cy="14046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Themes</a:t>
          </a:r>
        </a:p>
      </dsp:txBody>
      <dsp:txXfrm>
        <a:off x="2189489" y="1446567"/>
        <a:ext cx="993249" cy="993249"/>
      </dsp:txXfrm>
    </dsp:sp>
    <dsp:sp modelId="{C25A9A42-2F58-5C48-A907-7B73106014B5}">
      <dsp:nvSpPr>
        <dsp:cNvPr id="0" name=""/>
        <dsp:cNvSpPr/>
      </dsp:nvSpPr>
      <dsp:spPr>
        <a:xfrm rot="19421568">
          <a:off x="3339043" y="1091862"/>
          <a:ext cx="366217" cy="474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349708" y="1219203"/>
        <a:ext cx="256352" cy="284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4095462" y="2045133"/>
          <a:ext cx="1584113" cy="1604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libri" pitchFamily="34" charset="0"/>
            </a:rPr>
            <a:t>Vocabulary</a:t>
          </a:r>
        </a:p>
        <a:p>
          <a:pPr lvl="0" algn="ctr" defTabSz="755650">
            <a:lnSpc>
              <a:spcPct val="90000"/>
            </a:lnSpc>
            <a:spcBef>
              <a:spcPct val="0"/>
            </a:spcBef>
            <a:spcAft>
              <a:spcPct val="35000"/>
            </a:spcAft>
          </a:pPr>
          <a:r>
            <a:rPr lang="ka-GE" sz="1700" b="1" kern="1200" dirty="0">
              <a:latin typeface="+mj-lt"/>
            </a:rPr>
            <a:t>ლექსიკა</a:t>
          </a:r>
        </a:p>
      </dsp:txBody>
      <dsp:txXfrm>
        <a:off x="4327450" y="2280133"/>
        <a:ext cx="1120137" cy="1134680"/>
      </dsp:txXfrm>
    </dsp:sp>
    <dsp:sp modelId="{31859BA0-25C8-8F45-AE82-C87ACF93937B}">
      <dsp:nvSpPr>
        <dsp:cNvPr id="0" name=""/>
        <dsp:cNvSpPr/>
      </dsp:nvSpPr>
      <dsp:spPr>
        <a:xfrm rot="15989116">
          <a:off x="4456725" y="1675388"/>
          <a:ext cx="719130" cy="24809"/>
        </a:xfrm>
        <a:custGeom>
          <a:avLst/>
          <a:gdLst/>
          <a:ahLst/>
          <a:cxnLst/>
          <a:rect l="0" t="0" r="0" b="0"/>
          <a:pathLst>
            <a:path>
              <a:moveTo>
                <a:pt x="0" y="12404"/>
              </a:moveTo>
              <a:lnTo>
                <a:pt x="71913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rot="10800000">
        <a:off x="4798312" y="1669814"/>
        <a:ext cx="35956" cy="35956"/>
      </dsp:txXfrm>
    </dsp:sp>
    <dsp:sp modelId="{D9452C52-11CD-A54D-8C9C-5C5EC1B3BD7A}">
      <dsp:nvSpPr>
        <dsp:cNvPr id="0" name=""/>
        <dsp:cNvSpPr/>
      </dsp:nvSpPr>
      <dsp:spPr>
        <a:xfrm>
          <a:off x="3888262" y="45771"/>
          <a:ext cx="1733200"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immoral</a:t>
          </a:r>
        </a:p>
        <a:p>
          <a:pPr lvl="0" algn="ctr" defTabSz="800100">
            <a:lnSpc>
              <a:spcPct val="90000"/>
            </a:lnSpc>
            <a:spcBef>
              <a:spcPct val="0"/>
            </a:spcBef>
            <a:spcAft>
              <a:spcPct val="35000"/>
            </a:spcAft>
          </a:pPr>
          <a:r>
            <a:rPr lang="en-US" sz="1800" b="1" kern="1200" dirty="0">
              <a:latin typeface="+mj-lt"/>
            </a:rPr>
            <a:t>(adj.)</a:t>
          </a:r>
        </a:p>
      </dsp:txBody>
      <dsp:txXfrm>
        <a:off x="4142083" y="233778"/>
        <a:ext cx="1225558" cy="907781"/>
      </dsp:txXfrm>
    </dsp:sp>
    <dsp:sp modelId="{F60324CD-E719-804F-86C0-5CEEAC8F33F9}">
      <dsp:nvSpPr>
        <dsp:cNvPr id="0" name=""/>
        <dsp:cNvSpPr/>
      </dsp:nvSpPr>
      <dsp:spPr>
        <a:xfrm rot="19133132">
          <a:off x="5287016" y="1776585"/>
          <a:ext cx="1626492" cy="24809"/>
        </a:xfrm>
        <a:custGeom>
          <a:avLst/>
          <a:gdLst/>
          <a:ahLst/>
          <a:cxnLst/>
          <a:rect l="0" t="0" r="0" b="0"/>
          <a:pathLst>
            <a:path>
              <a:moveTo>
                <a:pt x="0" y="12404"/>
              </a:moveTo>
              <a:lnTo>
                <a:pt x="1626492"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6059600" y="1748327"/>
        <a:ext cx="81324" cy="81324"/>
      </dsp:txXfrm>
    </dsp:sp>
    <dsp:sp modelId="{284FCD0E-8FA0-0048-AA26-4AF176DAB0F9}">
      <dsp:nvSpPr>
        <dsp:cNvPr id="0" name=""/>
        <dsp:cNvSpPr/>
      </dsp:nvSpPr>
      <dsp:spPr>
        <a:xfrm>
          <a:off x="6496679" y="158023"/>
          <a:ext cx="1473591"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to garner</a:t>
          </a:r>
        </a:p>
        <a:p>
          <a:pPr lvl="0" algn="ctr" defTabSz="800100">
            <a:lnSpc>
              <a:spcPct val="90000"/>
            </a:lnSpc>
            <a:spcBef>
              <a:spcPct val="0"/>
            </a:spcBef>
            <a:spcAft>
              <a:spcPct val="35000"/>
            </a:spcAft>
          </a:pPr>
          <a:r>
            <a:rPr lang="en-US" sz="1800" b="1" kern="1200" dirty="0">
              <a:latin typeface="+mj-lt"/>
            </a:rPr>
            <a:t>(v.)</a:t>
          </a:r>
        </a:p>
      </dsp:txBody>
      <dsp:txXfrm>
        <a:off x="6712481" y="346030"/>
        <a:ext cx="1041987" cy="907781"/>
      </dsp:txXfrm>
    </dsp:sp>
    <dsp:sp modelId="{5E351320-61C0-0343-A238-EF15D707E023}">
      <dsp:nvSpPr>
        <dsp:cNvPr id="0" name=""/>
        <dsp:cNvSpPr/>
      </dsp:nvSpPr>
      <dsp:spPr>
        <a:xfrm rot="21359012">
          <a:off x="5675538" y="2718515"/>
          <a:ext cx="1743833" cy="24809"/>
        </a:xfrm>
        <a:custGeom>
          <a:avLst/>
          <a:gdLst/>
          <a:ahLst/>
          <a:cxnLst/>
          <a:rect l="0" t="0" r="0" b="0"/>
          <a:pathLst>
            <a:path>
              <a:moveTo>
                <a:pt x="0" y="12404"/>
              </a:moveTo>
              <a:lnTo>
                <a:pt x="174383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a:off x="6503859" y="2687323"/>
        <a:ext cx="87191" cy="87191"/>
      </dsp:txXfrm>
    </dsp:sp>
    <dsp:sp modelId="{1621F9DE-7A5E-C64F-8E27-E0DE09C0CBB0}">
      <dsp:nvSpPr>
        <dsp:cNvPr id="0" name=""/>
        <dsp:cNvSpPr/>
      </dsp:nvSpPr>
      <dsp:spPr>
        <a:xfrm>
          <a:off x="7415654" y="1982989"/>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mj-lt"/>
            </a:rPr>
            <a:t>to </a:t>
          </a:r>
          <a:r>
            <a:rPr lang="en-US" sz="1800" b="1" kern="1200" dirty="0">
              <a:latin typeface="+mj-lt"/>
            </a:rPr>
            <a:t>exploit</a:t>
          </a:r>
        </a:p>
        <a:p>
          <a:pPr lvl="0" algn="ctr" defTabSz="800100">
            <a:lnSpc>
              <a:spcPct val="90000"/>
            </a:lnSpc>
            <a:spcBef>
              <a:spcPct val="0"/>
            </a:spcBef>
            <a:spcAft>
              <a:spcPct val="35000"/>
            </a:spcAft>
          </a:pPr>
          <a:r>
            <a:rPr lang="en-US" sz="1800" b="1" kern="1200" dirty="0">
              <a:latin typeface="+mj-lt"/>
            </a:rPr>
            <a:t>(v.)</a:t>
          </a:r>
        </a:p>
      </dsp:txBody>
      <dsp:txXfrm>
        <a:off x="7603661" y="2170996"/>
        <a:ext cx="907781" cy="907781"/>
      </dsp:txXfrm>
    </dsp:sp>
    <dsp:sp modelId="{58D4B0EA-0A6D-B849-B739-802CD875D605}">
      <dsp:nvSpPr>
        <dsp:cNvPr id="0" name=""/>
        <dsp:cNvSpPr/>
      </dsp:nvSpPr>
      <dsp:spPr>
        <a:xfrm rot="2111765">
          <a:off x="5395828" y="3740291"/>
          <a:ext cx="1550224" cy="24809"/>
        </a:xfrm>
        <a:custGeom>
          <a:avLst/>
          <a:gdLst/>
          <a:ahLst/>
          <a:cxnLst/>
          <a:rect l="0" t="0" r="0" b="0"/>
          <a:pathLst>
            <a:path>
              <a:moveTo>
                <a:pt x="0" y="12404"/>
              </a:moveTo>
              <a:lnTo>
                <a:pt x="1550224"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6132185" y="3713940"/>
        <a:ext cx="77511" cy="77511"/>
      </dsp:txXfrm>
    </dsp:sp>
    <dsp:sp modelId="{617CC795-FB64-EB4C-89C2-679409D3E8AD}">
      <dsp:nvSpPr>
        <dsp:cNvPr id="0" name=""/>
        <dsp:cNvSpPr/>
      </dsp:nvSpPr>
      <dsp:spPr>
        <a:xfrm>
          <a:off x="6601617" y="3983195"/>
          <a:ext cx="1612408"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worship</a:t>
          </a:r>
        </a:p>
        <a:p>
          <a:pPr lvl="0" algn="ctr" defTabSz="800100">
            <a:lnSpc>
              <a:spcPct val="90000"/>
            </a:lnSpc>
            <a:spcBef>
              <a:spcPct val="0"/>
            </a:spcBef>
            <a:spcAft>
              <a:spcPct val="35000"/>
            </a:spcAft>
          </a:pPr>
          <a:r>
            <a:rPr lang="en-US" sz="1800" b="1" kern="1200" dirty="0">
              <a:latin typeface="+mj-lt"/>
            </a:rPr>
            <a:t>(v.)</a:t>
          </a:r>
        </a:p>
      </dsp:txBody>
      <dsp:txXfrm>
        <a:off x="6837749" y="4171202"/>
        <a:ext cx="1140144" cy="907781"/>
      </dsp:txXfrm>
    </dsp:sp>
    <dsp:sp modelId="{28E0CF07-6300-E346-9D10-EC360F58DBDB}">
      <dsp:nvSpPr>
        <dsp:cNvPr id="0" name=""/>
        <dsp:cNvSpPr/>
      </dsp:nvSpPr>
      <dsp:spPr>
        <a:xfrm rot="5188320">
          <a:off x="4800142" y="3781286"/>
          <a:ext cx="291427" cy="24809"/>
        </a:xfrm>
        <a:custGeom>
          <a:avLst/>
          <a:gdLst/>
          <a:ahLst/>
          <a:cxnLst/>
          <a:rect l="0" t="0" r="0" b="0"/>
          <a:pathLst>
            <a:path>
              <a:moveTo>
                <a:pt x="0" y="12404"/>
              </a:moveTo>
              <a:lnTo>
                <a:pt x="291427"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4938570" y="3786405"/>
        <a:ext cx="14571" cy="14571"/>
      </dsp:txXfrm>
    </dsp:sp>
    <dsp:sp modelId="{4A66B9EB-3782-3444-87D8-6A1CBF5B2192}">
      <dsp:nvSpPr>
        <dsp:cNvPr id="0" name=""/>
        <dsp:cNvSpPr/>
      </dsp:nvSpPr>
      <dsp:spPr>
        <a:xfrm>
          <a:off x="4156343" y="3938414"/>
          <a:ext cx="1676020"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mj-lt"/>
            </a:rPr>
            <a:t>disgusting </a:t>
          </a:r>
          <a:endParaRPr lang="en-US" sz="1800" b="1" kern="1200" dirty="0">
            <a:latin typeface="+mj-lt"/>
          </a:endParaRPr>
        </a:p>
        <a:p>
          <a:pPr lvl="0" algn="ctr" defTabSz="800100">
            <a:lnSpc>
              <a:spcPct val="90000"/>
            </a:lnSpc>
            <a:spcBef>
              <a:spcPct val="0"/>
            </a:spcBef>
            <a:spcAft>
              <a:spcPct val="35000"/>
            </a:spcAft>
          </a:pPr>
          <a:r>
            <a:rPr lang="en-US" sz="1800" b="1" kern="1200" dirty="0">
              <a:latin typeface="+mj-lt"/>
            </a:rPr>
            <a:t>(adj.)</a:t>
          </a:r>
        </a:p>
      </dsp:txBody>
      <dsp:txXfrm>
        <a:off x="4401790" y="4126421"/>
        <a:ext cx="1185126" cy="907781"/>
      </dsp:txXfrm>
    </dsp:sp>
    <dsp:sp modelId="{9E312CBF-181C-D340-A17D-9668C0C69B6D}">
      <dsp:nvSpPr>
        <dsp:cNvPr id="0" name=""/>
        <dsp:cNvSpPr/>
      </dsp:nvSpPr>
      <dsp:spPr>
        <a:xfrm rot="9042124">
          <a:off x="2477616" y="3672673"/>
          <a:ext cx="1834363" cy="24809"/>
        </a:xfrm>
        <a:custGeom>
          <a:avLst/>
          <a:gdLst/>
          <a:ahLst/>
          <a:cxnLst/>
          <a:rect l="0" t="0" r="0" b="0"/>
          <a:pathLst>
            <a:path>
              <a:moveTo>
                <a:pt x="0" y="12404"/>
              </a:moveTo>
              <a:lnTo>
                <a:pt x="183436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10800000">
        <a:off x="3348939" y="3639219"/>
        <a:ext cx="91718" cy="91718"/>
      </dsp:txXfrm>
    </dsp:sp>
    <dsp:sp modelId="{802288FD-110F-DE40-BB9E-65C57683AB96}">
      <dsp:nvSpPr>
        <dsp:cNvPr id="0" name=""/>
        <dsp:cNvSpPr/>
      </dsp:nvSpPr>
      <dsp:spPr>
        <a:xfrm>
          <a:off x="1241930" y="3893719"/>
          <a:ext cx="1494723" cy="1160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latin typeface="+mj-lt"/>
            </a:rPr>
            <a:t>rumour</a:t>
          </a:r>
          <a:endParaRPr lang="en-US" sz="1800" b="1" kern="1200" dirty="0">
            <a:latin typeface="+mj-lt"/>
          </a:endParaRPr>
        </a:p>
        <a:p>
          <a:pPr lvl="0" algn="ctr" defTabSz="800100">
            <a:lnSpc>
              <a:spcPct val="90000"/>
            </a:lnSpc>
            <a:spcBef>
              <a:spcPct val="0"/>
            </a:spcBef>
            <a:spcAft>
              <a:spcPct val="35000"/>
            </a:spcAft>
          </a:pPr>
          <a:r>
            <a:rPr lang="en-US" sz="1800" b="1" kern="1200" dirty="0">
              <a:latin typeface="+mj-lt"/>
            </a:rPr>
            <a:t>(n.)</a:t>
          </a:r>
        </a:p>
      </dsp:txBody>
      <dsp:txXfrm>
        <a:off x="1460827" y="4063604"/>
        <a:ext cx="1056929" cy="820280"/>
      </dsp:txXfrm>
    </dsp:sp>
    <dsp:sp modelId="{7380A030-9D8F-6247-BEDB-ABF5D28DFEB2}">
      <dsp:nvSpPr>
        <dsp:cNvPr id="0" name=""/>
        <dsp:cNvSpPr/>
      </dsp:nvSpPr>
      <dsp:spPr>
        <a:xfrm rot="11051181">
          <a:off x="2285974" y="2711033"/>
          <a:ext cx="1813967" cy="24809"/>
        </a:xfrm>
        <a:custGeom>
          <a:avLst/>
          <a:gdLst/>
          <a:ahLst/>
          <a:cxnLst/>
          <a:rect l="0" t="0" r="0" b="0"/>
          <a:pathLst>
            <a:path>
              <a:moveTo>
                <a:pt x="0" y="12404"/>
              </a:moveTo>
              <a:lnTo>
                <a:pt x="1813967"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10800000">
        <a:off x="3147608" y="2678089"/>
        <a:ext cx="90698" cy="90698"/>
      </dsp:txXfrm>
    </dsp:sp>
    <dsp:sp modelId="{1F7FE0F8-588C-9240-B456-18E1E7AFF056}">
      <dsp:nvSpPr>
        <dsp:cNvPr id="0" name=""/>
        <dsp:cNvSpPr/>
      </dsp:nvSpPr>
      <dsp:spPr>
        <a:xfrm>
          <a:off x="94232" y="2013580"/>
          <a:ext cx="2205290" cy="1127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conventional</a:t>
          </a:r>
        </a:p>
        <a:p>
          <a:pPr lvl="0" algn="ctr" defTabSz="800100">
            <a:lnSpc>
              <a:spcPct val="90000"/>
            </a:lnSpc>
            <a:spcBef>
              <a:spcPct val="0"/>
            </a:spcBef>
            <a:spcAft>
              <a:spcPct val="35000"/>
            </a:spcAft>
          </a:pPr>
          <a:r>
            <a:rPr lang="en-US" sz="1800" b="1" kern="1200" dirty="0">
              <a:latin typeface="+mj-lt"/>
            </a:rPr>
            <a:t>(adj.)</a:t>
          </a:r>
        </a:p>
      </dsp:txBody>
      <dsp:txXfrm>
        <a:off x="417189" y="2178699"/>
        <a:ext cx="1559376" cy="797268"/>
      </dsp:txXfrm>
    </dsp:sp>
    <dsp:sp modelId="{F95F2827-1584-0741-8C1F-C4F9AD06B76F}">
      <dsp:nvSpPr>
        <dsp:cNvPr id="0" name=""/>
        <dsp:cNvSpPr/>
      </dsp:nvSpPr>
      <dsp:spPr>
        <a:xfrm rot="12881012">
          <a:off x="2373236" y="1801588"/>
          <a:ext cx="2041659" cy="24809"/>
        </a:xfrm>
        <a:custGeom>
          <a:avLst/>
          <a:gdLst/>
          <a:ahLst/>
          <a:cxnLst/>
          <a:rect l="0" t="0" r="0" b="0"/>
          <a:pathLst>
            <a:path>
              <a:moveTo>
                <a:pt x="0" y="12404"/>
              </a:moveTo>
              <a:lnTo>
                <a:pt x="2041659"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atin typeface="+mj-lt"/>
          </a:endParaRPr>
        </a:p>
      </dsp:txBody>
      <dsp:txXfrm rot="10800000">
        <a:off x="3343024" y="1762951"/>
        <a:ext cx="102082" cy="102082"/>
      </dsp:txXfrm>
    </dsp:sp>
    <dsp:sp modelId="{FE85EBCA-2E18-DD40-AABC-3881CD1715E9}">
      <dsp:nvSpPr>
        <dsp:cNvPr id="0" name=""/>
        <dsp:cNvSpPr/>
      </dsp:nvSpPr>
      <dsp:spPr>
        <a:xfrm>
          <a:off x="1244423" y="192746"/>
          <a:ext cx="1468828"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portrait</a:t>
          </a:r>
        </a:p>
        <a:p>
          <a:pPr lvl="0" algn="ctr" defTabSz="800100">
            <a:lnSpc>
              <a:spcPct val="90000"/>
            </a:lnSpc>
            <a:spcBef>
              <a:spcPct val="0"/>
            </a:spcBef>
            <a:spcAft>
              <a:spcPct val="35000"/>
            </a:spcAft>
          </a:pPr>
          <a:r>
            <a:rPr lang="en-US" sz="1800" b="1" kern="1200" dirty="0">
              <a:latin typeface="+mj-lt"/>
            </a:rPr>
            <a:t>(n.)</a:t>
          </a:r>
        </a:p>
      </dsp:txBody>
      <dsp:txXfrm>
        <a:off x="1459528" y="380753"/>
        <a:ext cx="1038618" cy="90778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D52F-CF82-4354-B6B3-BBE24CC83651}" type="datetimeFigureOut">
              <a:rPr lang="en-US" smtClean="0"/>
              <a:pPr/>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6E21-9687-4A9D-85B4-FA38B77CDF36}" type="slidenum">
              <a:rPr lang="en-US" smtClean="0"/>
              <a:pPr/>
              <a:t>‹#›</a:t>
            </a:fld>
            <a:endParaRPr lang="en-US"/>
          </a:p>
        </p:txBody>
      </p:sp>
    </p:spTree>
    <p:extLst>
      <p:ext uri="{BB962C8B-B14F-4D97-AF65-F5344CB8AC3E}">
        <p14:creationId xmlns:p14="http://schemas.microsoft.com/office/powerpoint/2010/main" val="34829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a:t>
            </a:fld>
            <a:endParaRPr lang="en-US"/>
          </a:p>
        </p:txBody>
      </p:sp>
    </p:spTree>
    <p:extLst>
      <p:ext uri="{BB962C8B-B14F-4D97-AF65-F5344CB8AC3E}">
        <p14:creationId xmlns:p14="http://schemas.microsoft.com/office/powerpoint/2010/main" val="59488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636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305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5599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1376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481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57583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8123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99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245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627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807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10/13/2020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8634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208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3" y="1950565"/>
            <a:ext cx="3137648"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smtClean="0">
                <a:latin typeface="Calibri" pitchFamily="34" charset="0"/>
              </a:rPr>
              <a:t>rumour</a:t>
            </a:r>
            <a:endParaRPr lang="en-US" sz="4000" b="1" dirty="0">
              <a:latin typeface="Calibri" pitchFamily="34" charset="0"/>
            </a:endParaRPr>
          </a:p>
          <a:p>
            <a:pPr lvl="0"/>
            <a:r>
              <a:rPr lang="ka-GE" sz="4000" b="1" dirty="0"/>
              <a:t>     </a:t>
            </a:r>
            <a:r>
              <a:rPr lang="en-US" sz="4000" b="1" dirty="0">
                <a:latin typeface="Calibri" pitchFamily="34" charset="0"/>
              </a:rPr>
              <a:t>(n.)</a:t>
            </a:r>
          </a:p>
        </p:txBody>
      </p:sp>
      <p:sp>
        <p:nvSpPr>
          <p:cNvPr id="26" name="Rectangle 25">
            <a:extLst>
              <a:ext uri="{FF2B5EF4-FFF2-40B4-BE49-F238E27FC236}">
                <a16:creationId xmlns:a16="http://schemas.microsoft.com/office/drawing/2014/main" id="{0B8F72C9-A13A-4742-9249-6FA2AAD46E0B}"/>
              </a:ext>
            </a:extLst>
          </p:cNvPr>
          <p:cNvSpPr/>
          <p:nvPr/>
        </p:nvSpPr>
        <p:spPr>
          <a:xfrm>
            <a:off x="4433046" y="3709587"/>
            <a:ext cx="2895601" cy="1043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t>ჭორი</a:t>
            </a:r>
            <a:endParaRPr lang="en-US" sz="3600" dirty="0"/>
          </a:p>
        </p:txBody>
      </p:sp>
      <p:pic>
        <p:nvPicPr>
          <p:cNvPr id="7" name="Google Shape;90;p1">
            <a:extLst>
              <a:ext uri="{FF2B5EF4-FFF2-40B4-BE49-F238E27FC236}">
                <a16:creationId xmlns:a16="http://schemas.microsoft.com/office/drawing/2014/main" id="{38591B3A-762D-1143-B9E2-9307E5F635C5}"/>
              </a:ext>
            </a:extLst>
          </p:cNvPr>
          <p:cNvPicPr preferRelativeResize="0"/>
          <p:nvPr/>
        </p:nvPicPr>
        <p:blipFill rotWithShape="1">
          <a:blip r:embed="rId2">
            <a:alphaModFix/>
          </a:blip>
          <a:srcRect/>
          <a:stretch/>
        </p:blipFill>
        <p:spPr>
          <a:xfrm>
            <a:off x="341371" y="624376"/>
            <a:ext cx="2164081" cy="968991"/>
          </a:xfrm>
          <a:prstGeom prst="rect">
            <a:avLst/>
          </a:prstGeom>
          <a:noFill/>
          <a:ln>
            <a:noFill/>
          </a:ln>
        </p:spPr>
      </p:pic>
      <p:pic>
        <p:nvPicPr>
          <p:cNvPr id="8" name="Picture 7">
            <a:extLst>
              <a:ext uri="{FF2B5EF4-FFF2-40B4-BE49-F238E27FC236}">
                <a16:creationId xmlns:a16="http://schemas.microsoft.com/office/drawing/2014/main" id="{9180D19A-F2D4-5F49-B08A-8B24672A269A}"/>
              </a:ext>
            </a:extLst>
          </p:cNvPr>
          <p:cNvPicPr>
            <a:picLocks noChangeAspect="1"/>
          </p:cNvPicPr>
          <p:nvPr/>
        </p:nvPicPr>
        <p:blipFill>
          <a:blip r:embed="rId3"/>
          <a:stretch>
            <a:fillRect/>
          </a:stretch>
        </p:blipFill>
        <p:spPr>
          <a:xfrm>
            <a:off x="2505452" y="610727"/>
            <a:ext cx="2376972" cy="968991"/>
          </a:xfrm>
          <a:prstGeom prst="rect">
            <a:avLst/>
          </a:prstGeom>
        </p:spPr>
      </p:pic>
    </p:spTree>
    <p:extLst>
      <p:ext uri="{BB962C8B-B14F-4D97-AF65-F5344CB8AC3E}">
        <p14:creationId xmlns:p14="http://schemas.microsoft.com/office/powerpoint/2010/main" val="168884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3" y="1622612"/>
            <a:ext cx="3453343"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t>d</a:t>
            </a:r>
            <a:r>
              <a:rPr lang="en-US" sz="4000" b="1" dirty="0" smtClean="0"/>
              <a:t>isgusting </a:t>
            </a:r>
            <a:endParaRPr lang="en-US" sz="4000" b="1" dirty="0"/>
          </a:p>
          <a:p>
            <a:pPr lvl="0" algn="ctr"/>
            <a:r>
              <a:rPr lang="en-US" sz="4000" b="1" dirty="0"/>
              <a:t>(adj.)</a:t>
            </a:r>
          </a:p>
        </p:txBody>
      </p:sp>
      <p:sp>
        <p:nvSpPr>
          <p:cNvPr id="26" name="Rectangle 25">
            <a:extLst>
              <a:ext uri="{FF2B5EF4-FFF2-40B4-BE49-F238E27FC236}">
                <a16:creationId xmlns:a16="http://schemas.microsoft.com/office/drawing/2014/main" id="{0B8F72C9-A13A-4742-9249-6FA2AAD46E0B}"/>
              </a:ext>
            </a:extLst>
          </p:cNvPr>
          <p:cNvSpPr/>
          <p:nvPr/>
        </p:nvSpPr>
        <p:spPr>
          <a:xfrm>
            <a:off x="4656167" y="3469216"/>
            <a:ext cx="2895601" cy="1043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t>საზიზღარი/</a:t>
            </a:r>
          </a:p>
          <a:p>
            <a:pPr algn="ctr"/>
            <a:r>
              <a:rPr lang="ka-GE" sz="3000" dirty="0"/>
              <a:t>უზნეო</a:t>
            </a:r>
            <a:endParaRPr lang="en-US" sz="3000" dirty="0"/>
          </a:p>
        </p:txBody>
      </p:sp>
      <p:pic>
        <p:nvPicPr>
          <p:cNvPr id="7" name="Google Shape;90;p1">
            <a:extLst>
              <a:ext uri="{FF2B5EF4-FFF2-40B4-BE49-F238E27FC236}">
                <a16:creationId xmlns:a16="http://schemas.microsoft.com/office/drawing/2014/main" id="{85B1A53D-F250-B647-986E-88FA06989768}"/>
              </a:ext>
            </a:extLst>
          </p:cNvPr>
          <p:cNvPicPr preferRelativeResize="0"/>
          <p:nvPr/>
        </p:nvPicPr>
        <p:blipFill rotWithShape="1">
          <a:blip r:embed="rId2">
            <a:alphaModFix/>
          </a:blip>
          <a:srcRect/>
          <a:stretch/>
        </p:blipFill>
        <p:spPr>
          <a:xfrm>
            <a:off x="341371" y="610728"/>
            <a:ext cx="2164081" cy="968991"/>
          </a:xfrm>
          <a:prstGeom prst="rect">
            <a:avLst/>
          </a:prstGeom>
          <a:noFill/>
          <a:ln>
            <a:noFill/>
          </a:ln>
        </p:spPr>
      </p:pic>
      <p:pic>
        <p:nvPicPr>
          <p:cNvPr id="8" name="Picture 7">
            <a:extLst>
              <a:ext uri="{FF2B5EF4-FFF2-40B4-BE49-F238E27FC236}">
                <a16:creationId xmlns:a16="http://schemas.microsoft.com/office/drawing/2014/main" id="{94B001F6-24D9-9349-BEFF-B0C6F84DC874}"/>
              </a:ext>
            </a:extLst>
          </p:cNvPr>
          <p:cNvPicPr>
            <a:picLocks noChangeAspect="1"/>
          </p:cNvPicPr>
          <p:nvPr/>
        </p:nvPicPr>
        <p:blipFill>
          <a:blip r:embed="rId3"/>
          <a:stretch>
            <a:fillRect/>
          </a:stretch>
        </p:blipFill>
        <p:spPr>
          <a:xfrm>
            <a:off x="2505452" y="610727"/>
            <a:ext cx="2376972" cy="968991"/>
          </a:xfrm>
          <a:prstGeom prst="rect">
            <a:avLst/>
          </a:prstGeom>
        </p:spPr>
      </p:pic>
    </p:spTree>
    <p:extLst>
      <p:ext uri="{BB962C8B-B14F-4D97-AF65-F5344CB8AC3E}">
        <p14:creationId xmlns:p14="http://schemas.microsoft.com/office/powerpoint/2010/main" val="21542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3" y="1622612"/>
            <a:ext cx="3059448"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t>t</a:t>
            </a:r>
            <a:r>
              <a:rPr lang="en-US" sz="4000" b="1" dirty="0" smtClean="0"/>
              <a:t>o </a:t>
            </a:r>
            <a:r>
              <a:rPr lang="en-US" sz="4000" b="1" dirty="0"/>
              <a:t>worship</a:t>
            </a:r>
          </a:p>
          <a:p>
            <a:pPr lvl="0" algn="ctr"/>
            <a:r>
              <a:rPr lang="en-US" sz="4000" b="1" dirty="0"/>
              <a:t>(v.)</a:t>
            </a:r>
          </a:p>
        </p:txBody>
      </p:sp>
      <p:sp>
        <p:nvSpPr>
          <p:cNvPr id="26" name="Rectangle 25">
            <a:extLst>
              <a:ext uri="{FF2B5EF4-FFF2-40B4-BE49-F238E27FC236}">
                <a16:creationId xmlns:a16="http://schemas.microsoft.com/office/drawing/2014/main" id="{0B8F72C9-A13A-4742-9249-6FA2AAD46E0B}"/>
              </a:ext>
            </a:extLst>
          </p:cNvPr>
          <p:cNvSpPr/>
          <p:nvPr/>
        </p:nvSpPr>
        <p:spPr>
          <a:xfrm>
            <a:off x="4393946" y="3662521"/>
            <a:ext cx="2895601" cy="1043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a:t>თაყვანისცემა, გაღმერთება</a:t>
            </a:r>
            <a:endParaRPr lang="en-US" sz="2400" dirty="0"/>
          </a:p>
        </p:txBody>
      </p:sp>
      <p:pic>
        <p:nvPicPr>
          <p:cNvPr id="7" name="Google Shape;90;p1">
            <a:extLst>
              <a:ext uri="{FF2B5EF4-FFF2-40B4-BE49-F238E27FC236}">
                <a16:creationId xmlns:a16="http://schemas.microsoft.com/office/drawing/2014/main" id="{E34D7A17-DFF4-6648-BE4B-CC076059533F}"/>
              </a:ext>
            </a:extLst>
          </p:cNvPr>
          <p:cNvPicPr preferRelativeResize="0"/>
          <p:nvPr/>
        </p:nvPicPr>
        <p:blipFill rotWithShape="1">
          <a:blip r:embed="rId2">
            <a:alphaModFix/>
          </a:blip>
          <a:srcRect/>
          <a:stretch/>
        </p:blipFill>
        <p:spPr>
          <a:xfrm>
            <a:off x="341371" y="624376"/>
            <a:ext cx="2164081" cy="968991"/>
          </a:xfrm>
          <a:prstGeom prst="rect">
            <a:avLst/>
          </a:prstGeom>
          <a:noFill/>
          <a:ln>
            <a:noFill/>
          </a:ln>
        </p:spPr>
      </p:pic>
      <p:pic>
        <p:nvPicPr>
          <p:cNvPr id="8" name="Picture 7">
            <a:extLst>
              <a:ext uri="{FF2B5EF4-FFF2-40B4-BE49-F238E27FC236}">
                <a16:creationId xmlns:a16="http://schemas.microsoft.com/office/drawing/2014/main" id="{15D1CE8F-378C-DE47-B1C8-02BF2BC8B0C1}"/>
              </a:ext>
            </a:extLst>
          </p:cNvPr>
          <p:cNvPicPr>
            <a:picLocks noChangeAspect="1"/>
          </p:cNvPicPr>
          <p:nvPr/>
        </p:nvPicPr>
        <p:blipFill>
          <a:blip r:embed="rId3"/>
          <a:stretch>
            <a:fillRect/>
          </a:stretch>
        </p:blipFill>
        <p:spPr>
          <a:xfrm>
            <a:off x="2505452" y="624375"/>
            <a:ext cx="2376972" cy="968991"/>
          </a:xfrm>
          <a:prstGeom prst="rect">
            <a:avLst/>
          </a:prstGeom>
        </p:spPr>
      </p:pic>
    </p:spTree>
    <p:extLst>
      <p:ext uri="{BB962C8B-B14F-4D97-AF65-F5344CB8AC3E}">
        <p14:creationId xmlns:p14="http://schemas.microsoft.com/office/powerpoint/2010/main" val="11074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2" name="Rectangle 1">
            <a:extLst>
              <a:ext uri="{FF2B5EF4-FFF2-40B4-BE49-F238E27FC236}">
                <a16:creationId xmlns:a16="http://schemas.microsoft.com/office/drawing/2014/main" id="{756CDF7A-419E-9D4B-B7DA-84BF4C15AA2D}"/>
              </a:ext>
            </a:extLst>
          </p:cNvPr>
          <p:cNvSpPr/>
          <p:nvPr/>
        </p:nvSpPr>
        <p:spPr>
          <a:xfrm>
            <a:off x="1199408" y="3111335"/>
            <a:ext cx="4227615" cy="736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781D9A49-1749-C44E-A86C-637E2956E93C}"/>
              </a:ext>
            </a:extLst>
          </p:cNvPr>
          <p:cNvSpPr>
            <a:spLocks noGrp="1"/>
          </p:cNvSpPr>
          <p:nvPr>
            <p:ph type="title"/>
          </p:nvPr>
        </p:nvSpPr>
        <p:spPr>
          <a:xfrm>
            <a:off x="160021" y="2286206"/>
            <a:ext cx="6240779" cy="2366647"/>
          </a:xfrm>
        </p:spPr>
        <p:txBody>
          <a:bodyPr>
            <a:normAutofit/>
          </a:bodyPr>
          <a:lstStyle/>
          <a:p>
            <a:pPr algn="ctr"/>
            <a:r>
              <a:rPr lang="en-US" sz="4200" dirty="0">
                <a:solidFill>
                  <a:schemeClr val="bg1"/>
                </a:solidFill>
                <a:latin typeface="Calibri" panose="020F0502020204030204" pitchFamily="34" charset="0"/>
                <a:cs typeface="Calibri" panose="020F0502020204030204" pitchFamily="34" charset="0"/>
              </a:rPr>
              <a:t>About the Author</a:t>
            </a:r>
          </a:p>
        </p:txBody>
      </p:sp>
      <p:pic>
        <p:nvPicPr>
          <p:cNvPr id="2050" name="Picture 2" descr="Oscar Wilde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994" y="758967"/>
            <a:ext cx="3749873" cy="5515224"/>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90;p1">
            <a:extLst>
              <a:ext uri="{FF2B5EF4-FFF2-40B4-BE49-F238E27FC236}">
                <a16:creationId xmlns:a16="http://schemas.microsoft.com/office/drawing/2014/main" id="{54AE21FF-636C-7747-B272-DDC87B0F2BD2}"/>
              </a:ext>
            </a:extLst>
          </p:cNvPr>
          <p:cNvPicPr preferRelativeResize="0"/>
          <p:nvPr/>
        </p:nvPicPr>
        <p:blipFill rotWithShape="1">
          <a:blip r:embed="rId3">
            <a:alphaModFix/>
          </a:blip>
          <a:srcRect/>
          <a:stretch/>
        </p:blipFill>
        <p:spPr>
          <a:xfrm>
            <a:off x="341371" y="624376"/>
            <a:ext cx="2164081" cy="968991"/>
          </a:xfrm>
          <a:prstGeom prst="rect">
            <a:avLst/>
          </a:prstGeom>
          <a:noFill/>
          <a:ln>
            <a:noFill/>
          </a:ln>
        </p:spPr>
      </p:pic>
      <p:pic>
        <p:nvPicPr>
          <p:cNvPr id="8" name="Picture 7">
            <a:extLst>
              <a:ext uri="{FF2B5EF4-FFF2-40B4-BE49-F238E27FC236}">
                <a16:creationId xmlns:a16="http://schemas.microsoft.com/office/drawing/2014/main" id="{F41FF96A-6C8B-9E4A-9C66-2332D3B64527}"/>
              </a:ext>
            </a:extLst>
          </p:cNvPr>
          <p:cNvPicPr>
            <a:picLocks noChangeAspect="1"/>
          </p:cNvPicPr>
          <p:nvPr/>
        </p:nvPicPr>
        <p:blipFill>
          <a:blip r:embed="rId4"/>
          <a:stretch>
            <a:fillRect/>
          </a:stretch>
        </p:blipFill>
        <p:spPr>
          <a:xfrm>
            <a:off x="2505452" y="610727"/>
            <a:ext cx="2376972" cy="968991"/>
          </a:xfrm>
          <a:prstGeom prst="rect">
            <a:avLst/>
          </a:prstGeom>
        </p:spPr>
      </p:pic>
    </p:spTree>
    <p:extLst>
      <p:ext uri="{BB962C8B-B14F-4D97-AF65-F5344CB8AC3E}">
        <p14:creationId xmlns:p14="http://schemas.microsoft.com/office/powerpoint/2010/main" val="97854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2" name="Rectangle 1">
            <a:extLst>
              <a:ext uri="{FF2B5EF4-FFF2-40B4-BE49-F238E27FC236}">
                <a16:creationId xmlns:a16="http://schemas.microsoft.com/office/drawing/2014/main" id="{D4D87418-AC42-3240-8BA4-84EE6F439A9C}"/>
              </a:ext>
            </a:extLst>
          </p:cNvPr>
          <p:cNvSpPr/>
          <p:nvPr/>
        </p:nvSpPr>
        <p:spPr>
          <a:xfrm>
            <a:off x="970671" y="926275"/>
            <a:ext cx="6855168" cy="1852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D48DD4-3A54-F54A-B98D-07C548A51A92}"/>
              </a:ext>
            </a:extLst>
          </p:cNvPr>
          <p:cNvSpPr>
            <a:spLocks noGrp="1"/>
          </p:cNvSpPr>
          <p:nvPr>
            <p:ph idx="1"/>
          </p:nvPr>
        </p:nvSpPr>
        <p:spPr>
          <a:xfrm>
            <a:off x="970671" y="1032497"/>
            <a:ext cx="9685482" cy="4351338"/>
          </a:xfrm>
        </p:spPr>
        <p:txBody>
          <a:bodyPr>
            <a:normAutofit/>
          </a:bodyPr>
          <a:lstStyle/>
          <a:p>
            <a:pPr marL="0" indent="0">
              <a:buNone/>
            </a:pPr>
            <a:r>
              <a:rPr lang="en-US" sz="3600" dirty="0">
                <a:solidFill>
                  <a:schemeClr val="bg1"/>
                </a:solidFill>
              </a:rPr>
              <a:t>Oscar Wilde</a:t>
            </a:r>
          </a:p>
          <a:p>
            <a:pPr marL="0" indent="0">
              <a:buNone/>
            </a:pPr>
            <a:r>
              <a:rPr lang="en-US" sz="3200" dirty="0">
                <a:solidFill>
                  <a:schemeClr val="bg1"/>
                </a:solidFill>
              </a:rPr>
              <a:t>October 16, 1854 – November 30, 1900</a:t>
            </a:r>
          </a:p>
          <a:p>
            <a:pPr marL="0" indent="0">
              <a:buNone/>
            </a:pPr>
            <a:r>
              <a:rPr lang="en-US" sz="3600" dirty="0">
                <a:solidFill>
                  <a:schemeClr val="bg1"/>
                </a:solidFill>
              </a:rPr>
              <a:t>Dublin, Ireland</a:t>
            </a:r>
          </a:p>
        </p:txBody>
      </p:sp>
      <p:pic>
        <p:nvPicPr>
          <p:cNvPr id="3074" name="Picture 2" descr="Oscar Wilde (Writer and Poet) - On This 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218" y="926276"/>
            <a:ext cx="4161114" cy="52013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670" y="3208166"/>
            <a:ext cx="6900639" cy="2919501"/>
          </a:xfrm>
          <a:prstGeom prst="rect">
            <a:avLst/>
          </a:prstGeom>
        </p:spPr>
      </p:pic>
    </p:spTree>
    <p:extLst>
      <p:ext uri="{BB962C8B-B14F-4D97-AF65-F5344CB8AC3E}">
        <p14:creationId xmlns:p14="http://schemas.microsoft.com/office/powerpoint/2010/main" val="204413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2" name="Rectangle 1">
            <a:extLst>
              <a:ext uri="{FF2B5EF4-FFF2-40B4-BE49-F238E27FC236}">
                <a16:creationId xmlns:a16="http://schemas.microsoft.com/office/drawing/2014/main" id="{A34AF9F2-3A9A-5C4F-8726-CFA61D904488}"/>
              </a:ext>
            </a:extLst>
          </p:cNvPr>
          <p:cNvSpPr/>
          <p:nvPr/>
        </p:nvSpPr>
        <p:spPr>
          <a:xfrm>
            <a:off x="629392" y="2517569"/>
            <a:ext cx="4556810" cy="1840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0E6A60B-CA22-DC48-A2DE-3BAA8C542038}"/>
              </a:ext>
            </a:extLst>
          </p:cNvPr>
          <p:cNvSpPr>
            <a:spLocks noGrp="1"/>
          </p:cNvSpPr>
          <p:nvPr>
            <p:ph type="title"/>
          </p:nvPr>
        </p:nvSpPr>
        <p:spPr>
          <a:xfrm>
            <a:off x="914993" y="2786888"/>
            <a:ext cx="3967431" cy="1325563"/>
          </a:xfrm>
        </p:spPr>
        <p:txBody>
          <a:bodyPr>
            <a:noAutofit/>
          </a:bodyPr>
          <a:lstStyle/>
          <a:p>
            <a:pPr algn="ctr"/>
            <a:r>
              <a:rPr lang="en-US" sz="6000" dirty="0">
                <a:solidFill>
                  <a:schemeClr val="bg1"/>
                </a:solidFill>
              </a:rPr>
              <a:t>Summary</a:t>
            </a:r>
            <a:br>
              <a:rPr lang="en-US" sz="6000" dirty="0">
                <a:solidFill>
                  <a:schemeClr val="bg1"/>
                </a:solidFill>
              </a:rPr>
            </a:br>
            <a:r>
              <a:rPr lang="ka-GE" sz="6000" dirty="0">
                <a:solidFill>
                  <a:schemeClr val="bg1"/>
                </a:solidFill>
              </a:rPr>
              <a:t>შინაარსი</a:t>
            </a:r>
            <a:endParaRPr lang="en-US" sz="6000" dirty="0">
              <a:solidFill>
                <a:schemeClr val="bg1"/>
              </a:solidFill>
            </a:endParaRPr>
          </a:p>
        </p:txBody>
      </p:sp>
      <p:pic>
        <p:nvPicPr>
          <p:cNvPr id="4098" name="Picture 2" descr="Exclusive: New Dorian Gray Poster | Movies | Emp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6056" y="1694329"/>
            <a:ext cx="5922026" cy="3329495"/>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90;p1">
            <a:extLst>
              <a:ext uri="{FF2B5EF4-FFF2-40B4-BE49-F238E27FC236}">
                <a16:creationId xmlns:a16="http://schemas.microsoft.com/office/drawing/2014/main" id="{5E984E4B-F56F-5D44-85C6-D9D16A55FBC5}"/>
              </a:ext>
            </a:extLst>
          </p:cNvPr>
          <p:cNvPicPr preferRelativeResize="0"/>
          <p:nvPr/>
        </p:nvPicPr>
        <p:blipFill rotWithShape="1">
          <a:blip r:embed="rId3">
            <a:alphaModFix/>
          </a:blip>
          <a:srcRect/>
          <a:stretch/>
        </p:blipFill>
        <p:spPr>
          <a:xfrm>
            <a:off x="341371" y="610728"/>
            <a:ext cx="2164081" cy="968991"/>
          </a:xfrm>
          <a:prstGeom prst="rect">
            <a:avLst/>
          </a:prstGeom>
          <a:noFill/>
          <a:ln>
            <a:noFill/>
          </a:ln>
        </p:spPr>
      </p:pic>
      <p:pic>
        <p:nvPicPr>
          <p:cNvPr id="8" name="Picture 7">
            <a:extLst>
              <a:ext uri="{FF2B5EF4-FFF2-40B4-BE49-F238E27FC236}">
                <a16:creationId xmlns:a16="http://schemas.microsoft.com/office/drawing/2014/main" id="{A3BAA3B7-17B6-7248-8511-01D8A3DE4BF7}"/>
              </a:ext>
            </a:extLst>
          </p:cNvPr>
          <p:cNvPicPr>
            <a:picLocks noChangeAspect="1"/>
          </p:cNvPicPr>
          <p:nvPr/>
        </p:nvPicPr>
        <p:blipFill>
          <a:blip r:embed="rId4"/>
          <a:stretch>
            <a:fillRect/>
          </a:stretch>
        </p:blipFill>
        <p:spPr>
          <a:xfrm>
            <a:off x="2505452" y="597079"/>
            <a:ext cx="2376972" cy="968991"/>
          </a:xfrm>
          <a:prstGeom prst="rect">
            <a:avLst/>
          </a:prstGeom>
        </p:spPr>
      </p:pic>
    </p:spTree>
    <p:extLst>
      <p:ext uri="{BB962C8B-B14F-4D97-AF65-F5344CB8AC3E}">
        <p14:creationId xmlns:p14="http://schemas.microsoft.com/office/powerpoint/2010/main" val="123067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4" name="Rectangle 3">
            <a:extLst>
              <a:ext uri="{FF2B5EF4-FFF2-40B4-BE49-F238E27FC236}">
                <a16:creationId xmlns:a16="http://schemas.microsoft.com/office/drawing/2014/main" id="{B6571930-5ECA-384B-BC3E-B9E222DD8DE3}"/>
              </a:ext>
            </a:extLst>
          </p:cNvPr>
          <p:cNvSpPr/>
          <p:nvPr/>
        </p:nvSpPr>
        <p:spPr>
          <a:xfrm>
            <a:off x="5960785" y="285008"/>
            <a:ext cx="5498903" cy="961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664F21B-A116-9A49-B6D7-3EEE2C9ECBFE}"/>
              </a:ext>
            </a:extLst>
          </p:cNvPr>
          <p:cNvSpPr>
            <a:spLocks noGrp="1"/>
          </p:cNvSpPr>
          <p:nvPr>
            <p:ph type="title"/>
          </p:nvPr>
        </p:nvSpPr>
        <p:spPr>
          <a:xfrm>
            <a:off x="838200" y="103810"/>
            <a:ext cx="10515600" cy="1325563"/>
          </a:xfrm>
        </p:spPr>
        <p:txBody>
          <a:bodyPr vert="horz" lIns="91440" tIns="45720" rIns="91440" bIns="45720" rtlCol="0" anchor="ctr">
            <a:normAutofit/>
          </a:bodyPr>
          <a:lstStyle/>
          <a:p>
            <a:pPr algn="r"/>
            <a:r>
              <a:rPr lang="en-US" dirty="0">
                <a:solidFill>
                  <a:schemeClr val="bg1"/>
                </a:solidFill>
              </a:rPr>
              <a:t>Characters</a:t>
            </a:r>
            <a:r>
              <a:rPr lang="ka-GE" dirty="0">
                <a:solidFill>
                  <a:schemeClr val="bg1"/>
                </a:solidFill>
              </a:rPr>
              <a:t> - გმირები</a:t>
            </a:r>
            <a:endParaRPr lang="en-US" dirty="0">
              <a:solidFill>
                <a:schemeClr val="bg1"/>
              </a:solidFill>
            </a:endParaRPr>
          </a:p>
        </p:txBody>
      </p:sp>
      <p:pic>
        <p:nvPicPr>
          <p:cNvPr id="5122" name="Picture 2" descr="75 Best Dorian Gray images | Dorian gray, Oscar wilde, Ben bar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729" y="1935248"/>
            <a:ext cx="1999221" cy="2761636"/>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1088650" y="4383236"/>
            <a:ext cx="1892300" cy="1072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Dorian Gray</a:t>
            </a:r>
          </a:p>
        </p:txBody>
      </p:sp>
      <p:pic>
        <p:nvPicPr>
          <p:cNvPr id="5124" name="Picture 4" descr="Sierra College presents 'The Picture of Dorian Gray' | TheUnion.co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12" t="18736" r="4528" b="487"/>
          <a:stretch/>
        </p:blipFill>
        <p:spPr bwMode="auto">
          <a:xfrm flipH="1">
            <a:off x="3290516" y="1973028"/>
            <a:ext cx="2212449" cy="2723855"/>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3477402" y="4439560"/>
            <a:ext cx="1892300" cy="1072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Basil </a:t>
            </a:r>
            <a:r>
              <a:rPr lang="en-US" b="1" dirty="0" err="1"/>
              <a:t>Hallward</a:t>
            </a:r>
            <a:endParaRPr lang="en-US" b="1" dirty="0"/>
          </a:p>
        </p:txBody>
      </p:sp>
      <p:sp>
        <p:nvSpPr>
          <p:cNvPr id="2" name="AutoShape 8" descr="Lord Henry Wotton updated their profile... - Lord Henry Wotto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6" name="Picture 16" descr="Sibyl Vane 👒🎶 (@DoriansVain) | Twit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75" t="2421" r="18534" b="632"/>
          <a:stretch/>
        </p:blipFill>
        <p:spPr bwMode="auto">
          <a:xfrm>
            <a:off x="8245765" y="1946126"/>
            <a:ext cx="1677191" cy="2683506"/>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p:cNvSpPr/>
          <p:nvPr/>
        </p:nvSpPr>
        <p:spPr>
          <a:xfrm>
            <a:off x="8231980" y="4416084"/>
            <a:ext cx="1892300" cy="1072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Sibyl Vane</a:t>
            </a:r>
          </a:p>
        </p:txBody>
      </p:sp>
      <p:pic>
        <p:nvPicPr>
          <p:cNvPr id="5138" name="Picture 18" descr="Lord Henry Wotton (@LordHw) | Twitt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633" t="8207" r="22691" b="879"/>
          <a:stretch/>
        </p:blipFill>
        <p:spPr bwMode="auto">
          <a:xfrm>
            <a:off x="6142698" y="1935248"/>
            <a:ext cx="1466374" cy="2856146"/>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p:cNvSpPr/>
          <p:nvPr/>
        </p:nvSpPr>
        <p:spPr>
          <a:xfrm>
            <a:off x="5960785" y="4439560"/>
            <a:ext cx="1933993" cy="1154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Lord Henry Wotton</a:t>
            </a:r>
          </a:p>
        </p:txBody>
      </p:sp>
      <p:pic>
        <p:nvPicPr>
          <p:cNvPr id="14" name="Google Shape;90;p1">
            <a:extLst>
              <a:ext uri="{FF2B5EF4-FFF2-40B4-BE49-F238E27FC236}">
                <a16:creationId xmlns:a16="http://schemas.microsoft.com/office/drawing/2014/main" id="{07A9B8B3-CBEB-FB49-9B5A-9186A574B051}"/>
              </a:ext>
            </a:extLst>
          </p:cNvPr>
          <p:cNvPicPr preferRelativeResize="0"/>
          <p:nvPr/>
        </p:nvPicPr>
        <p:blipFill rotWithShape="1">
          <a:blip r:embed="rId6">
            <a:alphaModFix/>
          </a:blip>
          <a:srcRect/>
          <a:stretch/>
        </p:blipFill>
        <p:spPr>
          <a:xfrm>
            <a:off x="341371" y="474248"/>
            <a:ext cx="2164081" cy="968991"/>
          </a:xfrm>
          <a:prstGeom prst="rect">
            <a:avLst/>
          </a:prstGeom>
          <a:noFill/>
          <a:ln>
            <a:noFill/>
          </a:ln>
        </p:spPr>
      </p:pic>
      <p:pic>
        <p:nvPicPr>
          <p:cNvPr id="17" name="Picture 16">
            <a:extLst>
              <a:ext uri="{FF2B5EF4-FFF2-40B4-BE49-F238E27FC236}">
                <a16:creationId xmlns:a16="http://schemas.microsoft.com/office/drawing/2014/main" id="{13D1F208-6E4B-634F-A612-525460B08B7A}"/>
              </a:ext>
            </a:extLst>
          </p:cNvPr>
          <p:cNvPicPr>
            <a:picLocks noChangeAspect="1"/>
          </p:cNvPicPr>
          <p:nvPr/>
        </p:nvPicPr>
        <p:blipFill>
          <a:blip r:embed="rId7"/>
          <a:stretch>
            <a:fillRect/>
          </a:stretch>
        </p:blipFill>
        <p:spPr>
          <a:xfrm>
            <a:off x="2505452" y="460599"/>
            <a:ext cx="2376972" cy="968991"/>
          </a:xfrm>
          <a:prstGeom prst="rect">
            <a:avLst/>
          </a:prstGeom>
        </p:spPr>
      </p:pic>
    </p:spTree>
    <p:extLst>
      <p:ext uri="{BB962C8B-B14F-4D97-AF65-F5344CB8AC3E}">
        <p14:creationId xmlns:p14="http://schemas.microsoft.com/office/powerpoint/2010/main" val="23804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2" name="Rectangle 1">
            <a:extLst>
              <a:ext uri="{FF2B5EF4-FFF2-40B4-BE49-F238E27FC236}">
                <a16:creationId xmlns:a16="http://schemas.microsoft.com/office/drawing/2014/main" id="{4FEA3BE0-247C-6C43-B448-63F0A2937FE5}"/>
              </a:ext>
            </a:extLst>
          </p:cNvPr>
          <p:cNvSpPr/>
          <p:nvPr/>
        </p:nvSpPr>
        <p:spPr>
          <a:xfrm>
            <a:off x="365121" y="2120714"/>
            <a:ext cx="6427564" cy="3028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81D9A49-1749-C44E-A86C-637E2956E93C}"/>
              </a:ext>
            </a:extLst>
          </p:cNvPr>
          <p:cNvSpPr>
            <a:spLocks noGrp="1"/>
          </p:cNvSpPr>
          <p:nvPr>
            <p:ph type="title"/>
          </p:nvPr>
        </p:nvSpPr>
        <p:spPr>
          <a:xfrm>
            <a:off x="597465" y="2286205"/>
            <a:ext cx="5715000" cy="2697274"/>
          </a:xfrm>
        </p:spPr>
        <p:txBody>
          <a:bodyPr>
            <a:normAutofit/>
          </a:bodyPr>
          <a:lstStyle/>
          <a:p>
            <a:pPr algn="ctr"/>
            <a:r>
              <a:rPr lang="en-US" sz="4200" b="1" dirty="0">
                <a:solidFill>
                  <a:schemeClr val="bg1"/>
                </a:solidFill>
              </a:rPr>
              <a:t>Setting</a:t>
            </a:r>
            <a:r>
              <a:rPr lang="ka-GE" sz="4200" dirty="0">
                <a:solidFill>
                  <a:schemeClr val="bg1"/>
                </a:solidFill>
              </a:rPr>
              <a:t/>
            </a:r>
            <a:br>
              <a:rPr lang="ka-GE" sz="4200" dirty="0">
                <a:solidFill>
                  <a:schemeClr val="bg1"/>
                </a:solidFill>
              </a:rPr>
            </a:br>
            <a:r>
              <a:rPr lang="ka-GE" sz="4200" dirty="0">
                <a:solidFill>
                  <a:schemeClr val="bg1"/>
                </a:solidFill>
              </a:rPr>
              <a:t/>
            </a:r>
            <a:br>
              <a:rPr lang="ka-GE" sz="4200" dirty="0">
                <a:solidFill>
                  <a:schemeClr val="bg1"/>
                </a:solidFill>
              </a:rPr>
            </a:br>
            <a:r>
              <a:rPr lang="ka-GE" sz="4200" dirty="0">
                <a:solidFill>
                  <a:schemeClr val="bg1"/>
                </a:solidFill>
              </a:rPr>
              <a:t>მოქმედების ადგილი და დრო</a:t>
            </a:r>
            <a:endParaRPr lang="en-US" sz="4200" dirty="0">
              <a:solidFill>
                <a:schemeClr val="bg1"/>
              </a:solidFill>
              <a:latin typeface="Calibri" pitchFamily="34" charset="0"/>
            </a:endParaRPr>
          </a:p>
        </p:txBody>
      </p:sp>
      <p:pic>
        <p:nvPicPr>
          <p:cNvPr id="6146" name="Picture 2" descr="Brink of Consciousness: Dorian Gray Syndrome Collector's Edition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267" b="17206"/>
          <a:stretch/>
        </p:blipFill>
        <p:spPr bwMode="auto">
          <a:xfrm>
            <a:off x="6909930" y="2120714"/>
            <a:ext cx="4766255" cy="3028257"/>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90;p1">
            <a:extLst>
              <a:ext uri="{FF2B5EF4-FFF2-40B4-BE49-F238E27FC236}">
                <a16:creationId xmlns:a16="http://schemas.microsoft.com/office/drawing/2014/main" id="{05E43963-2DA9-5840-B1A6-2785AFD47353}"/>
              </a:ext>
            </a:extLst>
          </p:cNvPr>
          <p:cNvPicPr preferRelativeResize="0"/>
          <p:nvPr/>
        </p:nvPicPr>
        <p:blipFill rotWithShape="1">
          <a:blip r:embed="rId3">
            <a:alphaModFix/>
          </a:blip>
          <a:srcRect/>
          <a:stretch/>
        </p:blipFill>
        <p:spPr>
          <a:xfrm>
            <a:off x="341371" y="624376"/>
            <a:ext cx="2164081" cy="968991"/>
          </a:xfrm>
          <a:prstGeom prst="rect">
            <a:avLst/>
          </a:prstGeom>
          <a:noFill/>
          <a:ln>
            <a:noFill/>
          </a:ln>
        </p:spPr>
      </p:pic>
      <p:pic>
        <p:nvPicPr>
          <p:cNvPr id="8" name="Picture 7">
            <a:extLst>
              <a:ext uri="{FF2B5EF4-FFF2-40B4-BE49-F238E27FC236}">
                <a16:creationId xmlns:a16="http://schemas.microsoft.com/office/drawing/2014/main" id="{17D21CBC-F12F-4245-9566-2CDD0EE28466}"/>
              </a:ext>
            </a:extLst>
          </p:cNvPr>
          <p:cNvPicPr>
            <a:picLocks noChangeAspect="1"/>
          </p:cNvPicPr>
          <p:nvPr/>
        </p:nvPicPr>
        <p:blipFill>
          <a:blip r:embed="rId4"/>
          <a:stretch>
            <a:fillRect/>
          </a:stretch>
        </p:blipFill>
        <p:spPr>
          <a:xfrm>
            <a:off x="2505452" y="610727"/>
            <a:ext cx="2376972" cy="968991"/>
          </a:xfrm>
          <a:prstGeom prst="rect">
            <a:avLst/>
          </a:prstGeom>
        </p:spPr>
      </p:pic>
    </p:spTree>
    <p:extLst>
      <p:ext uri="{BB962C8B-B14F-4D97-AF65-F5344CB8AC3E}">
        <p14:creationId xmlns:p14="http://schemas.microsoft.com/office/powerpoint/2010/main" val="1337651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2" name="Rectangle 1">
            <a:extLst>
              <a:ext uri="{FF2B5EF4-FFF2-40B4-BE49-F238E27FC236}">
                <a16:creationId xmlns:a16="http://schemas.microsoft.com/office/drawing/2014/main" id="{807FACB3-3DE0-EC49-8341-2763DA59E0D9}"/>
              </a:ext>
            </a:extLst>
          </p:cNvPr>
          <p:cNvSpPr/>
          <p:nvPr/>
        </p:nvSpPr>
        <p:spPr>
          <a:xfrm>
            <a:off x="890649" y="391784"/>
            <a:ext cx="4738255" cy="1817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5A32BF-4BB8-1D49-B8CC-EAD1168419C6}"/>
              </a:ext>
            </a:extLst>
          </p:cNvPr>
          <p:cNvSpPr/>
          <p:nvPr/>
        </p:nvSpPr>
        <p:spPr>
          <a:xfrm>
            <a:off x="890649" y="3812354"/>
            <a:ext cx="4738255" cy="224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5784C42-A665-D540-89A0-E2D1316A19A2}"/>
              </a:ext>
            </a:extLst>
          </p:cNvPr>
          <p:cNvSpPr txBox="1"/>
          <p:nvPr/>
        </p:nvSpPr>
        <p:spPr>
          <a:xfrm>
            <a:off x="1117600" y="391784"/>
            <a:ext cx="6012070" cy="5755422"/>
          </a:xfrm>
          <a:prstGeom prst="rect">
            <a:avLst/>
          </a:prstGeom>
          <a:noFill/>
        </p:spPr>
        <p:txBody>
          <a:bodyPr wrap="square" rtlCol="0">
            <a:spAutoFit/>
          </a:bodyPr>
          <a:lstStyle/>
          <a:p>
            <a:r>
              <a:rPr lang="en-US" sz="4000" u="sng" dirty="0">
                <a:solidFill>
                  <a:schemeClr val="bg1"/>
                </a:solidFill>
              </a:rPr>
              <a:t>When</a:t>
            </a:r>
          </a:p>
          <a:p>
            <a:endParaRPr lang="en-US" sz="3200" dirty="0">
              <a:solidFill>
                <a:schemeClr val="bg1"/>
              </a:solidFill>
            </a:endParaRPr>
          </a:p>
          <a:p>
            <a:r>
              <a:rPr lang="en-US" sz="3200" dirty="0">
                <a:solidFill>
                  <a:schemeClr val="bg1"/>
                </a:solidFill>
              </a:rPr>
              <a:t>19</a:t>
            </a:r>
            <a:r>
              <a:rPr lang="en-US" sz="3200" baseline="30000" dirty="0">
                <a:solidFill>
                  <a:schemeClr val="bg1"/>
                </a:solidFill>
              </a:rPr>
              <a:t>th</a:t>
            </a:r>
            <a:r>
              <a:rPr lang="en-US" sz="3200" dirty="0">
                <a:solidFill>
                  <a:schemeClr val="bg1"/>
                </a:solidFill>
              </a:rPr>
              <a:t> </a:t>
            </a:r>
            <a:r>
              <a:rPr lang="en-US" sz="3200" dirty="0" smtClean="0">
                <a:solidFill>
                  <a:schemeClr val="bg1"/>
                </a:solidFill>
              </a:rPr>
              <a:t>century</a:t>
            </a:r>
            <a:endParaRPr lang="ka-GE" sz="4000" dirty="0">
              <a:solidFill>
                <a:schemeClr val="bg1"/>
              </a:solidFill>
            </a:endParaRPr>
          </a:p>
          <a:p>
            <a:endParaRPr lang="en-US" sz="4000" dirty="0">
              <a:solidFill>
                <a:schemeClr val="bg1"/>
              </a:solidFill>
            </a:endParaRPr>
          </a:p>
          <a:p>
            <a:endParaRPr lang="en-US" sz="4000" u="sng" dirty="0">
              <a:solidFill>
                <a:schemeClr val="bg1"/>
              </a:solidFill>
            </a:endParaRPr>
          </a:p>
          <a:p>
            <a:endParaRPr lang="en-US" sz="4000" u="sng" dirty="0" smtClean="0">
              <a:solidFill>
                <a:schemeClr val="bg1"/>
              </a:solidFill>
            </a:endParaRPr>
          </a:p>
          <a:p>
            <a:r>
              <a:rPr lang="en-US" sz="4000" u="sng" dirty="0" smtClean="0">
                <a:solidFill>
                  <a:schemeClr val="bg1"/>
                </a:solidFill>
              </a:rPr>
              <a:t>Where</a:t>
            </a:r>
            <a:endParaRPr lang="en-US" sz="4000" u="sng" dirty="0">
              <a:solidFill>
                <a:schemeClr val="bg1"/>
              </a:solidFill>
            </a:endParaRPr>
          </a:p>
          <a:p>
            <a:endParaRPr lang="en-US" sz="4000" u="sng" dirty="0">
              <a:solidFill>
                <a:schemeClr val="bg1"/>
              </a:solidFill>
            </a:endParaRPr>
          </a:p>
          <a:p>
            <a:r>
              <a:rPr lang="en-US" sz="3200" dirty="0">
                <a:solidFill>
                  <a:schemeClr val="bg1"/>
                </a:solidFill>
              </a:rPr>
              <a:t>West End and East End</a:t>
            </a:r>
          </a:p>
          <a:p>
            <a:r>
              <a:rPr lang="en-US" sz="3200" dirty="0">
                <a:solidFill>
                  <a:schemeClr val="bg1"/>
                </a:solidFill>
              </a:rPr>
              <a:t>London</a:t>
            </a:r>
          </a:p>
        </p:txBody>
      </p:sp>
      <p:cxnSp>
        <p:nvCxnSpPr>
          <p:cNvPr id="4" name="Straight Connector 3">
            <a:extLst>
              <a:ext uri="{FF2B5EF4-FFF2-40B4-BE49-F238E27FC236}">
                <a16:creationId xmlns:a16="http://schemas.microsoft.com/office/drawing/2014/main" id="{1E80BDBF-CF65-4349-8634-A326C07C2F38}"/>
              </a:ext>
            </a:extLst>
          </p:cNvPr>
          <p:cNvCxnSpPr>
            <a:cxnSpLocks/>
          </p:cNvCxnSpPr>
          <p:nvPr/>
        </p:nvCxnSpPr>
        <p:spPr>
          <a:xfrm>
            <a:off x="0" y="3403601"/>
            <a:ext cx="12213602" cy="25399"/>
          </a:xfrm>
          <a:prstGeom prst="line">
            <a:avLst/>
          </a:prstGeom>
          <a:ln w="635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7170" name="Picture 2" descr="19th-century London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469" y="391784"/>
            <a:ext cx="3797954" cy="262846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ast End of London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6816" y="3958072"/>
            <a:ext cx="2857501" cy="19526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even Dials, West End of London, England, seen here in the early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80" t="6610" b="10087"/>
          <a:stretch/>
        </p:blipFill>
        <p:spPr bwMode="auto">
          <a:xfrm>
            <a:off x="6182011" y="3958072"/>
            <a:ext cx="2684915" cy="195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597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2" name="Rectangle 1">
            <a:extLst>
              <a:ext uri="{FF2B5EF4-FFF2-40B4-BE49-F238E27FC236}">
                <a16:creationId xmlns:a16="http://schemas.microsoft.com/office/drawing/2014/main" id="{108E3F82-8AD8-DB46-A3C2-2A53673CD548}"/>
              </a:ext>
            </a:extLst>
          </p:cNvPr>
          <p:cNvSpPr/>
          <p:nvPr/>
        </p:nvSpPr>
        <p:spPr>
          <a:xfrm>
            <a:off x="748145" y="2505694"/>
            <a:ext cx="5272645" cy="228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303BDCD5-2D08-C94B-A3CC-F767F2381518}"/>
              </a:ext>
            </a:extLst>
          </p:cNvPr>
          <p:cNvSpPr>
            <a:spLocks noGrp="1"/>
          </p:cNvSpPr>
          <p:nvPr>
            <p:ph type="title"/>
          </p:nvPr>
        </p:nvSpPr>
        <p:spPr>
          <a:xfrm>
            <a:off x="1030940" y="2411506"/>
            <a:ext cx="4451767" cy="1859654"/>
          </a:xfrm>
        </p:spPr>
        <p:txBody>
          <a:bodyPr vert="horz" lIns="91440" tIns="45720" rIns="91440" bIns="45720" rtlCol="0" anchor="b">
            <a:normAutofit/>
          </a:bodyPr>
          <a:lstStyle/>
          <a:p>
            <a:pPr algn="ctr"/>
            <a:r>
              <a:rPr lang="en-US" kern="1200" dirty="0">
                <a:solidFill>
                  <a:schemeClr val="bg1"/>
                </a:solidFill>
                <a:latin typeface="+mn-lt"/>
              </a:rPr>
              <a:t>Main Themes</a:t>
            </a:r>
            <a:br>
              <a:rPr lang="en-US" kern="1200" dirty="0">
                <a:solidFill>
                  <a:schemeClr val="bg1"/>
                </a:solidFill>
                <a:latin typeface="+mn-lt"/>
              </a:rPr>
            </a:br>
            <a:r>
              <a:rPr lang="ka-GE" dirty="0">
                <a:solidFill>
                  <a:schemeClr val="bg1"/>
                </a:solidFill>
                <a:latin typeface="+mn-lt"/>
              </a:rPr>
              <a:t>მთავარი თემები</a:t>
            </a:r>
            <a:endParaRPr lang="en-US" kern="1200" dirty="0">
              <a:solidFill>
                <a:schemeClr val="bg1"/>
              </a:solidFill>
              <a:latin typeface="+mn-lt"/>
            </a:endParaRPr>
          </a:p>
        </p:txBody>
      </p:sp>
      <p:pic>
        <p:nvPicPr>
          <p:cNvPr id="8194" name="Picture 2" descr="Why I Loved Oscar Wilde's 'The Picture of Dorian Gray' | by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0" t="17475" r="1" b="26605"/>
          <a:stretch/>
        </p:blipFill>
        <p:spPr bwMode="auto">
          <a:xfrm>
            <a:off x="7051730" y="1656121"/>
            <a:ext cx="4319876" cy="3729731"/>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90;p1">
            <a:extLst>
              <a:ext uri="{FF2B5EF4-FFF2-40B4-BE49-F238E27FC236}">
                <a16:creationId xmlns:a16="http://schemas.microsoft.com/office/drawing/2014/main" id="{83753B6E-EAE1-1841-BD70-F89AEDC02D5B}"/>
              </a:ext>
            </a:extLst>
          </p:cNvPr>
          <p:cNvPicPr preferRelativeResize="0"/>
          <p:nvPr/>
        </p:nvPicPr>
        <p:blipFill rotWithShape="1">
          <a:blip r:embed="rId3">
            <a:alphaModFix/>
          </a:blip>
          <a:srcRect/>
          <a:stretch/>
        </p:blipFill>
        <p:spPr>
          <a:xfrm>
            <a:off x="341371" y="624376"/>
            <a:ext cx="2164081" cy="968991"/>
          </a:xfrm>
          <a:prstGeom prst="rect">
            <a:avLst/>
          </a:prstGeom>
          <a:noFill/>
          <a:ln>
            <a:noFill/>
          </a:ln>
        </p:spPr>
      </p:pic>
      <p:pic>
        <p:nvPicPr>
          <p:cNvPr id="10" name="Picture 9">
            <a:extLst>
              <a:ext uri="{FF2B5EF4-FFF2-40B4-BE49-F238E27FC236}">
                <a16:creationId xmlns:a16="http://schemas.microsoft.com/office/drawing/2014/main" id="{5043CF20-7F42-9F43-8B6A-26840EFE771C}"/>
              </a:ext>
            </a:extLst>
          </p:cNvPr>
          <p:cNvPicPr>
            <a:picLocks noChangeAspect="1"/>
          </p:cNvPicPr>
          <p:nvPr/>
        </p:nvPicPr>
        <p:blipFill>
          <a:blip r:embed="rId4"/>
          <a:stretch>
            <a:fillRect/>
          </a:stretch>
        </p:blipFill>
        <p:spPr>
          <a:xfrm>
            <a:off x="2505452" y="610727"/>
            <a:ext cx="2376972" cy="968991"/>
          </a:xfrm>
          <a:prstGeom prst="rect">
            <a:avLst/>
          </a:prstGeom>
        </p:spPr>
      </p:pic>
    </p:spTree>
    <p:extLst>
      <p:ext uri="{BB962C8B-B14F-4D97-AF65-F5344CB8AC3E}">
        <p14:creationId xmlns:p14="http://schemas.microsoft.com/office/powerpoint/2010/main" val="164057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22332B-8480-4B41-8AA2-044BF7F9A454}"/>
              </a:ext>
            </a:extLst>
          </p:cNvPr>
          <p:cNvSpPr txBox="1">
            <a:spLocks/>
          </p:cNvSpPr>
          <p:nvPr/>
        </p:nvSpPr>
        <p:spPr>
          <a:xfrm>
            <a:off x="1007621" y="1724851"/>
            <a:ext cx="1019836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i="1" dirty="0">
                <a:solidFill>
                  <a:schemeClr val="bg1"/>
                </a:solidFill>
              </a:rPr>
              <a:t>The Picture of Dorian Gray</a:t>
            </a:r>
            <a:br>
              <a:rPr lang="en-US" sz="6600" b="1" i="1" dirty="0">
                <a:solidFill>
                  <a:schemeClr val="bg1"/>
                </a:solidFill>
              </a:rPr>
            </a:br>
            <a:r>
              <a:rPr lang="ka-GE" sz="5400" b="1" i="1" dirty="0">
                <a:solidFill>
                  <a:schemeClr val="bg1"/>
                </a:solidFill>
              </a:rPr>
              <a:t>დორიან გრეის პორტრეტი</a:t>
            </a:r>
            <a:endParaRPr lang="en-US" sz="5400" b="1" i="1" dirty="0">
              <a:solidFill>
                <a:schemeClr val="bg1"/>
              </a:solidFill>
            </a:endParaRPr>
          </a:p>
        </p:txBody>
      </p:sp>
      <p:sp>
        <p:nvSpPr>
          <p:cNvPr id="2" name="Rectangle 1">
            <a:extLst>
              <a:ext uri="{FF2B5EF4-FFF2-40B4-BE49-F238E27FC236}">
                <a16:creationId xmlns:a16="http://schemas.microsoft.com/office/drawing/2014/main" id="{3FA18CB0-0EE9-2942-9FD7-EC60C4F321B0}"/>
              </a:ext>
            </a:extLst>
          </p:cNvPr>
          <p:cNvSpPr/>
          <p:nvPr/>
        </p:nvSpPr>
        <p:spPr>
          <a:xfrm>
            <a:off x="2826327" y="4263242"/>
            <a:ext cx="6543304" cy="890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81AAE3E2-8890-9943-AE78-9E61AC522F36}"/>
              </a:ext>
            </a:extLst>
          </p:cNvPr>
          <p:cNvSpPr txBox="1">
            <a:spLocks/>
          </p:cNvSpPr>
          <p:nvPr/>
        </p:nvSpPr>
        <p:spPr>
          <a:xfrm>
            <a:off x="0" y="3675117"/>
            <a:ext cx="12192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p>
          <a:p>
            <a:pPr marL="0" indent="0" algn="ctr">
              <a:buNone/>
            </a:pPr>
            <a:r>
              <a:rPr lang="en-US" sz="3600" dirty="0">
                <a:solidFill>
                  <a:schemeClr val="bg1"/>
                </a:solidFill>
              </a:rPr>
              <a:t>By Oscar Wilde </a:t>
            </a:r>
            <a:r>
              <a:rPr lang="ka-GE" sz="3600" dirty="0">
                <a:solidFill>
                  <a:schemeClr val="bg1"/>
                </a:solidFill>
              </a:rPr>
              <a:t>-</a:t>
            </a:r>
            <a:r>
              <a:rPr lang="en-GB" sz="3600" dirty="0">
                <a:solidFill>
                  <a:schemeClr val="bg1"/>
                </a:solidFill>
              </a:rPr>
              <a:t> </a:t>
            </a:r>
            <a:r>
              <a:rPr lang="ka-GE" sz="3600" dirty="0">
                <a:solidFill>
                  <a:schemeClr val="bg1"/>
                </a:solidFill>
              </a:rPr>
              <a:t>ოსკარ უაილდი</a:t>
            </a:r>
            <a:r>
              <a:rPr lang="en-US" sz="3600" dirty="0">
                <a:solidFill>
                  <a:schemeClr val="bg1"/>
                </a:solidFill>
              </a:rPr>
              <a:t> </a:t>
            </a:r>
          </a:p>
        </p:txBody>
      </p:sp>
      <p:pic>
        <p:nvPicPr>
          <p:cNvPr id="6" name="Google Shape;90;p1">
            <a:extLst>
              <a:ext uri="{FF2B5EF4-FFF2-40B4-BE49-F238E27FC236}">
                <a16:creationId xmlns:a16="http://schemas.microsoft.com/office/drawing/2014/main" id="{97C913C1-1990-D04E-9865-A9969D290C80}"/>
              </a:ext>
            </a:extLst>
          </p:cNvPr>
          <p:cNvPicPr preferRelativeResize="0"/>
          <p:nvPr/>
        </p:nvPicPr>
        <p:blipFill rotWithShape="1">
          <a:blip r:embed="rId2">
            <a:alphaModFix/>
          </a:blip>
          <a:srcRect/>
          <a:stretch/>
        </p:blipFill>
        <p:spPr>
          <a:xfrm>
            <a:off x="768882" y="561381"/>
            <a:ext cx="2164081" cy="968991"/>
          </a:xfrm>
          <a:prstGeom prst="rect">
            <a:avLst/>
          </a:prstGeom>
          <a:noFill/>
          <a:ln>
            <a:noFill/>
          </a:ln>
        </p:spPr>
      </p:pic>
      <p:pic>
        <p:nvPicPr>
          <p:cNvPr id="9" name="Picture 8">
            <a:extLst>
              <a:ext uri="{FF2B5EF4-FFF2-40B4-BE49-F238E27FC236}">
                <a16:creationId xmlns:a16="http://schemas.microsoft.com/office/drawing/2014/main" id="{8C748B71-1DD2-0C45-9FFF-BF773972021A}"/>
              </a:ext>
            </a:extLst>
          </p:cNvPr>
          <p:cNvPicPr>
            <a:picLocks noChangeAspect="1"/>
          </p:cNvPicPr>
          <p:nvPr/>
        </p:nvPicPr>
        <p:blipFill>
          <a:blip r:embed="rId3"/>
          <a:stretch>
            <a:fillRect/>
          </a:stretch>
        </p:blipFill>
        <p:spPr>
          <a:xfrm>
            <a:off x="2932963" y="561380"/>
            <a:ext cx="2376972" cy="968991"/>
          </a:xfrm>
          <a:prstGeom prst="rect">
            <a:avLst/>
          </a:prstGeom>
        </p:spPr>
      </p:pic>
    </p:spTree>
    <p:extLst>
      <p:ext uri="{BB962C8B-B14F-4D97-AF65-F5344CB8AC3E}">
        <p14:creationId xmlns:p14="http://schemas.microsoft.com/office/powerpoint/2010/main" val="231469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2" name="Rectangle 1">
            <a:extLst>
              <a:ext uri="{FF2B5EF4-FFF2-40B4-BE49-F238E27FC236}">
                <a16:creationId xmlns:a16="http://schemas.microsoft.com/office/drawing/2014/main" id="{E8D3C58C-BE14-FC44-8256-F515A4C4B732}"/>
              </a:ext>
            </a:extLst>
          </p:cNvPr>
          <p:cNvSpPr/>
          <p:nvPr/>
        </p:nvSpPr>
        <p:spPr>
          <a:xfrm>
            <a:off x="7813964" y="258059"/>
            <a:ext cx="2900418" cy="1285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571FC6A-D5E8-3D4F-9DFB-C561298AFD12}"/>
              </a:ext>
            </a:extLst>
          </p:cNvPr>
          <p:cNvSpPr>
            <a:spLocks noGrp="1"/>
          </p:cNvSpPr>
          <p:nvPr>
            <p:ph type="title"/>
          </p:nvPr>
        </p:nvSpPr>
        <p:spPr>
          <a:xfrm>
            <a:off x="6884060" y="258059"/>
            <a:ext cx="4781587" cy="1285956"/>
          </a:xfrm>
        </p:spPr>
        <p:txBody>
          <a:bodyPr>
            <a:noAutofit/>
          </a:bodyPr>
          <a:lstStyle/>
          <a:p>
            <a:pPr algn="ctr"/>
            <a:r>
              <a:rPr lang="en-US" sz="4000" dirty="0">
                <a:solidFill>
                  <a:schemeClr val="bg1"/>
                </a:solidFill>
              </a:rPr>
              <a:t>Conclusion</a:t>
            </a:r>
            <a:br>
              <a:rPr lang="en-US" sz="4000" dirty="0">
                <a:solidFill>
                  <a:schemeClr val="bg1"/>
                </a:solidFill>
              </a:rPr>
            </a:br>
            <a:r>
              <a:rPr lang="ka-GE" sz="4000" dirty="0">
                <a:solidFill>
                  <a:schemeClr val="bg1"/>
                </a:solidFill>
              </a:rPr>
              <a:t>შეჯამება</a:t>
            </a:r>
            <a:endParaRPr lang="en-US" sz="4000" dirty="0">
              <a:solidFill>
                <a:schemeClr val="bg1"/>
              </a:solidFill>
            </a:endParaRPr>
          </a:p>
        </p:txBody>
      </p:sp>
      <p:graphicFrame>
        <p:nvGraphicFramePr>
          <p:cNvPr id="7" name="Diagram 6">
            <a:extLst>
              <a:ext uri="{FF2B5EF4-FFF2-40B4-BE49-F238E27FC236}">
                <a16:creationId xmlns:a16="http://schemas.microsoft.com/office/drawing/2014/main" id="{D939EFE4-AF05-9B4E-AB90-32C1119FFA29}"/>
              </a:ext>
            </a:extLst>
          </p:cNvPr>
          <p:cNvGraphicFramePr/>
          <p:nvPr>
            <p:extLst>
              <p:ext uri="{D42A27DB-BD31-4B8C-83A1-F6EECF244321}">
                <p14:modId xmlns:p14="http://schemas.microsoft.com/office/powerpoint/2010/main" val="3365358950"/>
              </p:ext>
            </p:extLst>
          </p:nvPr>
        </p:nvGraphicFramePr>
        <p:xfrm>
          <a:off x="1930400" y="719730"/>
          <a:ext cx="8783982" cy="4652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42D4DE7C-D9EF-1546-9F5D-5E57D7044C01}"/>
              </a:ext>
            </a:extLst>
          </p:cNvPr>
          <p:cNvSpPr/>
          <p:nvPr/>
        </p:nvSpPr>
        <p:spPr>
          <a:xfrm>
            <a:off x="5645557" y="1832608"/>
            <a:ext cx="1353667" cy="745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Oscar Wilde</a:t>
            </a:r>
          </a:p>
        </p:txBody>
      </p:sp>
      <p:sp>
        <p:nvSpPr>
          <p:cNvPr id="9" name="Rectangle 8">
            <a:extLst>
              <a:ext uri="{FF2B5EF4-FFF2-40B4-BE49-F238E27FC236}">
                <a16:creationId xmlns:a16="http://schemas.microsoft.com/office/drawing/2014/main" id="{AC934691-D618-404B-AE20-3057E08C1295}"/>
              </a:ext>
            </a:extLst>
          </p:cNvPr>
          <p:cNvSpPr/>
          <p:nvPr/>
        </p:nvSpPr>
        <p:spPr>
          <a:xfrm>
            <a:off x="8095131" y="2852636"/>
            <a:ext cx="3440377" cy="1653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A very good-looking young man Dorian can not adapt the idea that he will age and his beauty will disappear. So he is ready to sell his soul to evil and let the portrait age instead of him </a:t>
            </a:r>
          </a:p>
        </p:txBody>
      </p:sp>
      <p:sp>
        <p:nvSpPr>
          <p:cNvPr id="10" name="Rectangle 9">
            <a:extLst>
              <a:ext uri="{FF2B5EF4-FFF2-40B4-BE49-F238E27FC236}">
                <a16:creationId xmlns:a16="http://schemas.microsoft.com/office/drawing/2014/main" id="{3A8313E2-E03A-BD44-9D34-104773ACFB05}"/>
              </a:ext>
            </a:extLst>
          </p:cNvPr>
          <p:cNvSpPr/>
          <p:nvPr/>
        </p:nvSpPr>
        <p:spPr>
          <a:xfrm>
            <a:off x="7378200" y="4870980"/>
            <a:ext cx="2454793" cy="1185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Dorian Gray, Basil </a:t>
            </a:r>
            <a:r>
              <a:rPr lang="en-US" dirty="0" err="1"/>
              <a:t>Hallward</a:t>
            </a:r>
            <a:r>
              <a:rPr lang="en-US" dirty="0"/>
              <a:t>, Lord Henry Wotton and Sibyl Vane</a:t>
            </a:r>
          </a:p>
        </p:txBody>
      </p:sp>
      <p:sp>
        <p:nvSpPr>
          <p:cNvPr id="11" name="Rectangle 10">
            <a:extLst>
              <a:ext uri="{FF2B5EF4-FFF2-40B4-BE49-F238E27FC236}">
                <a16:creationId xmlns:a16="http://schemas.microsoft.com/office/drawing/2014/main" id="{B7744503-EF2A-AE46-8813-50EAD9079B9D}"/>
              </a:ext>
            </a:extLst>
          </p:cNvPr>
          <p:cNvSpPr/>
          <p:nvPr/>
        </p:nvSpPr>
        <p:spPr>
          <a:xfrm>
            <a:off x="2387600" y="4870980"/>
            <a:ext cx="2838153" cy="1182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19</a:t>
            </a:r>
            <a:r>
              <a:rPr lang="en-US" baseline="30000" dirty="0"/>
              <a:t>th</a:t>
            </a:r>
            <a:r>
              <a:rPr lang="en-US" dirty="0"/>
              <a:t> century</a:t>
            </a:r>
            <a:r>
              <a:rPr lang="en-US"/>
              <a:t>, </a:t>
            </a:r>
            <a:endParaRPr lang="en-US" smtClean="0"/>
          </a:p>
          <a:p>
            <a:pPr algn="just"/>
            <a:r>
              <a:rPr lang="en-US" smtClean="0"/>
              <a:t>West </a:t>
            </a:r>
            <a:r>
              <a:rPr lang="en-US" dirty="0"/>
              <a:t>and East </a:t>
            </a:r>
            <a:r>
              <a:rPr lang="en-US" dirty="0" smtClean="0"/>
              <a:t>End London</a:t>
            </a:r>
            <a:endParaRPr lang="en-US" dirty="0"/>
          </a:p>
        </p:txBody>
      </p:sp>
      <p:sp>
        <p:nvSpPr>
          <p:cNvPr id="12" name="Rectangle 11">
            <a:extLst>
              <a:ext uri="{FF2B5EF4-FFF2-40B4-BE49-F238E27FC236}">
                <a16:creationId xmlns:a16="http://schemas.microsoft.com/office/drawing/2014/main" id="{389E1840-5C82-CE40-A827-36F3EEF348BE}"/>
              </a:ext>
            </a:extLst>
          </p:cNvPr>
          <p:cNvSpPr/>
          <p:nvPr/>
        </p:nvSpPr>
        <p:spPr>
          <a:xfrm>
            <a:off x="2129051" y="2859333"/>
            <a:ext cx="2412641" cy="1176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Reputation vs. Character</a:t>
            </a:r>
          </a:p>
          <a:p>
            <a:pPr marL="285750" indent="-285750">
              <a:buFont typeface="Arial" panose="020B0604020202020204" pitchFamily="34" charset="0"/>
              <a:buChar char="•"/>
            </a:pPr>
            <a:r>
              <a:rPr lang="en-US" dirty="0"/>
              <a:t>Art vs. Life</a:t>
            </a:r>
          </a:p>
        </p:txBody>
      </p:sp>
      <p:pic>
        <p:nvPicPr>
          <p:cNvPr id="14" name="Google Shape;90;p1">
            <a:extLst>
              <a:ext uri="{FF2B5EF4-FFF2-40B4-BE49-F238E27FC236}">
                <a16:creationId xmlns:a16="http://schemas.microsoft.com/office/drawing/2014/main" id="{EED0367F-8092-814E-B837-966F58544DAC}"/>
              </a:ext>
            </a:extLst>
          </p:cNvPr>
          <p:cNvPicPr preferRelativeResize="0"/>
          <p:nvPr/>
        </p:nvPicPr>
        <p:blipFill rotWithShape="1">
          <a:blip r:embed="rId7">
            <a:alphaModFix/>
          </a:blip>
          <a:srcRect/>
          <a:stretch/>
        </p:blipFill>
        <p:spPr>
          <a:xfrm>
            <a:off x="454109" y="480956"/>
            <a:ext cx="2164081" cy="968991"/>
          </a:xfrm>
          <a:prstGeom prst="rect">
            <a:avLst/>
          </a:prstGeom>
          <a:noFill/>
          <a:ln>
            <a:noFill/>
          </a:ln>
        </p:spPr>
      </p:pic>
      <p:pic>
        <p:nvPicPr>
          <p:cNvPr id="15" name="Picture 14">
            <a:extLst>
              <a:ext uri="{FF2B5EF4-FFF2-40B4-BE49-F238E27FC236}">
                <a16:creationId xmlns:a16="http://schemas.microsoft.com/office/drawing/2014/main" id="{1E80CB5A-872F-204D-9531-C60AD778A51B}"/>
              </a:ext>
            </a:extLst>
          </p:cNvPr>
          <p:cNvPicPr>
            <a:picLocks noChangeAspect="1"/>
          </p:cNvPicPr>
          <p:nvPr/>
        </p:nvPicPr>
        <p:blipFill>
          <a:blip r:embed="rId8"/>
          <a:stretch>
            <a:fillRect/>
          </a:stretch>
        </p:blipFill>
        <p:spPr>
          <a:xfrm>
            <a:off x="2618190" y="480955"/>
            <a:ext cx="2376972" cy="968991"/>
          </a:xfrm>
          <a:prstGeom prst="rect">
            <a:avLst/>
          </a:prstGeom>
        </p:spPr>
      </p:pic>
    </p:spTree>
    <p:extLst>
      <p:ext uri="{BB962C8B-B14F-4D97-AF65-F5344CB8AC3E}">
        <p14:creationId xmlns:p14="http://schemas.microsoft.com/office/powerpoint/2010/main" val="141578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1" u="none" strike="noStrike" kern="1200" cap="none" spc="0" normalizeH="0" baseline="0" noProof="0" dirty="0">
              <a:ln>
                <a:noFill/>
              </a:ln>
              <a:solidFill>
                <a:prstClr val="black"/>
              </a:solidFill>
              <a:effectLst/>
              <a:uLnTx/>
              <a:uFillTx/>
              <a:latin typeface="Calibri Light"/>
              <a:ea typeface="+mj-ea"/>
              <a:cs typeface="+mj-cs"/>
            </a:endParaRPr>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ka-GE" sz="4400" b="0" i="0" u="none" strike="noStrike" kern="1200" cap="none" spc="0" normalizeH="0" baseline="0" noProof="0" dirty="0">
              <a:ln>
                <a:noFill/>
              </a:ln>
              <a:solidFill>
                <a:prstClr val="black"/>
              </a:solidFill>
              <a:effectLst/>
              <a:uLnTx/>
              <a:uFillTx/>
              <a:latin typeface="Sylfaen" panose="010A0502050306030303" pitchFamily="18" charset="0"/>
              <a:ea typeface="+mn-ea"/>
              <a:cs typeface="+mn-cs"/>
            </a:endParaRPr>
          </a:p>
        </p:txBody>
      </p:sp>
      <p:graphicFrame>
        <p:nvGraphicFramePr>
          <p:cNvPr id="4" name="Diagram 3">
            <a:extLst>
              <a:ext uri="{FF2B5EF4-FFF2-40B4-BE49-F238E27FC236}">
                <a16:creationId xmlns:a16="http://schemas.microsoft.com/office/drawing/2014/main" id="{4951CC84-3C62-4A42-8CDF-40335B29CCA7}"/>
              </a:ext>
            </a:extLst>
          </p:cNvPr>
          <p:cNvGraphicFramePr/>
          <p:nvPr>
            <p:extLst>
              <p:ext uri="{D42A27DB-BD31-4B8C-83A1-F6EECF244321}">
                <p14:modId xmlns:p14="http://schemas.microsoft.com/office/powerpoint/2010/main" val="882191955"/>
              </p:ext>
            </p:extLst>
          </p:nvPr>
        </p:nvGraphicFramePr>
        <p:xfrm>
          <a:off x="1574379" y="433926"/>
          <a:ext cx="9314290" cy="569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27FA89A-0978-0341-8A07-CD39B442022D}"/>
              </a:ext>
            </a:extLst>
          </p:cNvPr>
          <p:cNvSpPr/>
          <p:nvPr/>
        </p:nvSpPr>
        <p:spPr>
          <a:xfrm>
            <a:off x="5471418" y="1507223"/>
            <a:ext cx="1780965" cy="573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ამორალური, უზნეო</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B3CDE5F-635A-4F41-B703-78B1489389E4}"/>
              </a:ext>
            </a:extLst>
          </p:cNvPr>
          <p:cNvSpPr/>
          <p:nvPr/>
        </p:nvSpPr>
        <p:spPr>
          <a:xfrm>
            <a:off x="7987447" y="1595960"/>
            <a:ext cx="169532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შენახვა, მომარაგება</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78F32F24-B3C1-424D-AEDD-288381B9C012}"/>
              </a:ext>
            </a:extLst>
          </p:cNvPr>
          <p:cNvSpPr/>
          <p:nvPr/>
        </p:nvSpPr>
        <p:spPr>
          <a:xfrm>
            <a:off x="8184776" y="3413703"/>
            <a:ext cx="2782477" cy="828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ექსპლუატაცია; გამოყენება (საკუთარი </a:t>
            </a:r>
            <a:r>
              <a:rPr kumimoji="0" lang="ka-GE" sz="1800" b="0" i="0" u="none" strike="noStrike" kern="1200" cap="none" spc="0" normalizeH="0" baseline="0" noProof="0" dirty="0" smtClean="0">
                <a:ln>
                  <a:noFill/>
                </a:ln>
                <a:solidFill>
                  <a:prstClr val="white"/>
                </a:solidFill>
                <a:effectLst/>
                <a:uLnTx/>
                <a:uFillTx/>
                <a:latin typeface="Sylfaen" panose="010A0502050306030303" pitchFamily="18" charset="0"/>
                <a:ea typeface="+mn-ea"/>
                <a:cs typeface="+mn-cs"/>
              </a:rPr>
              <a:t>სარგებლობისთვის</a:t>
            </a:r>
            <a:r>
              <a:rPr kumimoji="0" lang="en-US" sz="1800" b="0" i="0" u="none" strike="noStrike" kern="1200" cap="none" spc="0" normalizeH="0" baseline="0" noProof="0" dirty="0" smtClean="0">
                <a:ln>
                  <a:noFill/>
                </a:ln>
                <a:solidFill>
                  <a:prstClr val="white"/>
                </a:solidFill>
                <a:effectLst/>
                <a:uLnTx/>
                <a:uFillTx/>
                <a:latin typeface="Sylfaen" panose="010A0502050306030303" pitchFamily="18" charset="0"/>
                <a:ea typeface="+mn-ea"/>
                <a:cs typeface="+mn-cs"/>
              </a:rPr>
              <a:t>)</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D88A67A4-32F8-A344-A5B8-5F0B58A0B63A}"/>
              </a:ext>
            </a:extLst>
          </p:cNvPr>
          <p:cNvSpPr/>
          <p:nvPr/>
        </p:nvSpPr>
        <p:spPr>
          <a:xfrm>
            <a:off x="7993703" y="5399953"/>
            <a:ext cx="2028369" cy="577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თაყვანისცემა; გაღმერთება</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DA97A03-F8B3-3546-A020-BC7537FC0EC4}"/>
              </a:ext>
            </a:extLst>
          </p:cNvPr>
          <p:cNvSpPr/>
          <p:nvPr/>
        </p:nvSpPr>
        <p:spPr>
          <a:xfrm>
            <a:off x="5686298" y="5373553"/>
            <a:ext cx="1751938" cy="503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საზიზღარი</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171A5807-466F-7844-916D-7A828D3BB9B7}"/>
              </a:ext>
            </a:extLst>
          </p:cNvPr>
          <p:cNvSpPr/>
          <p:nvPr/>
        </p:nvSpPr>
        <p:spPr>
          <a:xfrm>
            <a:off x="2624052" y="5221257"/>
            <a:ext cx="1896806" cy="65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ჭორი</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32E7CF3-ADAD-F64A-B0FD-FAEC2761ABEF}"/>
              </a:ext>
            </a:extLst>
          </p:cNvPr>
          <p:cNvSpPr/>
          <p:nvPr/>
        </p:nvSpPr>
        <p:spPr>
          <a:xfrm>
            <a:off x="1453169" y="3488133"/>
            <a:ext cx="2508201" cy="811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ტრადიციული, საყოველთაოდ მიღებული</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0B8F72C9-A13A-4742-9249-6FA2AAD46E0B}"/>
              </a:ext>
            </a:extLst>
          </p:cNvPr>
          <p:cNvSpPr/>
          <p:nvPr/>
        </p:nvSpPr>
        <p:spPr>
          <a:xfrm>
            <a:off x="2589404" y="1696595"/>
            <a:ext cx="1966102"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პორტრეტი</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8212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2" name="Rectangle 1">
            <a:extLst>
              <a:ext uri="{FF2B5EF4-FFF2-40B4-BE49-F238E27FC236}">
                <a16:creationId xmlns:a16="http://schemas.microsoft.com/office/drawing/2014/main" id="{04EF3DEF-42F0-834A-B973-77E396AB7433}"/>
              </a:ext>
            </a:extLst>
          </p:cNvPr>
          <p:cNvSpPr/>
          <p:nvPr/>
        </p:nvSpPr>
        <p:spPr>
          <a:xfrm>
            <a:off x="7813964" y="267343"/>
            <a:ext cx="3360717" cy="1323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571FC6A-D5E8-3D4F-9DFB-C561298AFD12}"/>
              </a:ext>
            </a:extLst>
          </p:cNvPr>
          <p:cNvSpPr>
            <a:spLocks noGrp="1"/>
          </p:cNvSpPr>
          <p:nvPr>
            <p:ph type="title"/>
          </p:nvPr>
        </p:nvSpPr>
        <p:spPr>
          <a:xfrm>
            <a:off x="7277492" y="-252789"/>
            <a:ext cx="4203270" cy="2299068"/>
          </a:xfrm>
        </p:spPr>
        <p:txBody>
          <a:bodyPr>
            <a:noAutofit/>
          </a:bodyPr>
          <a:lstStyle/>
          <a:p>
            <a:pPr algn="ctr"/>
            <a:r>
              <a:rPr lang="en-US" sz="4000" dirty="0">
                <a:solidFill>
                  <a:schemeClr val="bg1"/>
                </a:solidFill>
              </a:rPr>
              <a:t>Homework</a:t>
            </a:r>
            <a:r>
              <a:rPr lang="ka-GE" sz="4000" dirty="0">
                <a:solidFill>
                  <a:schemeClr val="bg1"/>
                </a:solidFill>
              </a:rPr>
              <a:t/>
            </a:r>
            <a:br>
              <a:rPr lang="ka-GE" sz="4000" dirty="0">
                <a:solidFill>
                  <a:schemeClr val="bg1"/>
                </a:solidFill>
              </a:rPr>
            </a:br>
            <a:r>
              <a:rPr lang="ka-GE" sz="4000" dirty="0">
                <a:solidFill>
                  <a:schemeClr val="bg1"/>
                </a:solidFill>
              </a:rPr>
              <a:t>დავალება</a:t>
            </a:r>
            <a:endParaRPr lang="en-US" sz="4000" dirty="0">
              <a:solidFill>
                <a:schemeClr val="bg1"/>
              </a:solidFill>
            </a:endParaRPr>
          </a:p>
        </p:txBody>
      </p:sp>
      <p:sp>
        <p:nvSpPr>
          <p:cNvPr id="3" name="Rectangle 2">
            <a:extLst>
              <a:ext uri="{FF2B5EF4-FFF2-40B4-BE49-F238E27FC236}">
                <a16:creationId xmlns:a16="http://schemas.microsoft.com/office/drawing/2014/main" id="{BF2090CE-A7B0-AB41-80B4-5581B2DF2EB8}"/>
              </a:ext>
            </a:extLst>
          </p:cNvPr>
          <p:cNvSpPr/>
          <p:nvPr/>
        </p:nvSpPr>
        <p:spPr>
          <a:xfrm>
            <a:off x="341372" y="2255398"/>
            <a:ext cx="6945806" cy="3425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1370" y="1995467"/>
            <a:ext cx="6945807" cy="3662541"/>
          </a:xfrm>
          <a:prstGeom prst="rect">
            <a:avLst/>
          </a:prstGeom>
        </p:spPr>
        <p:txBody>
          <a:bodyPr wrap="square">
            <a:spAutoFit/>
          </a:bodyPr>
          <a:lstStyle/>
          <a:p>
            <a:pPr algn="just"/>
            <a:endParaRPr lang="en-US" sz="2800" dirty="0" smtClean="0">
              <a:solidFill>
                <a:schemeClr val="bg1"/>
              </a:solidFill>
            </a:endParaRPr>
          </a:p>
          <a:p>
            <a:pPr algn="just"/>
            <a:r>
              <a:rPr lang="en-US" sz="2800" dirty="0" smtClean="0">
                <a:solidFill>
                  <a:schemeClr val="bg1"/>
                </a:solidFill>
              </a:rPr>
              <a:t>Why </a:t>
            </a:r>
            <a:r>
              <a:rPr lang="en-US" sz="2800" dirty="0">
                <a:solidFill>
                  <a:schemeClr val="bg1"/>
                </a:solidFill>
              </a:rPr>
              <a:t>do you think people always want to stay and look young? What are the things they do to stay young? Give </a:t>
            </a:r>
            <a:r>
              <a:rPr lang="en-US" sz="2800" dirty="0" smtClean="0">
                <a:solidFill>
                  <a:schemeClr val="bg1"/>
                </a:solidFill>
              </a:rPr>
              <a:t>examples.</a:t>
            </a:r>
            <a:endParaRPr lang="ka-GE" sz="2800" dirty="0">
              <a:solidFill>
                <a:schemeClr val="bg1"/>
              </a:solidFill>
            </a:endParaRPr>
          </a:p>
          <a:p>
            <a:endParaRPr lang="en-GB" sz="2400" dirty="0">
              <a:solidFill>
                <a:schemeClr val="bg1"/>
              </a:solidFill>
            </a:endParaRPr>
          </a:p>
          <a:p>
            <a:r>
              <a:rPr lang="ka-GE" sz="2400" dirty="0">
                <a:solidFill>
                  <a:schemeClr val="bg1"/>
                </a:solidFill>
              </a:rPr>
              <a:t>როგორ ფიქრობთ, რატომ სურს ხალხს გამოიყურებოდნენ ყოველთვის </a:t>
            </a:r>
            <a:r>
              <a:rPr lang="ka-GE" sz="2400" dirty="0" smtClean="0">
                <a:solidFill>
                  <a:schemeClr val="bg1"/>
                </a:solidFill>
              </a:rPr>
              <a:t>ახალგაზრდულად</a:t>
            </a:r>
            <a:r>
              <a:rPr lang="en-US" sz="2400" dirty="0" smtClean="0">
                <a:solidFill>
                  <a:schemeClr val="bg1"/>
                </a:solidFill>
              </a:rPr>
              <a:t> </a:t>
            </a:r>
            <a:r>
              <a:rPr lang="ka-GE" sz="2400" dirty="0" smtClean="0">
                <a:solidFill>
                  <a:schemeClr val="bg1"/>
                </a:solidFill>
              </a:rPr>
              <a:t>და </a:t>
            </a:r>
            <a:r>
              <a:rPr lang="ka-GE" sz="2400" dirty="0">
                <a:solidFill>
                  <a:schemeClr val="bg1"/>
                </a:solidFill>
              </a:rPr>
              <a:t>რას აკეთებენ ამისთვის? მოიყვანეთ </a:t>
            </a:r>
            <a:r>
              <a:rPr lang="ka-GE" sz="2400" dirty="0" smtClean="0">
                <a:solidFill>
                  <a:schemeClr val="bg1"/>
                </a:solidFill>
              </a:rPr>
              <a:t>მაგალითები</a:t>
            </a:r>
            <a:r>
              <a:rPr lang="en-US" sz="2400" dirty="0" smtClean="0">
                <a:solidFill>
                  <a:schemeClr val="bg1"/>
                </a:solidFill>
              </a:rPr>
              <a:t>.</a:t>
            </a:r>
            <a:endParaRPr lang="en-US" sz="2400" dirty="0">
              <a:solidFill>
                <a:schemeClr val="bg1"/>
              </a:solidFill>
            </a:endParaRPr>
          </a:p>
        </p:txBody>
      </p:sp>
      <p:pic>
        <p:nvPicPr>
          <p:cNvPr id="11" name="Google Shape;90;p1">
            <a:extLst>
              <a:ext uri="{FF2B5EF4-FFF2-40B4-BE49-F238E27FC236}">
                <a16:creationId xmlns:a16="http://schemas.microsoft.com/office/drawing/2014/main" id="{61B8F358-DDF1-4C42-BEC4-2149D8DC82CD}"/>
              </a:ext>
            </a:extLst>
          </p:cNvPr>
          <p:cNvPicPr preferRelativeResize="0"/>
          <p:nvPr/>
        </p:nvPicPr>
        <p:blipFill rotWithShape="1">
          <a:blip r:embed="rId2">
            <a:alphaModFix/>
          </a:blip>
          <a:srcRect/>
          <a:stretch/>
        </p:blipFill>
        <p:spPr>
          <a:xfrm>
            <a:off x="341371" y="597080"/>
            <a:ext cx="2164081" cy="968991"/>
          </a:xfrm>
          <a:prstGeom prst="rect">
            <a:avLst/>
          </a:prstGeom>
          <a:noFill/>
          <a:ln>
            <a:noFill/>
          </a:ln>
        </p:spPr>
      </p:pic>
      <p:pic>
        <p:nvPicPr>
          <p:cNvPr id="12" name="Picture 11">
            <a:extLst>
              <a:ext uri="{FF2B5EF4-FFF2-40B4-BE49-F238E27FC236}">
                <a16:creationId xmlns:a16="http://schemas.microsoft.com/office/drawing/2014/main" id="{3999074B-2805-4644-898E-37DF75A55EEF}"/>
              </a:ext>
            </a:extLst>
          </p:cNvPr>
          <p:cNvPicPr>
            <a:picLocks noChangeAspect="1"/>
          </p:cNvPicPr>
          <p:nvPr/>
        </p:nvPicPr>
        <p:blipFill>
          <a:blip r:embed="rId3"/>
          <a:stretch>
            <a:fillRect/>
          </a:stretch>
        </p:blipFill>
        <p:spPr>
          <a:xfrm>
            <a:off x="2505452" y="569783"/>
            <a:ext cx="2376972" cy="96899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8178" y="2255398"/>
            <a:ext cx="4484306" cy="3436221"/>
          </a:xfrm>
          <a:prstGeom prst="rect">
            <a:avLst/>
          </a:prstGeom>
        </p:spPr>
      </p:pic>
    </p:spTree>
    <p:extLst>
      <p:ext uri="{BB962C8B-B14F-4D97-AF65-F5344CB8AC3E}">
        <p14:creationId xmlns:p14="http://schemas.microsoft.com/office/powerpoint/2010/main" val="368688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C4ED0B-18B1-6B47-9B65-0F86B6E08E49}"/>
              </a:ext>
            </a:extLst>
          </p:cNvPr>
          <p:cNvSpPr/>
          <p:nvPr/>
        </p:nvSpPr>
        <p:spPr>
          <a:xfrm>
            <a:off x="6266082" y="391886"/>
            <a:ext cx="5442988" cy="1138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8A11307-417D-F94F-8CD7-C7DDDB24E4C0}"/>
              </a:ext>
            </a:extLst>
          </p:cNvPr>
          <p:cNvSpPr>
            <a:spLocks noGrp="1"/>
          </p:cNvSpPr>
          <p:nvPr>
            <p:ph type="title"/>
          </p:nvPr>
        </p:nvSpPr>
        <p:spPr>
          <a:xfrm>
            <a:off x="5922406" y="295933"/>
            <a:ext cx="6269594" cy="1234438"/>
          </a:xfrm>
        </p:spPr>
        <p:txBody>
          <a:bodyPr>
            <a:normAutofit/>
          </a:bodyPr>
          <a:lstStyle/>
          <a:p>
            <a:pPr algn="ctr"/>
            <a:r>
              <a:rPr lang="en-US" sz="3500" dirty="0">
                <a:solidFill>
                  <a:schemeClr val="bg1"/>
                </a:solidFill>
                <a:latin typeface="Calibri" panose="020F0502020204030204" pitchFamily="34" charset="0"/>
                <a:cs typeface="Calibri" panose="020F0502020204030204" pitchFamily="34" charset="0"/>
              </a:rPr>
              <a:t>Agenda</a:t>
            </a:r>
            <a:br>
              <a:rPr lang="en-US" sz="3500" dirty="0">
                <a:solidFill>
                  <a:schemeClr val="bg1"/>
                </a:solidFill>
                <a:latin typeface="Calibri" panose="020F0502020204030204" pitchFamily="34" charset="0"/>
                <a:cs typeface="Calibri" panose="020F0502020204030204" pitchFamily="34" charset="0"/>
              </a:rPr>
            </a:br>
            <a:r>
              <a:rPr lang="ka-GE" sz="3500" dirty="0">
                <a:solidFill>
                  <a:schemeClr val="bg1"/>
                </a:solidFill>
                <a:latin typeface="Calibri" panose="020F0502020204030204" pitchFamily="34" charset="0"/>
                <a:cs typeface="Calibri" panose="020F0502020204030204" pitchFamily="34" charset="0"/>
              </a:rPr>
              <a:t>გაკვეთილის განრიგი</a:t>
            </a:r>
            <a:endParaRPr lang="en-US" sz="3500" dirty="0">
              <a:solidFill>
                <a:schemeClr val="bg1"/>
              </a:solidFill>
              <a:latin typeface="Calibri" panose="020F0502020204030204" pitchFamily="34" charset="0"/>
              <a:cs typeface="Calibri" panose="020F0502020204030204" pitchFamily="34" charset="0"/>
            </a:endParaRPr>
          </a:p>
        </p:txBody>
      </p:sp>
      <p:graphicFrame>
        <p:nvGraphicFramePr>
          <p:cNvPr id="8" name="Diagram 7">
            <a:extLst>
              <a:ext uri="{FF2B5EF4-FFF2-40B4-BE49-F238E27FC236}">
                <a16:creationId xmlns:a16="http://schemas.microsoft.com/office/drawing/2014/main" id="{1FE7C79F-97CF-E948-9832-5F729F69E5E7}"/>
              </a:ext>
            </a:extLst>
          </p:cNvPr>
          <p:cNvGraphicFramePr/>
          <p:nvPr>
            <p:extLst>
              <p:ext uri="{D42A27DB-BD31-4B8C-83A1-F6EECF244321}">
                <p14:modId xmlns:p14="http://schemas.microsoft.com/office/powerpoint/2010/main" val="2734919874"/>
              </p:ext>
            </p:extLst>
          </p:nvPr>
        </p:nvGraphicFramePr>
        <p:xfrm>
          <a:off x="1078338" y="1681773"/>
          <a:ext cx="5187744" cy="4374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oogle Shape;90;p1">
            <a:extLst>
              <a:ext uri="{FF2B5EF4-FFF2-40B4-BE49-F238E27FC236}">
                <a16:creationId xmlns:a16="http://schemas.microsoft.com/office/drawing/2014/main" id="{1BA36FA3-28A1-B041-9BA0-ADB36FFCE315}"/>
              </a:ext>
            </a:extLst>
          </p:cNvPr>
          <p:cNvPicPr preferRelativeResize="0"/>
          <p:nvPr/>
        </p:nvPicPr>
        <p:blipFill rotWithShape="1">
          <a:blip r:embed="rId7">
            <a:alphaModFix/>
          </a:blip>
          <a:srcRect/>
          <a:stretch/>
        </p:blipFill>
        <p:spPr>
          <a:xfrm>
            <a:off x="768882" y="561381"/>
            <a:ext cx="2164081" cy="968991"/>
          </a:xfrm>
          <a:prstGeom prst="rect">
            <a:avLst/>
          </a:prstGeom>
          <a:noFill/>
          <a:ln>
            <a:noFill/>
          </a:ln>
        </p:spPr>
      </p:pic>
      <p:pic>
        <p:nvPicPr>
          <p:cNvPr id="3" name="Picture 2"/>
          <p:cNvPicPr>
            <a:picLocks noChangeAspect="1"/>
          </p:cNvPicPr>
          <p:nvPr/>
        </p:nvPicPr>
        <p:blipFill>
          <a:blip r:embed="rId8" cstate="print"/>
          <a:stretch>
            <a:fillRect/>
          </a:stretch>
        </p:blipFill>
        <p:spPr>
          <a:xfrm>
            <a:off x="7793648" y="1681773"/>
            <a:ext cx="2873343" cy="4295127"/>
          </a:xfrm>
          <a:prstGeom prst="rect">
            <a:avLst/>
          </a:prstGeom>
        </p:spPr>
      </p:pic>
      <p:pic>
        <p:nvPicPr>
          <p:cNvPr id="10" name="Picture 9">
            <a:extLst>
              <a:ext uri="{FF2B5EF4-FFF2-40B4-BE49-F238E27FC236}">
                <a16:creationId xmlns:a16="http://schemas.microsoft.com/office/drawing/2014/main" id="{7FFC2067-F951-DC4D-A097-4DFB7E66F85B}"/>
              </a:ext>
            </a:extLst>
          </p:cNvPr>
          <p:cNvPicPr>
            <a:picLocks noChangeAspect="1"/>
          </p:cNvPicPr>
          <p:nvPr/>
        </p:nvPicPr>
        <p:blipFill>
          <a:blip r:embed="rId9"/>
          <a:stretch>
            <a:fillRect/>
          </a:stretch>
        </p:blipFill>
        <p:spPr>
          <a:xfrm>
            <a:off x="2932963" y="561380"/>
            <a:ext cx="2376972" cy="968991"/>
          </a:xfrm>
          <a:prstGeom prst="rect">
            <a:avLst/>
          </a:prstGeom>
        </p:spPr>
      </p:pic>
    </p:spTree>
    <p:extLst>
      <p:ext uri="{BB962C8B-B14F-4D97-AF65-F5344CB8AC3E}">
        <p14:creationId xmlns:p14="http://schemas.microsoft.com/office/powerpoint/2010/main" val="115228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graphicFrame>
        <p:nvGraphicFramePr>
          <p:cNvPr id="4" name="Diagram 3">
            <a:extLst>
              <a:ext uri="{FF2B5EF4-FFF2-40B4-BE49-F238E27FC236}">
                <a16:creationId xmlns:a16="http://schemas.microsoft.com/office/drawing/2014/main" id="{4951CC84-3C62-4A42-8CDF-40335B29CCA7}"/>
              </a:ext>
            </a:extLst>
          </p:cNvPr>
          <p:cNvGraphicFramePr/>
          <p:nvPr>
            <p:extLst>
              <p:ext uri="{D42A27DB-BD31-4B8C-83A1-F6EECF244321}">
                <p14:modId xmlns:p14="http://schemas.microsoft.com/office/powerpoint/2010/main" val="193475225"/>
              </p:ext>
            </p:extLst>
          </p:nvPr>
        </p:nvGraphicFramePr>
        <p:xfrm>
          <a:off x="1478843" y="433926"/>
          <a:ext cx="9314290" cy="569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27FA89A-0978-0341-8A07-CD39B442022D}"/>
              </a:ext>
            </a:extLst>
          </p:cNvPr>
          <p:cNvSpPr/>
          <p:nvPr/>
        </p:nvSpPr>
        <p:spPr>
          <a:xfrm>
            <a:off x="5334938" y="1507223"/>
            <a:ext cx="1780965" cy="573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ამორალური, უზნეო</a:t>
            </a:r>
            <a:endParaRPr lang="en-US" dirty="0"/>
          </a:p>
        </p:txBody>
      </p:sp>
      <p:sp>
        <p:nvSpPr>
          <p:cNvPr id="8" name="Rectangle 7">
            <a:extLst>
              <a:ext uri="{FF2B5EF4-FFF2-40B4-BE49-F238E27FC236}">
                <a16:creationId xmlns:a16="http://schemas.microsoft.com/office/drawing/2014/main" id="{6B3CDE5F-635A-4F41-B703-78B1489389E4}"/>
              </a:ext>
            </a:extLst>
          </p:cNvPr>
          <p:cNvSpPr/>
          <p:nvPr/>
        </p:nvSpPr>
        <p:spPr>
          <a:xfrm>
            <a:off x="7987447" y="1595960"/>
            <a:ext cx="169532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შენახვა, მომარაგება</a:t>
            </a:r>
            <a:endParaRPr lang="en-US" dirty="0"/>
          </a:p>
        </p:txBody>
      </p:sp>
      <p:sp>
        <p:nvSpPr>
          <p:cNvPr id="9" name="Rectangle 8">
            <a:extLst>
              <a:ext uri="{FF2B5EF4-FFF2-40B4-BE49-F238E27FC236}">
                <a16:creationId xmlns:a16="http://schemas.microsoft.com/office/drawing/2014/main" id="{78F32F24-B3C1-424D-AEDD-288381B9C012}"/>
              </a:ext>
            </a:extLst>
          </p:cNvPr>
          <p:cNvSpPr/>
          <p:nvPr/>
        </p:nvSpPr>
        <p:spPr>
          <a:xfrm>
            <a:off x="8184776" y="3413703"/>
            <a:ext cx="2782477" cy="828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ექსპლუატაცია; გამოყენება (საკუთარი </a:t>
            </a:r>
            <a:r>
              <a:rPr lang="ka-GE" dirty="0" smtClean="0"/>
              <a:t>სარგებლობისთვის)</a:t>
            </a:r>
            <a:endParaRPr lang="en-US" dirty="0"/>
          </a:p>
        </p:txBody>
      </p:sp>
      <p:sp>
        <p:nvSpPr>
          <p:cNvPr id="10" name="Rectangle 9">
            <a:extLst>
              <a:ext uri="{FF2B5EF4-FFF2-40B4-BE49-F238E27FC236}">
                <a16:creationId xmlns:a16="http://schemas.microsoft.com/office/drawing/2014/main" id="{D88A67A4-32F8-A344-A5B8-5F0B58A0B63A}"/>
              </a:ext>
            </a:extLst>
          </p:cNvPr>
          <p:cNvSpPr/>
          <p:nvPr/>
        </p:nvSpPr>
        <p:spPr>
          <a:xfrm>
            <a:off x="7884519" y="5399953"/>
            <a:ext cx="2028369" cy="591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თაყვანისცემა; გაღმერთება</a:t>
            </a:r>
            <a:endParaRPr lang="en-US" dirty="0"/>
          </a:p>
        </p:txBody>
      </p:sp>
      <p:sp>
        <p:nvSpPr>
          <p:cNvPr id="11" name="Rectangle 10">
            <a:extLst>
              <a:ext uri="{FF2B5EF4-FFF2-40B4-BE49-F238E27FC236}">
                <a16:creationId xmlns:a16="http://schemas.microsoft.com/office/drawing/2014/main" id="{7DA97A03-F8B3-3546-A020-BC7537FC0EC4}"/>
              </a:ext>
            </a:extLst>
          </p:cNvPr>
          <p:cNvSpPr/>
          <p:nvPr/>
        </p:nvSpPr>
        <p:spPr>
          <a:xfrm>
            <a:off x="5590762" y="5373553"/>
            <a:ext cx="1751938" cy="503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საზიზღარი</a:t>
            </a:r>
            <a:endParaRPr lang="en-US" dirty="0"/>
          </a:p>
        </p:txBody>
      </p:sp>
      <p:sp>
        <p:nvSpPr>
          <p:cNvPr id="12" name="Rectangle 11">
            <a:extLst>
              <a:ext uri="{FF2B5EF4-FFF2-40B4-BE49-F238E27FC236}">
                <a16:creationId xmlns:a16="http://schemas.microsoft.com/office/drawing/2014/main" id="{171A5807-466F-7844-916D-7A828D3BB9B7}"/>
              </a:ext>
            </a:extLst>
          </p:cNvPr>
          <p:cNvSpPr/>
          <p:nvPr/>
        </p:nvSpPr>
        <p:spPr>
          <a:xfrm>
            <a:off x="2542164" y="5221257"/>
            <a:ext cx="1896806" cy="65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ჭორი</a:t>
            </a:r>
            <a:endParaRPr lang="en-US" dirty="0"/>
          </a:p>
        </p:txBody>
      </p:sp>
      <p:sp>
        <p:nvSpPr>
          <p:cNvPr id="13" name="Rectangle 12">
            <a:extLst>
              <a:ext uri="{FF2B5EF4-FFF2-40B4-BE49-F238E27FC236}">
                <a16:creationId xmlns:a16="http://schemas.microsoft.com/office/drawing/2014/main" id="{F32E7CF3-ADAD-F64A-B0FD-FAEC2761ABEF}"/>
              </a:ext>
            </a:extLst>
          </p:cNvPr>
          <p:cNvSpPr/>
          <p:nvPr/>
        </p:nvSpPr>
        <p:spPr>
          <a:xfrm>
            <a:off x="1357633" y="3488133"/>
            <a:ext cx="2508201" cy="811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ტრადიციული, საყოველთაოდ მიღებული</a:t>
            </a:r>
            <a:endParaRPr lang="en-US" dirty="0"/>
          </a:p>
        </p:txBody>
      </p:sp>
      <p:sp>
        <p:nvSpPr>
          <p:cNvPr id="14" name="Rectangle 13">
            <a:extLst>
              <a:ext uri="{FF2B5EF4-FFF2-40B4-BE49-F238E27FC236}">
                <a16:creationId xmlns:a16="http://schemas.microsoft.com/office/drawing/2014/main" id="{0B8F72C9-A13A-4742-9249-6FA2AAD46E0B}"/>
              </a:ext>
            </a:extLst>
          </p:cNvPr>
          <p:cNvSpPr/>
          <p:nvPr/>
        </p:nvSpPr>
        <p:spPr>
          <a:xfrm>
            <a:off x="2466572" y="1696595"/>
            <a:ext cx="1966102"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პორტრეტი</a:t>
            </a:r>
            <a:endParaRPr lang="en-US" dirty="0"/>
          </a:p>
        </p:txBody>
      </p:sp>
    </p:spTree>
    <p:extLst>
      <p:ext uri="{BB962C8B-B14F-4D97-AF65-F5344CB8AC3E}">
        <p14:creationId xmlns:p14="http://schemas.microsoft.com/office/powerpoint/2010/main" val="99930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3" y="1922868"/>
            <a:ext cx="2779059"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smtClean="0"/>
              <a:t>portrait(n</a:t>
            </a:r>
            <a:r>
              <a:rPr lang="en-US" sz="4000" b="1" dirty="0"/>
              <a:t>.)</a:t>
            </a:r>
          </a:p>
        </p:txBody>
      </p:sp>
      <p:sp>
        <p:nvSpPr>
          <p:cNvPr id="26" name="Rectangle 25">
            <a:extLst>
              <a:ext uri="{FF2B5EF4-FFF2-40B4-BE49-F238E27FC236}">
                <a16:creationId xmlns:a16="http://schemas.microsoft.com/office/drawing/2014/main" id="{0B8F72C9-A13A-4742-9249-6FA2AAD46E0B}"/>
              </a:ext>
            </a:extLst>
          </p:cNvPr>
          <p:cNvSpPr/>
          <p:nvPr/>
        </p:nvSpPr>
        <p:spPr>
          <a:xfrm>
            <a:off x="4265725" y="3712823"/>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4000" dirty="0"/>
              <a:t>პორტრეტი</a:t>
            </a:r>
            <a:endParaRPr lang="en-US" sz="4000" dirty="0"/>
          </a:p>
        </p:txBody>
      </p:sp>
      <p:pic>
        <p:nvPicPr>
          <p:cNvPr id="7" name="Google Shape;90;p1">
            <a:extLst>
              <a:ext uri="{FF2B5EF4-FFF2-40B4-BE49-F238E27FC236}">
                <a16:creationId xmlns:a16="http://schemas.microsoft.com/office/drawing/2014/main" id="{3D23505E-4231-4B4D-B8FE-FFD0453921F4}"/>
              </a:ext>
            </a:extLst>
          </p:cNvPr>
          <p:cNvPicPr preferRelativeResize="0"/>
          <p:nvPr/>
        </p:nvPicPr>
        <p:blipFill rotWithShape="1">
          <a:blip r:embed="rId2">
            <a:alphaModFix/>
          </a:blip>
          <a:srcRect/>
          <a:stretch/>
        </p:blipFill>
        <p:spPr>
          <a:xfrm>
            <a:off x="324350" y="628412"/>
            <a:ext cx="2164081" cy="968991"/>
          </a:xfrm>
          <a:prstGeom prst="rect">
            <a:avLst/>
          </a:prstGeom>
          <a:noFill/>
          <a:ln>
            <a:noFill/>
          </a:ln>
        </p:spPr>
      </p:pic>
      <p:pic>
        <p:nvPicPr>
          <p:cNvPr id="8" name="Picture 7">
            <a:extLst>
              <a:ext uri="{FF2B5EF4-FFF2-40B4-BE49-F238E27FC236}">
                <a16:creationId xmlns:a16="http://schemas.microsoft.com/office/drawing/2014/main" id="{807BBA1A-7FA4-9644-A275-5BA5B5DD8F12}"/>
              </a:ext>
            </a:extLst>
          </p:cNvPr>
          <p:cNvPicPr>
            <a:picLocks noChangeAspect="1"/>
          </p:cNvPicPr>
          <p:nvPr/>
        </p:nvPicPr>
        <p:blipFill>
          <a:blip r:embed="rId3"/>
          <a:stretch>
            <a:fillRect/>
          </a:stretch>
        </p:blipFill>
        <p:spPr>
          <a:xfrm>
            <a:off x="2502079" y="628411"/>
            <a:ext cx="2376972" cy="968991"/>
          </a:xfrm>
          <a:prstGeom prst="rect">
            <a:avLst/>
          </a:prstGeom>
        </p:spPr>
      </p:pic>
    </p:spTree>
    <p:extLst>
      <p:ext uri="{BB962C8B-B14F-4D97-AF65-F5344CB8AC3E}">
        <p14:creationId xmlns:p14="http://schemas.microsoft.com/office/powerpoint/2010/main" val="412588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235822" y="1909220"/>
            <a:ext cx="2931458"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smtClean="0"/>
              <a:t>immoral</a:t>
            </a:r>
          </a:p>
          <a:p>
            <a:pPr lvl="0" algn="ctr"/>
            <a:r>
              <a:rPr lang="en-US" sz="3200" b="1" dirty="0" smtClean="0"/>
              <a:t>(adj</a:t>
            </a:r>
            <a:r>
              <a:rPr lang="en-US" sz="3200" b="1" dirty="0"/>
              <a:t>.)</a:t>
            </a:r>
          </a:p>
        </p:txBody>
      </p:sp>
      <p:sp>
        <p:nvSpPr>
          <p:cNvPr id="26" name="Rectangle 25">
            <a:extLst>
              <a:ext uri="{FF2B5EF4-FFF2-40B4-BE49-F238E27FC236}">
                <a16:creationId xmlns:a16="http://schemas.microsoft.com/office/drawing/2014/main" id="{0B8F72C9-A13A-4742-9249-6FA2AAD46E0B}"/>
              </a:ext>
            </a:extLst>
          </p:cNvPr>
          <p:cNvSpPr/>
          <p:nvPr/>
        </p:nvSpPr>
        <p:spPr>
          <a:xfrm>
            <a:off x="4265725" y="3630934"/>
            <a:ext cx="2901555" cy="1050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t>ამორალური, უზნეო</a:t>
            </a:r>
            <a:endParaRPr lang="en-US" sz="3200" dirty="0"/>
          </a:p>
        </p:txBody>
      </p:sp>
      <p:pic>
        <p:nvPicPr>
          <p:cNvPr id="7" name="Google Shape;90;p1">
            <a:extLst>
              <a:ext uri="{FF2B5EF4-FFF2-40B4-BE49-F238E27FC236}">
                <a16:creationId xmlns:a16="http://schemas.microsoft.com/office/drawing/2014/main" id="{DEE4DB04-5FB4-354F-8939-A1C36C6D9570}"/>
              </a:ext>
            </a:extLst>
          </p:cNvPr>
          <p:cNvPicPr preferRelativeResize="0"/>
          <p:nvPr/>
        </p:nvPicPr>
        <p:blipFill rotWithShape="1">
          <a:blip r:embed="rId2">
            <a:alphaModFix/>
          </a:blip>
          <a:srcRect/>
          <a:stretch/>
        </p:blipFill>
        <p:spPr>
          <a:xfrm>
            <a:off x="313713" y="628412"/>
            <a:ext cx="2164081" cy="968991"/>
          </a:xfrm>
          <a:prstGeom prst="rect">
            <a:avLst/>
          </a:prstGeom>
          <a:noFill/>
          <a:ln>
            <a:noFill/>
          </a:ln>
        </p:spPr>
      </p:pic>
      <p:pic>
        <p:nvPicPr>
          <p:cNvPr id="8" name="Picture 7">
            <a:extLst>
              <a:ext uri="{FF2B5EF4-FFF2-40B4-BE49-F238E27FC236}">
                <a16:creationId xmlns:a16="http://schemas.microsoft.com/office/drawing/2014/main" id="{15CFA3C4-0FE1-E045-BE70-11D82DCC0BB8}"/>
              </a:ext>
            </a:extLst>
          </p:cNvPr>
          <p:cNvPicPr>
            <a:picLocks noChangeAspect="1"/>
          </p:cNvPicPr>
          <p:nvPr/>
        </p:nvPicPr>
        <p:blipFill>
          <a:blip r:embed="rId3"/>
          <a:stretch>
            <a:fillRect/>
          </a:stretch>
        </p:blipFill>
        <p:spPr>
          <a:xfrm>
            <a:off x="2477794" y="614763"/>
            <a:ext cx="2376972" cy="968991"/>
          </a:xfrm>
          <a:prstGeom prst="rect">
            <a:avLst/>
          </a:prstGeom>
        </p:spPr>
      </p:pic>
    </p:spTree>
    <p:extLst>
      <p:ext uri="{BB962C8B-B14F-4D97-AF65-F5344CB8AC3E}">
        <p14:creationId xmlns:p14="http://schemas.microsoft.com/office/powerpoint/2010/main" val="403825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265725" y="1868276"/>
            <a:ext cx="2922494"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t>to garner</a:t>
            </a:r>
          </a:p>
          <a:p>
            <a:pPr lvl="0"/>
            <a:r>
              <a:rPr lang="ka-GE" sz="3200" b="1" dirty="0"/>
              <a:t>      </a:t>
            </a:r>
            <a:r>
              <a:rPr lang="en-US" sz="3200" b="1" dirty="0"/>
              <a:t>(v.)</a:t>
            </a:r>
          </a:p>
        </p:txBody>
      </p:sp>
      <p:sp>
        <p:nvSpPr>
          <p:cNvPr id="26" name="Rectangle 25">
            <a:extLst>
              <a:ext uri="{FF2B5EF4-FFF2-40B4-BE49-F238E27FC236}">
                <a16:creationId xmlns:a16="http://schemas.microsoft.com/office/drawing/2014/main" id="{0B8F72C9-A13A-4742-9249-6FA2AAD46E0B}"/>
              </a:ext>
            </a:extLst>
          </p:cNvPr>
          <p:cNvSpPr/>
          <p:nvPr/>
        </p:nvSpPr>
        <p:spPr>
          <a:xfrm>
            <a:off x="4316566" y="3620763"/>
            <a:ext cx="2871653" cy="126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3200" dirty="0"/>
          </a:p>
          <a:p>
            <a:pPr algn="ctr"/>
            <a:r>
              <a:rPr lang="ka-GE" sz="3200" dirty="0"/>
              <a:t>შენახვა, მომარაგება</a:t>
            </a:r>
            <a:endParaRPr lang="en-US" sz="3200" dirty="0"/>
          </a:p>
          <a:p>
            <a:pPr algn="ctr"/>
            <a:endParaRPr lang="en-US" sz="3200" dirty="0"/>
          </a:p>
        </p:txBody>
      </p:sp>
      <p:pic>
        <p:nvPicPr>
          <p:cNvPr id="7" name="Google Shape;90;p1">
            <a:extLst>
              <a:ext uri="{FF2B5EF4-FFF2-40B4-BE49-F238E27FC236}">
                <a16:creationId xmlns:a16="http://schemas.microsoft.com/office/drawing/2014/main" id="{04048702-0842-A94F-8F42-970C6C1FEB9D}"/>
              </a:ext>
            </a:extLst>
          </p:cNvPr>
          <p:cNvPicPr preferRelativeResize="0"/>
          <p:nvPr/>
        </p:nvPicPr>
        <p:blipFill rotWithShape="1">
          <a:blip r:embed="rId2">
            <a:alphaModFix/>
          </a:blip>
          <a:srcRect/>
          <a:stretch/>
        </p:blipFill>
        <p:spPr>
          <a:xfrm>
            <a:off x="359975" y="628412"/>
            <a:ext cx="2164081" cy="968991"/>
          </a:xfrm>
          <a:prstGeom prst="rect">
            <a:avLst/>
          </a:prstGeom>
          <a:noFill/>
          <a:ln>
            <a:noFill/>
          </a:ln>
        </p:spPr>
      </p:pic>
      <p:pic>
        <p:nvPicPr>
          <p:cNvPr id="8" name="Picture 7">
            <a:extLst>
              <a:ext uri="{FF2B5EF4-FFF2-40B4-BE49-F238E27FC236}">
                <a16:creationId xmlns:a16="http://schemas.microsoft.com/office/drawing/2014/main" id="{37D634A8-1E07-8343-AD36-4AD1E07BB3C1}"/>
              </a:ext>
            </a:extLst>
          </p:cNvPr>
          <p:cNvPicPr>
            <a:picLocks noChangeAspect="1"/>
          </p:cNvPicPr>
          <p:nvPr/>
        </p:nvPicPr>
        <p:blipFill>
          <a:blip r:embed="rId3"/>
          <a:stretch>
            <a:fillRect/>
          </a:stretch>
        </p:blipFill>
        <p:spPr>
          <a:xfrm>
            <a:off x="2537704" y="628411"/>
            <a:ext cx="2376972" cy="968991"/>
          </a:xfrm>
          <a:prstGeom prst="rect">
            <a:avLst/>
          </a:prstGeom>
        </p:spPr>
      </p:pic>
    </p:spTree>
    <p:extLst>
      <p:ext uri="{BB962C8B-B14F-4D97-AF65-F5344CB8AC3E}">
        <p14:creationId xmlns:p14="http://schemas.microsoft.com/office/powerpoint/2010/main" val="2761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3390315" y="1991108"/>
            <a:ext cx="4192172" cy="2119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smtClean="0"/>
              <a:t>conventional</a:t>
            </a:r>
          </a:p>
          <a:p>
            <a:pPr lvl="0" algn="ctr"/>
            <a:r>
              <a:rPr lang="ka-GE" sz="4000" b="1" dirty="0" smtClean="0"/>
              <a:t> </a:t>
            </a:r>
            <a:r>
              <a:rPr lang="en-US" sz="4000" b="1" dirty="0" smtClean="0"/>
              <a:t>(adj.)</a:t>
            </a:r>
            <a:endParaRPr lang="en-US" sz="4000" b="1" dirty="0"/>
          </a:p>
        </p:txBody>
      </p:sp>
      <p:sp>
        <p:nvSpPr>
          <p:cNvPr id="26" name="Rectangle 25">
            <a:extLst>
              <a:ext uri="{FF2B5EF4-FFF2-40B4-BE49-F238E27FC236}">
                <a16:creationId xmlns:a16="http://schemas.microsoft.com/office/drawing/2014/main" id="{0B8F72C9-A13A-4742-9249-6FA2AAD46E0B}"/>
              </a:ext>
            </a:extLst>
          </p:cNvPr>
          <p:cNvSpPr/>
          <p:nvPr/>
        </p:nvSpPr>
        <p:spPr>
          <a:xfrm>
            <a:off x="3656865" y="3753420"/>
            <a:ext cx="3659072" cy="1173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a:t>ტრადიციული, საყოველთაოდ მიღებული</a:t>
            </a:r>
            <a:endParaRPr lang="en-US" sz="2400" dirty="0"/>
          </a:p>
        </p:txBody>
      </p:sp>
      <p:pic>
        <p:nvPicPr>
          <p:cNvPr id="7" name="Google Shape;90;p1">
            <a:extLst>
              <a:ext uri="{FF2B5EF4-FFF2-40B4-BE49-F238E27FC236}">
                <a16:creationId xmlns:a16="http://schemas.microsoft.com/office/drawing/2014/main" id="{CDA7B02D-E7BF-0940-BAB1-C7B198B866EB}"/>
              </a:ext>
            </a:extLst>
          </p:cNvPr>
          <p:cNvPicPr preferRelativeResize="0"/>
          <p:nvPr/>
        </p:nvPicPr>
        <p:blipFill rotWithShape="1">
          <a:blip r:embed="rId2">
            <a:alphaModFix/>
          </a:blip>
          <a:srcRect/>
          <a:stretch/>
        </p:blipFill>
        <p:spPr>
          <a:xfrm>
            <a:off x="341371" y="597080"/>
            <a:ext cx="2164081" cy="968991"/>
          </a:xfrm>
          <a:prstGeom prst="rect">
            <a:avLst/>
          </a:prstGeom>
          <a:noFill/>
          <a:ln>
            <a:noFill/>
          </a:ln>
        </p:spPr>
      </p:pic>
      <p:pic>
        <p:nvPicPr>
          <p:cNvPr id="8" name="Picture 7">
            <a:extLst>
              <a:ext uri="{FF2B5EF4-FFF2-40B4-BE49-F238E27FC236}">
                <a16:creationId xmlns:a16="http://schemas.microsoft.com/office/drawing/2014/main" id="{1CB32CCD-023A-AF43-B3CE-F945EF39F04E}"/>
              </a:ext>
            </a:extLst>
          </p:cNvPr>
          <p:cNvPicPr>
            <a:picLocks noChangeAspect="1"/>
          </p:cNvPicPr>
          <p:nvPr/>
        </p:nvPicPr>
        <p:blipFill>
          <a:blip r:embed="rId3"/>
          <a:stretch>
            <a:fillRect/>
          </a:stretch>
        </p:blipFill>
        <p:spPr>
          <a:xfrm>
            <a:off x="2505452" y="583431"/>
            <a:ext cx="2376972" cy="968991"/>
          </a:xfrm>
          <a:prstGeom prst="rect">
            <a:avLst/>
          </a:prstGeom>
        </p:spPr>
      </p:pic>
    </p:spTree>
    <p:extLst>
      <p:ext uri="{BB962C8B-B14F-4D97-AF65-F5344CB8AC3E}">
        <p14:creationId xmlns:p14="http://schemas.microsoft.com/office/powerpoint/2010/main" val="112695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2" y="1918587"/>
            <a:ext cx="3101651"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a:t>t</a:t>
            </a:r>
            <a:r>
              <a:rPr lang="en-US" sz="3600" b="1" dirty="0" smtClean="0"/>
              <a:t>o</a:t>
            </a:r>
            <a:r>
              <a:rPr lang="ka-GE" sz="3600" b="1" dirty="0" smtClean="0"/>
              <a:t> </a:t>
            </a:r>
            <a:r>
              <a:rPr lang="en-US" sz="3600" b="1" dirty="0"/>
              <a:t>exploit</a:t>
            </a:r>
          </a:p>
          <a:p>
            <a:pPr lvl="0"/>
            <a:r>
              <a:rPr lang="ka-GE" sz="3600" b="1" dirty="0"/>
              <a:t>      </a:t>
            </a:r>
            <a:r>
              <a:rPr lang="en-US" sz="3600" b="1" dirty="0"/>
              <a:t>(v.)</a:t>
            </a:r>
          </a:p>
        </p:txBody>
      </p:sp>
      <p:sp>
        <p:nvSpPr>
          <p:cNvPr id="26" name="Rectangle 25">
            <a:extLst>
              <a:ext uri="{FF2B5EF4-FFF2-40B4-BE49-F238E27FC236}">
                <a16:creationId xmlns:a16="http://schemas.microsoft.com/office/drawing/2014/main" id="{0B8F72C9-A13A-4742-9249-6FA2AAD46E0B}"/>
              </a:ext>
            </a:extLst>
          </p:cNvPr>
          <p:cNvSpPr/>
          <p:nvPr/>
        </p:nvSpPr>
        <p:spPr>
          <a:xfrm>
            <a:off x="4129141" y="3610015"/>
            <a:ext cx="3467411" cy="1125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a:t>ექსპლუატაცია; გამოყენება (საკუთარი სარგებლობისთვის)</a:t>
            </a:r>
            <a:endParaRPr lang="en-US" sz="2400" dirty="0"/>
          </a:p>
        </p:txBody>
      </p:sp>
      <p:pic>
        <p:nvPicPr>
          <p:cNvPr id="7" name="Google Shape;90;p1">
            <a:extLst>
              <a:ext uri="{FF2B5EF4-FFF2-40B4-BE49-F238E27FC236}">
                <a16:creationId xmlns:a16="http://schemas.microsoft.com/office/drawing/2014/main" id="{27EAF1A8-C82A-334B-A3C1-A87D6EC15015}"/>
              </a:ext>
            </a:extLst>
          </p:cNvPr>
          <p:cNvPicPr preferRelativeResize="0"/>
          <p:nvPr/>
        </p:nvPicPr>
        <p:blipFill rotWithShape="1">
          <a:blip r:embed="rId2">
            <a:alphaModFix/>
          </a:blip>
          <a:srcRect/>
          <a:stretch/>
        </p:blipFill>
        <p:spPr>
          <a:xfrm>
            <a:off x="341371" y="597080"/>
            <a:ext cx="2164081" cy="968991"/>
          </a:xfrm>
          <a:prstGeom prst="rect">
            <a:avLst/>
          </a:prstGeom>
          <a:noFill/>
          <a:ln>
            <a:noFill/>
          </a:ln>
        </p:spPr>
      </p:pic>
      <p:pic>
        <p:nvPicPr>
          <p:cNvPr id="8" name="Picture 7">
            <a:extLst>
              <a:ext uri="{FF2B5EF4-FFF2-40B4-BE49-F238E27FC236}">
                <a16:creationId xmlns:a16="http://schemas.microsoft.com/office/drawing/2014/main" id="{7C826414-EE73-F741-965D-43B12CA0D4A2}"/>
              </a:ext>
            </a:extLst>
          </p:cNvPr>
          <p:cNvPicPr>
            <a:picLocks noChangeAspect="1"/>
          </p:cNvPicPr>
          <p:nvPr/>
        </p:nvPicPr>
        <p:blipFill>
          <a:blip r:embed="rId3"/>
          <a:stretch>
            <a:fillRect/>
          </a:stretch>
        </p:blipFill>
        <p:spPr>
          <a:xfrm>
            <a:off x="2505452" y="597079"/>
            <a:ext cx="2376972" cy="968991"/>
          </a:xfrm>
          <a:prstGeom prst="rect">
            <a:avLst/>
          </a:prstGeom>
        </p:spPr>
      </p:pic>
    </p:spTree>
    <p:extLst>
      <p:ext uri="{BB962C8B-B14F-4D97-AF65-F5344CB8AC3E}">
        <p14:creationId xmlns:p14="http://schemas.microsoft.com/office/powerpoint/2010/main" val="11685652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TotalTime>
  <Words>388</Words>
  <Application>Microsoft Office PowerPoint</Application>
  <PresentationFormat>Widescreen</PresentationFormat>
  <Paragraphs>129</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Sylfaen</vt:lpstr>
      <vt:lpstr>Office Theme</vt:lpstr>
      <vt:lpstr>PowerPoint Presentation</vt:lpstr>
      <vt:lpstr>PowerPoint Presentation</vt:lpstr>
      <vt:lpstr>Agenda გაკვეთილის განრიგი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the Author</vt:lpstr>
      <vt:lpstr>PowerPoint Presentation</vt:lpstr>
      <vt:lpstr>Summary შინაარსი</vt:lpstr>
      <vt:lpstr>Characters - გმირები</vt:lpstr>
      <vt:lpstr>Setting  მოქმედების ადგილი და დრო</vt:lpstr>
      <vt:lpstr>PowerPoint Presentation</vt:lpstr>
      <vt:lpstr>Main Themes მთავარი თემები</vt:lpstr>
      <vt:lpstr>Conclusion შეჯამება</vt:lpstr>
      <vt:lpstr>PowerPoint Presentation</vt:lpstr>
      <vt:lpstr>Homework დავალება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Robinson Crusoe</dc:title>
  <dc:creator>Sam Dalesio</dc:creator>
  <cp:lastModifiedBy>User</cp:lastModifiedBy>
  <cp:revision>203</cp:revision>
  <dcterms:created xsi:type="dcterms:W3CDTF">2020-04-09T12:21:27Z</dcterms:created>
  <dcterms:modified xsi:type="dcterms:W3CDTF">2020-10-13T18:03:30Z</dcterms:modified>
</cp:coreProperties>
</file>