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31" r:id="rId3"/>
    <p:sldId id="334" r:id="rId4"/>
    <p:sldId id="335" r:id="rId5"/>
    <p:sldId id="336" r:id="rId6"/>
    <p:sldId id="356" r:id="rId7"/>
    <p:sldId id="357" r:id="rId8"/>
    <p:sldId id="358" r:id="rId9"/>
    <p:sldId id="359" r:id="rId10"/>
    <p:sldId id="360" r:id="rId11"/>
    <p:sldId id="361" r:id="rId12"/>
    <p:sldId id="362" r:id="rId13"/>
    <p:sldId id="344" r:id="rId14"/>
    <p:sldId id="345" r:id="rId15"/>
    <p:sldId id="346" r:id="rId16"/>
    <p:sldId id="347" r:id="rId17"/>
    <p:sldId id="348" r:id="rId18"/>
    <p:sldId id="354" r:id="rId19"/>
    <p:sldId id="350" r:id="rId20"/>
    <p:sldId id="351" r:id="rId21"/>
    <p:sldId id="363" r:id="rId22"/>
    <p:sldId id="35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00202"/>
    <a:srgbClr val="FF0066"/>
    <a:srgbClr val="0066FF"/>
    <a:srgbClr val="008000"/>
    <a:srgbClr val="00CC00"/>
    <a:srgbClr val="00FF00"/>
    <a:srgbClr val="ECEAE1"/>
    <a:srgbClr val="108B18"/>
    <a:srgbClr val="E0D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93950" autoAdjust="0"/>
  </p:normalViewPr>
  <p:slideViewPr>
    <p:cSldViewPr snapToGrid="0">
      <p:cViewPr>
        <p:scale>
          <a:sx n="105" d="100"/>
          <a:sy n="105" d="100"/>
        </p:scale>
        <p:origin x="57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FEB21-D0AC-7243-AE6F-ED462651A9F8}"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C0E07353-FABC-3C4B-B6FA-36D714F26C93}">
      <dgm:prSet phldrT="[Text]"/>
      <dgm:spPr/>
      <dgm:t>
        <a:bodyPr/>
        <a:lstStyle/>
        <a:p>
          <a:pPr>
            <a:buNone/>
          </a:pPr>
          <a:r>
            <a:rPr lang="en-US" dirty="0"/>
            <a:t>Vocabulary</a:t>
          </a:r>
          <a:r>
            <a:rPr lang="ka-GE" dirty="0"/>
            <a:t> - ლექსიკა</a:t>
          </a:r>
          <a:endParaRPr lang="en-US" dirty="0"/>
        </a:p>
      </dgm:t>
    </dgm:pt>
    <dgm:pt modelId="{7BA45216-0C78-C547-9778-058DF5BC870E}" type="parTrans" cxnId="{414CF286-25C9-794C-8FB4-8191A6C36B47}">
      <dgm:prSet/>
      <dgm:spPr/>
      <dgm:t>
        <a:bodyPr/>
        <a:lstStyle/>
        <a:p>
          <a:endParaRPr lang="en-US"/>
        </a:p>
      </dgm:t>
    </dgm:pt>
    <dgm:pt modelId="{991CB2A2-BF08-B845-80DA-9008CF69D1BC}" type="sibTrans" cxnId="{414CF286-25C9-794C-8FB4-8191A6C36B47}">
      <dgm:prSet/>
      <dgm:spPr/>
      <dgm:t>
        <a:bodyPr/>
        <a:lstStyle/>
        <a:p>
          <a:endParaRPr lang="en-US"/>
        </a:p>
      </dgm:t>
    </dgm:pt>
    <dgm:pt modelId="{2277E07A-F119-674E-AF72-DBEE043D0EA3}">
      <dgm:prSet phldrT="[Text]"/>
      <dgm:spPr/>
      <dgm:t>
        <a:bodyPr/>
        <a:lstStyle/>
        <a:p>
          <a:pPr>
            <a:buNone/>
          </a:pPr>
          <a:r>
            <a:rPr lang="en-US" dirty="0">
              <a:latin typeface="+mn-lt"/>
            </a:rPr>
            <a:t>Main </a:t>
          </a:r>
          <a:r>
            <a:rPr lang="ka-GE" dirty="0">
              <a:latin typeface="+mn-lt"/>
            </a:rPr>
            <a:t>themes</a:t>
          </a:r>
          <a:r>
            <a:rPr lang="ka-GE" dirty="0"/>
            <a:t> - მთავარი თემები</a:t>
          </a:r>
          <a:endParaRPr lang="en-US" dirty="0"/>
        </a:p>
      </dgm:t>
    </dgm:pt>
    <dgm:pt modelId="{8C192108-9339-564B-8EBD-F8C283DF3A37}" type="parTrans" cxnId="{B39D7C1C-A967-4445-A4C8-181310BD588E}">
      <dgm:prSet/>
      <dgm:spPr/>
      <dgm:t>
        <a:bodyPr/>
        <a:lstStyle/>
        <a:p>
          <a:endParaRPr lang="en-US"/>
        </a:p>
      </dgm:t>
    </dgm:pt>
    <dgm:pt modelId="{E37EFF94-BE70-E441-BF78-0D6AABE2F4EE}" type="sibTrans" cxnId="{B39D7C1C-A967-4445-A4C8-181310BD588E}">
      <dgm:prSet/>
      <dgm:spPr/>
      <dgm:t>
        <a:bodyPr/>
        <a:lstStyle/>
        <a:p>
          <a:endParaRPr lang="en-US"/>
        </a:p>
      </dgm:t>
    </dgm:pt>
    <dgm:pt modelId="{F2F8A582-FB6A-9643-9A98-AFC9B7102DCD}">
      <dgm:prSet phldrT="[Text]"/>
      <dgm:spPr/>
      <dgm:t>
        <a:bodyPr/>
        <a:lstStyle/>
        <a:p>
          <a:pPr>
            <a:buNone/>
          </a:pPr>
          <a:r>
            <a:rPr lang="en-US" dirty="0"/>
            <a:t>Conclusion and Homework</a:t>
          </a:r>
          <a:r>
            <a:rPr lang="ka-GE" dirty="0"/>
            <a:t> - შეჯამება და დავალება</a:t>
          </a:r>
          <a:endParaRPr lang="en-US" dirty="0"/>
        </a:p>
      </dgm:t>
    </dgm:pt>
    <dgm:pt modelId="{F022E6FA-945D-E947-A123-DA72ECDF4900}" type="parTrans" cxnId="{49456BAF-B177-0D40-8F1B-1810B819E8CF}">
      <dgm:prSet/>
      <dgm:spPr/>
      <dgm:t>
        <a:bodyPr/>
        <a:lstStyle/>
        <a:p>
          <a:endParaRPr lang="en-US"/>
        </a:p>
      </dgm:t>
    </dgm:pt>
    <dgm:pt modelId="{13B5B10D-DA6B-3244-94BD-3AA5A4BA2BEE}" type="sibTrans" cxnId="{49456BAF-B177-0D40-8F1B-1810B819E8CF}">
      <dgm:prSet/>
      <dgm:spPr/>
      <dgm:t>
        <a:bodyPr/>
        <a:lstStyle/>
        <a:p>
          <a:endParaRPr lang="en-US"/>
        </a:p>
      </dgm:t>
    </dgm:pt>
    <dgm:pt modelId="{F2874115-8BF8-C94E-9E32-3DF9E995A4BD}">
      <dgm:prSet phldrT="[Text]"/>
      <dgm:spPr/>
      <dgm:t>
        <a:bodyPr/>
        <a:lstStyle/>
        <a:p>
          <a:pPr>
            <a:buNone/>
          </a:pPr>
          <a:r>
            <a:rPr lang="en-GB" dirty="0"/>
            <a:t>About the Author</a:t>
          </a:r>
          <a:r>
            <a:rPr lang="ka-GE" dirty="0"/>
            <a:t>- ავტორის შესახებ</a:t>
          </a:r>
          <a:endParaRPr lang="en-US" dirty="0"/>
        </a:p>
      </dgm:t>
    </dgm:pt>
    <dgm:pt modelId="{3EF4F2CD-6D3F-014E-AA2A-6D365BC76DD5}" type="parTrans" cxnId="{57C683A9-C0B8-8A4C-A2D8-77CC880CFC76}">
      <dgm:prSet/>
      <dgm:spPr/>
      <dgm:t>
        <a:bodyPr/>
        <a:lstStyle/>
        <a:p>
          <a:endParaRPr lang="en-US"/>
        </a:p>
      </dgm:t>
    </dgm:pt>
    <dgm:pt modelId="{C9863812-304E-6A43-B43D-E020C424310E}" type="sibTrans" cxnId="{57C683A9-C0B8-8A4C-A2D8-77CC880CFC76}">
      <dgm:prSet/>
      <dgm:spPr/>
      <dgm:t>
        <a:bodyPr/>
        <a:lstStyle/>
        <a:p>
          <a:endParaRPr lang="en-US"/>
        </a:p>
      </dgm:t>
    </dgm:pt>
    <dgm:pt modelId="{B83E8202-4CC7-B04A-9637-C482E6687B2A}">
      <dgm:prSet phldrT="[Text]"/>
      <dgm:spPr/>
      <dgm:t>
        <a:bodyPr/>
        <a:lstStyle/>
        <a:p>
          <a:pPr>
            <a:buNone/>
          </a:pPr>
          <a:r>
            <a:rPr lang="en-US" dirty="0"/>
            <a:t>Summary</a:t>
          </a:r>
          <a:r>
            <a:rPr lang="ka-GE" dirty="0"/>
            <a:t> - შინაარსი</a:t>
          </a:r>
          <a:endParaRPr lang="en-US" dirty="0"/>
        </a:p>
      </dgm:t>
    </dgm:pt>
    <dgm:pt modelId="{6C4C4BD0-D1C7-554F-9090-860D0A3F1C78}" type="parTrans" cxnId="{01FC6CB8-0654-9146-A121-A253BE554E1D}">
      <dgm:prSet/>
      <dgm:spPr/>
      <dgm:t>
        <a:bodyPr/>
        <a:lstStyle/>
        <a:p>
          <a:endParaRPr lang="en-US"/>
        </a:p>
      </dgm:t>
    </dgm:pt>
    <dgm:pt modelId="{E509B0FC-D49A-0941-A4E8-169E21F82469}" type="sibTrans" cxnId="{01FC6CB8-0654-9146-A121-A253BE554E1D}">
      <dgm:prSet/>
      <dgm:spPr/>
      <dgm:t>
        <a:bodyPr/>
        <a:lstStyle/>
        <a:p>
          <a:endParaRPr lang="en-US"/>
        </a:p>
      </dgm:t>
    </dgm:pt>
    <dgm:pt modelId="{3A25CDBD-5E2C-0045-A1CC-808F64446F93}">
      <dgm:prSet phldrT="[Text]"/>
      <dgm:spPr/>
      <dgm:t>
        <a:bodyPr/>
        <a:lstStyle/>
        <a:p>
          <a:pPr>
            <a:buNone/>
          </a:pPr>
          <a:r>
            <a:rPr lang="ka-GE" dirty="0">
              <a:cs typeface="Calibri" panose="020F0502020204030204" pitchFamily="34" charset="0"/>
            </a:rPr>
            <a:t>Characters - გმირები</a:t>
          </a:r>
          <a:endParaRPr lang="en-US" dirty="0">
            <a:latin typeface="Calibri" panose="020F0502020204030204" pitchFamily="34" charset="0"/>
            <a:cs typeface="Calibri" panose="020F0502020204030204" pitchFamily="34" charset="0"/>
          </a:endParaRPr>
        </a:p>
      </dgm:t>
    </dgm:pt>
    <dgm:pt modelId="{4B18E76C-0790-334F-A914-EA93E9CDD6CD}" type="parTrans" cxnId="{08AA64FD-538C-EA40-B823-4CC9B5C2FCFC}">
      <dgm:prSet/>
      <dgm:spPr/>
      <dgm:t>
        <a:bodyPr/>
        <a:lstStyle/>
        <a:p>
          <a:endParaRPr lang="en-US"/>
        </a:p>
      </dgm:t>
    </dgm:pt>
    <dgm:pt modelId="{3BBF5B6E-3C28-634E-BAFB-EEA69EC5C787}" type="sibTrans" cxnId="{08AA64FD-538C-EA40-B823-4CC9B5C2FCFC}">
      <dgm:prSet/>
      <dgm:spPr/>
      <dgm:t>
        <a:bodyPr/>
        <a:lstStyle/>
        <a:p>
          <a:endParaRPr lang="en-US"/>
        </a:p>
      </dgm:t>
    </dgm:pt>
    <dgm:pt modelId="{9848A8EC-CC47-8D47-965D-611BD0928EC8}">
      <dgm:prSet phldrT="[Text]"/>
      <dgm:spPr/>
      <dgm:t>
        <a:bodyPr/>
        <a:lstStyle/>
        <a:p>
          <a:pPr>
            <a:buNone/>
          </a:pPr>
          <a:r>
            <a:rPr lang="en-US" dirty="0"/>
            <a:t>Setting</a:t>
          </a:r>
          <a:r>
            <a:rPr lang="ka-GE" dirty="0"/>
            <a:t> - მოქმედების ადგილი და დრო</a:t>
          </a:r>
          <a:endParaRPr lang="en-US" dirty="0"/>
        </a:p>
      </dgm:t>
    </dgm:pt>
    <dgm:pt modelId="{E46096E0-957F-374B-B765-5C6CDFBB9B38}" type="parTrans" cxnId="{D953B45A-D8E1-0C44-811F-484C882AAB37}">
      <dgm:prSet/>
      <dgm:spPr/>
      <dgm:t>
        <a:bodyPr/>
        <a:lstStyle/>
        <a:p>
          <a:endParaRPr lang="en-US"/>
        </a:p>
      </dgm:t>
    </dgm:pt>
    <dgm:pt modelId="{526ECF21-0BD5-294A-9D26-CEA80E5D0722}" type="sibTrans" cxnId="{D953B45A-D8E1-0C44-811F-484C882AAB37}">
      <dgm:prSet/>
      <dgm:spPr/>
      <dgm:t>
        <a:bodyPr/>
        <a:lstStyle/>
        <a:p>
          <a:endParaRPr lang="en-US"/>
        </a:p>
      </dgm:t>
    </dgm:pt>
    <dgm:pt modelId="{CDE71560-EDAE-D344-864A-10D1DFE9070D}" type="pres">
      <dgm:prSet presAssocID="{54AFEB21-D0AC-7243-AE6F-ED462651A9F8}" presName="Name0" presStyleCnt="0">
        <dgm:presLayoutVars>
          <dgm:chMax val="7"/>
          <dgm:chPref val="7"/>
          <dgm:dir/>
        </dgm:presLayoutVars>
      </dgm:prSet>
      <dgm:spPr/>
      <dgm:t>
        <a:bodyPr/>
        <a:lstStyle/>
        <a:p>
          <a:endParaRPr lang="en-US"/>
        </a:p>
      </dgm:t>
    </dgm:pt>
    <dgm:pt modelId="{F08B2971-5B51-B04D-8049-0AD7E8D0839F}" type="pres">
      <dgm:prSet presAssocID="{54AFEB21-D0AC-7243-AE6F-ED462651A9F8}" presName="Name1" presStyleCnt="0"/>
      <dgm:spPr/>
    </dgm:pt>
    <dgm:pt modelId="{D71C55CE-0A33-4A47-A4F6-A02ED3BFFAE2}" type="pres">
      <dgm:prSet presAssocID="{54AFEB21-D0AC-7243-AE6F-ED462651A9F8}" presName="cycle" presStyleCnt="0"/>
      <dgm:spPr/>
    </dgm:pt>
    <dgm:pt modelId="{CB01127D-9DA4-1146-A83E-EC0D637B8906}" type="pres">
      <dgm:prSet presAssocID="{54AFEB21-D0AC-7243-AE6F-ED462651A9F8}" presName="srcNode" presStyleLbl="node1" presStyleIdx="0" presStyleCnt="7"/>
      <dgm:spPr/>
    </dgm:pt>
    <dgm:pt modelId="{87C5F9E4-F184-6942-8DD5-0D4ACDA57DBA}" type="pres">
      <dgm:prSet presAssocID="{54AFEB21-D0AC-7243-AE6F-ED462651A9F8}" presName="conn" presStyleLbl="parChTrans1D2" presStyleIdx="0" presStyleCnt="1"/>
      <dgm:spPr/>
      <dgm:t>
        <a:bodyPr/>
        <a:lstStyle/>
        <a:p>
          <a:endParaRPr lang="en-US"/>
        </a:p>
      </dgm:t>
    </dgm:pt>
    <dgm:pt modelId="{3EB64438-BEA2-694E-8848-3C9A3DA576C4}" type="pres">
      <dgm:prSet presAssocID="{54AFEB21-D0AC-7243-AE6F-ED462651A9F8}" presName="extraNode" presStyleLbl="node1" presStyleIdx="0" presStyleCnt="7"/>
      <dgm:spPr/>
    </dgm:pt>
    <dgm:pt modelId="{5E086037-ED9A-F44F-AA2E-EA15E8BED848}" type="pres">
      <dgm:prSet presAssocID="{54AFEB21-D0AC-7243-AE6F-ED462651A9F8}" presName="dstNode" presStyleLbl="node1" presStyleIdx="0" presStyleCnt="7"/>
      <dgm:spPr/>
    </dgm:pt>
    <dgm:pt modelId="{D1683DA0-5399-3B4D-AD84-B4F87F631B7C}" type="pres">
      <dgm:prSet presAssocID="{C0E07353-FABC-3C4B-B6FA-36D714F26C93}" presName="text_1" presStyleLbl="node1" presStyleIdx="0" presStyleCnt="7">
        <dgm:presLayoutVars>
          <dgm:bulletEnabled val="1"/>
        </dgm:presLayoutVars>
      </dgm:prSet>
      <dgm:spPr/>
      <dgm:t>
        <a:bodyPr/>
        <a:lstStyle/>
        <a:p>
          <a:endParaRPr lang="en-US"/>
        </a:p>
      </dgm:t>
    </dgm:pt>
    <dgm:pt modelId="{AB379BC7-E707-5748-8BE8-0670A6365174}" type="pres">
      <dgm:prSet presAssocID="{C0E07353-FABC-3C4B-B6FA-36D714F26C93}" presName="accent_1" presStyleCnt="0"/>
      <dgm:spPr/>
    </dgm:pt>
    <dgm:pt modelId="{377382CD-1E73-FA48-BC57-ACD20D62240A}" type="pres">
      <dgm:prSet presAssocID="{C0E07353-FABC-3C4B-B6FA-36D714F26C93}" presName="accentRepeatNode" presStyleLbl="solidFgAcc1" presStyleIdx="0" presStyleCnt="7"/>
      <dgm:spPr/>
    </dgm:pt>
    <dgm:pt modelId="{A83FD19F-5C7A-994E-80CC-C0F2B9457EB3}" type="pres">
      <dgm:prSet presAssocID="{F2874115-8BF8-C94E-9E32-3DF9E995A4BD}" presName="text_2" presStyleLbl="node1" presStyleIdx="1" presStyleCnt="7">
        <dgm:presLayoutVars>
          <dgm:bulletEnabled val="1"/>
        </dgm:presLayoutVars>
      </dgm:prSet>
      <dgm:spPr/>
      <dgm:t>
        <a:bodyPr/>
        <a:lstStyle/>
        <a:p>
          <a:endParaRPr lang="en-US"/>
        </a:p>
      </dgm:t>
    </dgm:pt>
    <dgm:pt modelId="{DB5FB112-C8A2-9A4F-A16D-C59A43C407D0}" type="pres">
      <dgm:prSet presAssocID="{F2874115-8BF8-C94E-9E32-3DF9E995A4BD}" presName="accent_2" presStyleCnt="0"/>
      <dgm:spPr/>
    </dgm:pt>
    <dgm:pt modelId="{411DA598-002A-FF47-9531-75928444A383}" type="pres">
      <dgm:prSet presAssocID="{F2874115-8BF8-C94E-9E32-3DF9E995A4BD}" presName="accentRepeatNode" presStyleLbl="solidFgAcc1" presStyleIdx="1" presStyleCnt="7"/>
      <dgm:spPr/>
    </dgm:pt>
    <dgm:pt modelId="{474C2BE2-ED8E-FB48-B8FC-5533DA6B5E24}" type="pres">
      <dgm:prSet presAssocID="{B83E8202-4CC7-B04A-9637-C482E6687B2A}" presName="text_3" presStyleLbl="node1" presStyleIdx="2" presStyleCnt="7">
        <dgm:presLayoutVars>
          <dgm:bulletEnabled val="1"/>
        </dgm:presLayoutVars>
      </dgm:prSet>
      <dgm:spPr/>
      <dgm:t>
        <a:bodyPr/>
        <a:lstStyle/>
        <a:p>
          <a:endParaRPr lang="en-US"/>
        </a:p>
      </dgm:t>
    </dgm:pt>
    <dgm:pt modelId="{E242ED2E-5A87-BB49-8668-68AB5B4EF1C9}" type="pres">
      <dgm:prSet presAssocID="{B83E8202-4CC7-B04A-9637-C482E6687B2A}" presName="accent_3" presStyleCnt="0"/>
      <dgm:spPr/>
    </dgm:pt>
    <dgm:pt modelId="{5CEC9627-B2FE-2D42-9A6F-D0C848694378}" type="pres">
      <dgm:prSet presAssocID="{B83E8202-4CC7-B04A-9637-C482E6687B2A}" presName="accentRepeatNode" presStyleLbl="solidFgAcc1" presStyleIdx="2" presStyleCnt="7"/>
      <dgm:spPr/>
    </dgm:pt>
    <dgm:pt modelId="{C69041F9-5784-EB41-A518-97B7AEF0E3A7}" type="pres">
      <dgm:prSet presAssocID="{3A25CDBD-5E2C-0045-A1CC-808F64446F93}" presName="text_4" presStyleLbl="node1" presStyleIdx="3" presStyleCnt="7">
        <dgm:presLayoutVars>
          <dgm:bulletEnabled val="1"/>
        </dgm:presLayoutVars>
      </dgm:prSet>
      <dgm:spPr/>
      <dgm:t>
        <a:bodyPr/>
        <a:lstStyle/>
        <a:p>
          <a:endParaRPr lang="en-US"/>
        </a:p>
      </dgm:t>
    </dgm:pt>
    <dgm:pt modelId="{6A9D5791-47C0-F34E-A3C3-363ECD06ED15}" type="pres">
      <dgm:prSet presAssocID="{3A25CDBD-5E2C-0045-A1CC-808F64446F93}" presName="accent_4" presStyleCnt="0"/>
      <dgm:spPr/>
    </dgm:pt>
    <dgm:pt modelId="{3F768512-85FB-484A-9E22-7129A668D517}" type="pres">
      <dgm:prSet presAssocID="{3A25CDBD-5E2C-0045-A1CC-808F64446F93}" presName="accentRepeatNode" presStyleLbl="solidFgAcc1" presStyleIdx="3" presStyleCnt="7"/>
      <dgm:spPr/>
    </dgm:pt>
    <dgm:pt modelId="{17CCB5BE-9A75-4B43-838F-40EBA214A35B}" type="pres">
      <dgm:prSet presAssocID="{9848A8EC-CC47-8D47-965D-611BD0928EC8}" presName="text_5" presStyleLbl="node1" presStyleIdx="4" presStyleCnt="7">
        <dgm:presLayoutVars>
          <dgm:bulletEnabled val="1"/>
        </dgm:presLayoutVars>
      </dgm:prSet>
      <dgm:spPr/>
      <dgm:t>
        <a:bodyPr/>
        <a:lstStyle/>
        <a:p>
          <a:endParaRPr lang="en-US"/>
        </a:p>
      </dgm:t>
    </dgm:pt>
    <dgm:pt modelId="{E6DF653F-810D-3441-BBB9-0D8D0F3BB4D1}" type="pres">
      <dgm:prSet presAssocID="{9848A8EC-CC47-8D47-965D-611BD0928EC8}" presName="accent_5" presStyleCnt="0"/>
      <dgm:spPr/>
    </dgm:pt>
    <dgm:pt modelId="{2B510BF3-E86F-184A-A47F-3B6C283103CC}" type="pres">
      <dgm:prSet presAssocID="{9848A8EC-CC47-8D47-965D-611BD0928EC8}" presName="accentRepeatNode" presStyleLbl="solidFgAcc1" presStyleIdx="4" presStyleCnt="7"/>
      <dgm:spPr/>
    </dgm:pt>
    <dgm:pt modelId="{AAEB00B7-6FA7-1144-B596-B99D5206419A}" type="pres">
      <dgm:prSet presAssocID="{2277E07A-F119-674E-AF72-DBEE043D0EA3}" presName="text_6" presStyleLbl="node1" presStyleIdx="5" presStyleCnt="7">
        <dgm:presLayoutVars>
          <dgm:bulletEnabled val="1"/>
        </dgm:presLayoutVars>
      </dgm:prSet>
      <dgm:spPr/>
      <dgm:t>
        <a:bodyPr/>
        <a:lstStyle/>
        <a:p>
          <a:endParaRPr lang="en-US"/>
        </a:p>
      </dgm:t>
    </dgm:pt>
    <dgm:pt modelId="{D8256126-5D83-774B-9EE0-5D0D29E8986D}" type="pres">
      <dgm:prSet presAssocID="{2277E07A-F119-674E-AF72-DBEE043D0EA3}" presName="accent_6" presStyleCnt="0"/>
      <dgm:spPr/>
    </dgm:pt>
    <dgm:pt modelId="{8FDE6AB9-492F-D94A-B065-ABF11C83471E}" type="pres">
      <dgm:prSet presAssocID="{2277E07A-F119-674E-AF72-DBEE043D0EA3}" presName="accentRepeatNode" presStyleLbl="solidFgAcc1" presStyleIdx="5" presStyleCnt="7"/>
      <dgm:spPr/>
    </dgm:pt>
    <dgm:pt modelId="{58E8F943-0742-FA48-93D2-75E897AEF673}" type="pres">
      <dgm:prSet presAssocID="{F2F8A582-FB6A-9643-9A98-AFC9B7102DCD}" presName="text_7" presStyleLbl="node1" presStyleIdx="6" presStyleCnt="7">
        <dgm:presLayoutVars>
          <dgm:bulletEnabled val="1"/>
        </dgm:presLayoutVars>
      </dgm:prSet>
      <dgm:spPr/>
      <dgm:t>
        <a:bodyPr/>
        <a:lstStyle/>
        <a:p>
          <a:endParaRPr lang="en-US"/>
        </a:p>
      </dgm:t>
    </dgm:pt>
    <dgm:pt modelId="{49791FEB-4215-5747-82E7-22C9396B6243}" type="pres">
      <dgm:prSet presAssocID="{F2F8A582-FB6A-9643-9A98-AFC9B7102DCD}" presName="accent_7" presStyleCnt="0"/>
      <dgm:spPr/>
    </dgm:pt>
    <dgm:pt modelId="{23647887-052A-044D-A3F1-E205E9BB6589}" type="pres">
      <dgm:prSet presAssocID="{F2F8A582-FB6A-9643-9A98-AFC9B7102DCD}" presName="accentRepeatNode" presStyleLbl="solidFgAcc1" presStyleIdx="6" presStyleCnt="7"/>
      <dgm:spPr/>
    </dgm:pt>
  </dgm:ptLst>
  <dgm:cxnLst>
    <dgm:cxn modelId="{AFFCA21C-A47A-8240-9D9D-7B64943EE366}" type="presOf" srcId="{F2874115-8BF8-C94E-9E32-3DF9E995A4BD}" destId="{A83FD19F-5C7A-994E-80CC-C0F2B9457EB3}" srcOrd="0" destOrd="0" presId="urn:microsoft.com/office/officeart/2008/layout/VerticalCurvedList"/>
    <dgm:cxn modelId="{D953B45A-D8E1-0C44-811F-484C882AAB37}" srcId="{54AFEB21-D0AC-7243-AE6F-ED462651A9F8}" destId="{9848A8EC-CC47-8D47-965D-611BD0928EC8}" srcOrd="4" destOrd="0" parTransId="{E46096E0-957F-374B-B765-5C6CDFBB9B38}" sibTransId="{526ECF21-0BD5-294A-9D26-CEA80E5D0722}"/>
    <dgm:cxn modelId="{57C683A9-C0B8-8A4C-A2D8-77CC880CFC76}" srcId="{54AFEB21-D0AC-7243-AE6F-ED462651A9F8}" destId="{F2874115-8BF8-C94E-9E32-3DF9E995A4BD}" srcOrd="1" destOrd="0" parTransId="{3EF4F2CD-6D3F-014E-AA2A-6D365BC76DD5}" sibTransId="{C9863812-304E-6A43-B43D-E020C424310E}"/>
    <dgm:cxn modelId="{9A71000D-4060-EA41-A6D3-8279B8843D6C}" type="presOf" srcId="{9848A8EC-CC47-8D47-965D-611BD0928EC8}" destId="{17CCB5BE-9A75-4B43-838F-40EBA214A35B}" srcOrd="0" destOrd="0" presId="urn:microsoft.com/office/officeart/2008/layout/VerticalCurvedList"/>
    <dgm:cxn modelId="{B39D7C1C-A967-4445-A4C8-181310BD588E}" srcId="{54AFEB21-D0AC-7243-AE6F-ED462651A9F8}" destId="{2277E07A-F119-674E-AF72-DBEE043D0EA3}" srcOrd="5" destOrd="0" parTransId="{8C192108-9339-564B-8EBD-F8C283DF3A37}" sibTransId="{E37EFF94-BE70-E441-BF78-0D6AABE2F4EE}"/>
    <dgm:cxn modelId="{CFA7B9F8-5382-CC40-94A6-E3A5F31E1CDC}" type="presOf" srcId="{991CB2A2-BF08-B845-80DA-9008CF69D1BC}" destId="{87C5F9E4-F184-6942-8DD5-0D4ACDA57DBA}" srcOrd="0" destOrd="0" presId="urn:microsoft.com/office/officeart/2008/layout/VerticalCurvedList"/>
    <dgm:cxn modelId="{D698A9F9-2C4A-E244-83FA-C1E4C5F8998C}" type="presOf" srcId="{F2F8A582-FB6A-9643-9A98-AFC9B7102DCD}" destId="{58E8F943-0742-FA48-93D2-75E897AEF673}" srcOrd="0" destOrd="0" presId="urn:microsoft.com/office/officeart/2008/layout/VerticalCurvedList"/>
    <dgm:cxn modelId="{D7F84ACC-7AC1-6645-98D9-DFEFCC7EA654}" type="presOf" srcId="{54AFEB21-D0AC-7243-AE6F-ED462651A9F8}" destId="{CDE71560-EDAE-D344-864A-10D1DFE9070D}" srcOrd="0" destOrd="0" presId="urn:microsoft.com/office/officeart/2008/layout/VerticalCurvedList"/>
    <dgm:cxn modelId="{B0F77EAE-D77B-8D46-8859-3C13DCEE1013}" type="presOf" srcId="{C0E07353-FABC-3C4B-B6FA-36D714F26C93}" destId="{D1683DA0-5399-3B4D-AD84-B4F87F631B7C}" srcOrd="0" destOrd="0" presId="urn:microsoft.com/office/officeart/2008/layout/VerticalCurvedList"/>
    <dgm:cxn modelId="{E14BC2BB-F278-9D4F-9DA4-D938DF825381}" type="presOf" srcId="{3A25CDBD-5E2C-0045-A1CC-808F64446F93}" destId="{C69041F9-5784-EB41-A518-97B7AEF0E3A7}" srcOrd="0" destOrd="0" presId="urn:microsoft.com/office/officeart/2008/layout/VerticalCurvedList"/>
    <dgm:cxn modelId="{01FC6CB8-0654-9146-A121-A253BE554E1D}" srcId="{54AFEB21-D0AC-7243-AE6F-ED462651A9F8}" destId="{B83E8202-4CC7-B04A-9637-C482E6687B2A}" srcOrd="2" destOrd="0" parTransId="{6C4C4BD0-D1C7-554F-9090-860D0A3F1C78}" sibTransId="{E509B0FC-D49A-0941-A4E8-169E21F82469}"/>
    <dgm:cxn modelId="{651EC6F7-51A6-FB4B-A44A-A0959E25158F}" type="presOf" srcId="{B83E8202-4CC7-B04A-9637-C482E6687B2A}" destId="{474C2BE2-ED8E-FB48-B8FC-5533DA6B5E24}" srcOrd="0" destOrd="0" presId="urn:microsoft.com/office/officeart/2008/layout/VerticalCurvedList"/>
    <dgm:cxn modelId="{08AA64FD-538C-EA40-B823-4CC9B5C2FCFC}" srcId="{54AFEB21-D0AC-7243-AE6F-ED462651A9F8}" destId="{3A25CDBD-5E2C-0045-A1CC-808F64446F93}" srcOrd="3" destOrd="0" parTransId="{4B18E76C-0790-334F-A914-EA93E9CDD6CD}" sibTransId="{3BBF5B6E-3C28-634E-BAFB-EEA69EC5C787}"/>
    <dgm:cxn modelId="{B0A7A3BC-4709-0F40-A6B9-5A780B00E271}" type="presOf" srcId="{2277E07A-F119-674E-AF72-DBEE043D0EA3}" destId="{AAEB00B7-6FA7-1144-B596-B99D5206419A}" srcOrd="0" destOrd="0" presId="urn:microsoft.com/office/officeart/2008/layout/VerticalCurvedList"/>
    <dgm:cxn modelId="{414CF286-25C9-794C-8FB4-8191A6C36B47}" srcId="{54AFEB21-D0AC-7243-AE6F-ED462651A9F8}" destId="{C0E07353-FABC-3C4B-B6FA-36D714F26C93}" srcOrd="0" destOrd="0" parTransId="{7BA45216-0C78-C547-9778-058DF5BC870E}" sibTransId="{991CB2A2-BF08-B845-80DA-9008CF69D1BC}"/>
    <dgm:cxn modelId="{49456BAF-B177-0D40-8F1B-1810B819E8CF}" srcId="{54AFEB21-D0AC-7243-AE6F-ED462651A9F8}" destId="{F2F8A582-FB6A-9643-9A98-AFC9B7102DCD}" srcOrd="6" destOrd="0" parTransId="{F022E6FA-945D-E947-A123-DA72ECDF4900}" sibTransId="{13B5B10D-DA6B-3244-94BD-3AA5A4BA2BEE}"/>
    <dgm:cxn modelId="{CF0E7303-D3FD-6A40-858A-8802805C50F4}" type="presParOf" srcId="{CDE71560-EDAE-D344-864A-10D1DFE9070D}" destId="{F08B2971-5B51-B04D-8049-0AD7E8D0839F}" srcOrd="0" destOrd="0" presId="urn:microsoft.com/office/officeart/2008/layout/VerticalCurvedList"/>
    <dgm:cxn modelId="{F5406FEC-CC5B-BC4B-971C-7242B2F424F5}" type="presParOf" srcId="{F08B2971-5B51-B04D-8049-0AD7E8D0839F}" destId="{D71C55CE-0A33-4A47-A4F6-A02ED3BFFAE2}" srcOrd="0" destOrd="0" presId="urn:microsoft.com/office/officeart/2008/layout/VerticalCurvedList"/>
    <dgm:cxn modelId="{A89C2343-F32E-D64D-A34E-03B67D4F173F}" type="presParOf" srcId="{D71C55CE-0A33-4A47-A4F6-A02ED3BFFAE2}" destId="{CB01127D-9DA4-1146-A83E-EC0D637B8906}" srcOrd="0" destOrd="0" presId="urn:microsoft.com/office/officeart/2008/layout/VerticalCurvedList"/>
    <dgm:cxn modelId="{A2DB5241-0862-594D-B2D1-A6F70B2F35D7}" type="presParOf" srcId="{D71C55CE-0A33-4A47-A4F6-A02ED3BFFAE2}" destId="{87C5F9E4-F184-6942-8DD5-0D4ACDA57DBA}" srcOrd="1" destOrd="0" presId="urn:microsoft.com/office/officeart/2008/layout/VerticalCurvedList"/>
    <dgm:cxn modelId="{85B14646-3D94-7E48-98D7-4390FB829CF7}" type="presParOf" srcId="{D71C55CE-0A33-4A47-A4F6-A02ED3BFFAE2}" destId="{3EB64438-BEA2-694E-8848-3C9A3DA576C4}" srcOrd="2" destOrd="0" presId="urn:microsoft.com/office/officeart/2008/layout/VerticalCurvedList"/>
    <dgm:cxn modelId="{10C9D3B4-AB7F-0B43-AB81-6E48C1ECA9C5}" type="presParOf" srcId="{D71C55CE-0A33-4A47-A4F6-A02ED3BFFAE2}" destId="{5E086037-ED9A-F44F-AA2E-EA15E8BED848}" srcOrd="3" destOrd="0" presId="urn:microsoft.com/office/officeart/2008/layout/VerticalCurvedList"/>
    <dgm:cxn modelId="{0B1552B0-3082-154C-AAEB-71972F243128}" type="presParOf" srcId="{F08B2971-5B51-B04D-8049-0AD7E8D0839F}" destId="{D1683DA0-5399-3B4D-AD84-B4F87F631B7C}" srcOrd="1" destOrd="0" presId="urn:microsoft.com/office/officeart/2008/layout/VerticalCurvedList"/>
    <dgm:cxn modelId="{226C92AE-0BBB-8F49-9631-9FC55ECD12EC}" type="presParOf" srcId="{F08B2971-5B51-B04D-8049-0AD7E8D0839F}" destId="{AB379BC7-E707-5748-8BE8-0670A6365174}" srcOrd="2" destOrd="0" presId="urn:microsoft.com/office/officeart/2008/layout/VerticalCurvedList"/>
    <dgm:cxn modelId="{5C1650DE-081C-6543-BE97-C12914EEB946}" type="presParOf" srcId="{AB379BC7-E707-5748-8BE8-0670A6365174}" destId="{377382CD-1E73-FA48-BC57-ACD20D62240A}" srcOrd="0" destOrd="0" presId="urn:microsoft.com/office/officeart/2008/layout/VerticalCurvedList"/>
    <dgm:cxn modelId="{D036662D-EEE5-764B-AF7E-56C1A42DFD4E}" type="presParOf" srcId="{F08B2971-5B51-B04D-8049-0AD7E8D0839F}" destId="{A83FD19F-5C7A-994E-80CC-C0F2B9457EB3}" srcOrd="3" destOrd="0" presId="urn:microsoft.com/office/officeart/2008/layout/VerticalCurvedList"/>
    <dgm:cxn modelId="{C2A75032-48D8-E94B-A3CB-17F395886D37}" type="presParOf" srcId="{F08B2971-5B51-B04D-8049-0AD7E8D0839F}" destId="{DB5FB112-C8A2-9A4F-A16D-C59A43C407D0}" srcOrd="4" destOrd="0" presId="urn:microsoft.com/office/officeart/2008/layout/VerticalCurvedList"/>
    <dgm:cxn modelId="{849CBB63-90B6-7F4E-8386-B1F7577497BC}" type="presParOf" srcId="{DB5FB112-C8A2-9A4F-A16D-C59A43C407D0}" destId="{411DA598-002A-FF47-9531-75928444A383}" srcOrd="0" destOrd="0" presId="urn:microsoft.com/office/officeart/2008/layout/VerticalCurvedList"/>
    <dgm:cxn modelId="{F804FEBF-ACB0-E244-8157-80B335711353}" type="presParOf" srcId="{F08B2971-5B51-B04D-8049-0AD7E8D0839F}" destId="{474C2BE2-ED8E-FB48-B8FC-5533DA6B5E24}" srcOrd="5" destOrd="0" presId="urn:microsoft.com/office/officeart/2008/layout/VerticalCurvedList"/>
    <dgm:cxn modelId="{BA63CAB5-AF80-C949-9E5B-814603CEA91B}" type="presParOf" srcId="{F08B2971-5B51-B04D-8049-0AD7E8D0839F}" destId="{E242ED2E-5A87-BB49-8668-68AB5B4EF1C9}" srcOrd="6" destOrd="0" presId="urn:microsoft.com/office/officeart/2008/layout/VerticalCurvedList"/>
    <dgm:cxn modelId="{5C27F8BA-5418-AA48-8BC7-23A374079352}" type="presParOf" srcId="{E242ED2E-5A87-BB49-8668-68AB5B4EF1C9}" destId="{5CEC9627-B2FE-2D42-9A6F-D0C848694378}" srcOrd="0" destOrd="0" presId="urn:microsoft.com/office/officeart/2008/layout/VerticalCurvedList"/>
    <dgm:cxn modelId="{DDD5B65B-A805-0840-B7BB-2037852185FC}" type="presParOf" srcId="{F08B2971-5B51-B04D-8049-0AD7E8D0839F}" destId="{C69041F9-5784-EB41-A518-97B7AEF0E3A7}" srcOrd="7" destOrd="0" presId="urn:microsoft.com/office/officeart/2008/layout/VerticalCurvedList"/>
    <dgm:cxn modelId="{61E53709-0966-624F-9441-005811EC7C5D}" type="presParOf" srcId="{F08B2971-5B51-B04D-8049-0AD7E8D0839F}" destId="{6A9D5791-47C0-F34E-A3C3-363ECD06ED15}" srcOrd="8" destOrd="0" presId="urn:microsoft.com/office/officeart/2008/layout/VerticalCurvedList"/>
    <dgm:cxn modelId="{B4525472-F5B9-8E47-9EE5-81BBE12922D5}" type="presParOf" srcId="{6A9D5791-47C0-F34E-A3C3-363ECD06ED15}" destId="{3F768512-85FB-484A-9E22-7129A668D517}" srcOrd="0" destOrd="0" presId="urn:microsoft.com/office/officeart/2008/layout/VerticalCurvedList"/>
    <dgm:cxn modelId="{7AF0521C-03A1-BB4F-9324-DC456A95CDE5}" type="presParOf" srcId="{F08B2971-5B51-B04D-8049-0AD7E8D0839F}" destId="{17CCB5BE-9A75-4B43-838F-40EBA214A35B}" srcOrd="9" destOrd="0" presId="urn:microsoft.com/office/officeart/2008/layout/VerticalCurvedList"/>
    <dgm:cxn modelId="{622FF376-B1A4-6144-8497-0BCECD0ED7D6}" type="presParOf" srcId="{F08B2971-5B51-B04D-8049-0AD7E8D0839F}" destId="{E6DF653F-810D-3441-BBB9-0D8D0F3BB4D1}" srcOrd="10" destOrd="0" presId="urn:microsoft.com/office/officeart/2008/layout/VerticalCurvedList"/>
    <dgm:cxn modelId="{F5E9D82B-1839-A84E-B86B-6187C67762C8}" type="presParOf" srcId="{E6DF653F-810D-3441-BBB9-0D8D0F3BB4D1}" destId="{2B510BF3-E86F-184A-A47F-3B6C283103CC}" srcOrd="0" destOrd="0" presId="urn:microsoft.com/office/officeart/2008/layout/VerticalCurvedList"/>
    <dgm:cxn modelId="{CD2EDB62-8801-F342-A7F7-38CF3AC78277}" type="presParOf" srcId="{F08B2971-5B51-B04D-8049-0AD7E8D0839F}" destId="{AAEB00B7-6FA7-1144-B596-B99D5206419A}" srcOrd="11" destOrd="0" presId="urn:microsoft.com/office/officeart/2008/layout/VerticalCurvedList"/>
    <dgm:cxn modelId="{DC347E4B-8F85-B247-93A2-0A3D1A93757B}" type="presParOf" srcId="{F08B2971-5B51-B04D-8049-0AD7E8D0839F}" destId="{D8256126-5D83-774B-9EE0-5D0D29E8986D}" srcOrd="12" destOrd="0" presId="urn:microsoft.com/office/officeart/2008/layout/VerticalCurvedList"/>
    <dgm:cxn modelId="{21254045-B667-564B-9AA1-F7A965C6C95B}" type="presParOf" srcId="{D8256126-5D83-774B-9EE0-5D0D29E8986D}" destId="{8FDE6AB9-492F-D94A-B065-ABF11C83471E}" srcOrd="0" destOrd="0" presId="urn:microsoft.com/office/officeart/2008/layout/VerticalCurvedList"/>
    <dgm:cxn modelId="{ECEAAE97-E191-BF49-A4DF-3E47417CB426}" type="presParOf" srcId="{F08B2971-5B51-B04D-8049-0AD7E8D0839F}" destId="{58E8F943-0742-FA48-93D2-75E897AEF673}" srcOrd="13" destOrd="0" presId="urn:microsoft.com/office/officeart/2008/layout/VerticalCurvedList"/>
    <dgm:cxn modelId="{AE42A31A-C0A3-E641-B8EA-AAF61E9EDD3B}" type="presParOf" srcId="{F08B2971-5B51-B04D-8049-0AD7E8D0839F}" destId="{49791FEB-4215-5747-82E7-22C9396B6243}" srcOrd="14" destOrd="0" presId="urn:microsoft.com/office/officeart/2008/layout/VerticalCurvedList"/>
    <dgm:cxn modelId="{EBB51CD4-491F-164B-BCE8-C9D26AED458D}" type="presParOf" srcId="{49791FEB-4215-5747-82E7-22C9396B6243}" destId="{23647887-052A-044D-A3F1-E205E9BB658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dgm:spPr/>
      <dgm:t>
        <a:bodyPr/>
        <a:lstStyle/>
        <a:p>
          <a:r>
            <a:rPr lang="en-US" dirty="0" smtClean="0">
              <a:latin typeface="+mj-lt"/>
            </a:rPr>
            <a:t>Vocabulary</a:t>
          </a:r>
        </a:p>
        <a:p>
          <a:r>
            <a:rPr lang="ka-GE" dirty="0" smtClean="0">
              <a:latin typeface="+mj-lt"/>
            </a:rPr>
            <a:t>ლექსიკა</a:t>
          </a:r>
          <a:endParaRPr lang="ka-GE" dirty="0">
            <a:latin typeface="+mj-lt"/>
          </a:endParaRP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2808D47-944A-40EE-9D74-D8646357B3A0}">
      <dgm:prSet custT="1"/>
      <dgm:spPr/>
      <dgm:t>
        <a:bodyPr/>
        <a:lstStyle/>
        <a:p>
          <a:r>
            <a:rPr lang="en-US" sz="1800" dirty="0" smtClean="0">
              <a:latin typeface="+mn-lt"/>
            </a:rPr>
            <a:t>suspicious</a:t>
          </a:r>
        </a:p>
        <a:p>
          <a:r>
            <a:rPr lang="en-US" sz="1800" dirty="0" smtClean="0">
              <a:latin typeface="+mn-lt"/>
            </a:rPr>
            <a:t>(adj.)</a:t>
          </a:r>
          <a:endParaRPr lang="en-US" sz="1800" dirty="0">
            <a:latin typeface="+mn-lt"/>
          </a:endParaRPr>
        </a:p>
      </dgm:t>
    </dgm:pt>
    <dgm:pt modelId="{A4208551-2FC2-40A8-A709-A078DB392150}" type="parTrans" cxnId="{29A5C49C-20CE-45D0-82F1-345FD74BEDB0}">
      <dgm:prSet/>
      <dgm:spPr/>
      <dgm:t>
        <a:bodyPr/>
        <a:lstStyle/>
        <a:p>
          <a:endParaRPr lang="en-US"/>
        </a:p>
      </dgm:t>
    </dgm:pt>
    <dgm:pt modelId="{5E65DBE1-DC45-4728-AE40-30AF181C90FD}" type="sibTrans" cxnId="{29A5C49C-20CE-45D0-82F1-345FD74BEDB0}">
      <dgm:prSet/>
      <dgm:spPr/>
      <dgm:t>
        <a:bodyPr/>
        <a:lstStyle/>
        <a:p>
          <a:endParaRPr lang="en-US"/>
        </a:p>
      </dgm:t>
    </dgm:pt>
    <dgm:pt modelId="{7082360B-7F92-4DEF-9AB1-2EC28FF9C653}">
      <dgm:prSet/>
      <dgm:spPr/>
      <dgm:t>
        <a:bodyPr/>
        <a:lstStyle/>
        <a:p>
          <a:endParaRPr lang="en-US"/>
        </a:p>
      </dgm:t>
    </dgm:pt>
    <dgm:pt modelId="{BE8C30C2-66CA-4EF0-BDB9-DBA88A68458C}" type="parTrans" cxnId="{6D3810B0-6C5D-4FE7-A1ED-A9AFFD73AD7C}">
      <dgm:prSet/>
      <dgm:spPr/>
      <dgm:t>
        <a:bodyPr/>
        <a:lstStyle/>
        <a:p>
          <a:endParaRPr lang="en-US"/>
        </a:p>
      </dgm:t>
    </dgm:pt>
    <dgm:pt modelId="{473BA959-8265-44BB-B57A-F69F5E8259F1}" type="sibTrans" cxnId="{6D3810B0-6C5D-4FE7-A1ED-A9AFFD73AD7C}">
      <dgm:prSet/>
      <dgm:spPr/>
      <dgm:t>
        <a:bodyPr/>
        <a:lstStyle/>
        <a:p>
          <a:endParaRPr lang="en-US"/>
        </a:p>
      </dgm:t>
    </dgm:pt>
    <dgm:pt modelId="{40716840-A87F-4FB0-A0A4-83FAE3443EB6}">
      <dgm:prSet custT="1"/>
      <dgm:spPr/>
      <dgm:t>
        <a:bodyPr/>
        <a:lstStyle/>
        <a:p>
          <a:r>
            <a:rPr lang="en-US" sz="1800" dirty="0" smtClean="0">
              <a:latin typeface="+mn-lt"/>
            </a:rPr>
            <a:t>to disobey</a:t>
          </a:r>
        </a:p>
        <a:p>
          <a:r>
            <a:rPr lang="en-US" sz="1800" dirty="0" smtClean="0">
              <a:latin typeface="+mn-lt"/>
            </a:rPr>
            <a:t>(v.)</a:t>
          </a:r>
          <a:endParaRPr lang="en-US" sz="1800" dirty="0">
            <a:latin typeface="+mn-lt"/>
          </a:endParaRPr>
        </a:p>
      </dgm:t>
    </dgm:pt>
    <dgm:pt modelId="{3785B9AA-4F03-412C-B26E-7C71707BAAC4}" type="parTrans" cxnId="{D845223D-9F5D-41B4-A002-692929A1B9DF}">
      <dgm:prSet/>
      <dgm:spPr/>
      <dgm:t>
        <a:bodyPr/>
        <a:lstStyle/>
        <a:p>
          <a:endParaRPr lang="en-US"/>
        </a:p>
      </dgm:t>
    </dgm:pt>
    <dgm:pt modelId="{1C782284-FA85-4581-A75B-7056651CC7AA}" type="sibTrans" cxnId="{D845223D-9F5D-41B4-A002-692929A1B9DF}">
      <dgm:prSet/>
      <dgm:spPr/>
      <dgm:t>
        <a:bodyPr/>
        <a:lstStyle/>
        <a:p>
          <a:endParaRPr lang="en-US"/>
        </a:p>
      </dgm:t>
    </dgm:pt>
    <dgm:pt modelId="{FE6886E2-ADD3-43C4-9DA9-83B127DBDE26}">
      <dgm:prSet custT="1"/>
      <dgm:spPr/>
      <dgm:t>
        <a:bodyPr/>
        <a:lstStyle/>
        <a:p>
          <a:r>
            <a:rPr lang="en-US" sz="1800" dirty="0" smtClean="0">
              <a:latin typeface="+mn-lt"/>
            </a:rPr>
            <a:t>treachery</a:t>
          </a:r>
        </a:p>
        <a:p>
          <a:r>
            <a:rPr lang="en-US" sz="1800" dirty="0" smtClean="0">
              <a:latin typeface="+mn-lt"/>
            </a:rPr>
            <a:t>(n.)</a:t>
          </a:r>
          <a:endParaRPr lang="en-US" sz="1800" dirty="0">
            <a:latin typeface="+mn-lt"/>
          </a:endParaRPr>
        </a:p>
      </dgm:t>
    </dgm:pt>
    <dgm:pt modelId="{710A0D94-0504-4E16-9827-ED5BE4BBE01F}" type="parTrans" cxnId="{B82B5336-DF47-476E-B2AA-193D2476DD3C}">
      <dgm:prSet/>
      <dgm:spPr/>
      <dgm:t>
        <a:bodyPr/>
        <a:lstStyle/>
        <a:p>
          <a:endParaRPr lang="en-US"/>
        </a:p>
      </dgm:t>
    </dgm:pt>
    <dgm:pt modelId="{77922B10-8F0F-42A1-9D78-C5EDEB14C5A6}" type="sibTrans" cxnId="{B82B5336-DF47-476E-B2AA-193D2476DD3C}">
      <dgm:prSet/>
      <dgm:spPr/>
      <dgm:t>
        <a:bodyPr/>
        <a:lstStyle/>
        <a:p>
          <a:endParaRPr lang="en-US"/>
        </a:p>
      </dgm:t>
    </dgm:pt>
    <dgm:pt modelId="{CAE71A80-DC2B-4DAA-99D8-C922C759B791}">
      <dgm:prSet custT="1"/>
      <dgm:spPr/>
      <dgm:t>
        <a:bodyPr/>
        <a:lstStyle/>
        <a:p>
          <a:r>
            <a:rPr lang="en-US" sz="1800" b="0" dirty="0" smtClean="0"/>
            <a:t>to capture</a:t>
          </a:r>
          <a:endParaRPr lang="en-US" sz="1800" b="0" dirty="0" smtClean="0">
            <a:latin typeface="+mn-lt"/>
          </a:endParaRPr>
        </a:p>
        <a:p>
          <a:r>
            <a:rPr lang="en-US" sz="1800" dirty="0" smtClean="0">
              <a:latin typeface="+mn-lt"/>
            </a:rPr>
            <a:t>(v.)</a:t>
          </a:r>
          <a:endParaRPr lang="en-US" sz="1800" dirty="0">
            <a:latin typeface="+mn-lt"/>
          </a:endParaRPr>
        </a:p>
      </dgm:t>
    </dgm:pt>
    <dgm:pt modelId="{9203F18D-C717-46AB-AACA-EDAB174FDEBB}" type="parTrans" cxnId="{D565A3B5-4D13-4416-AEED-C1242D12760A}">
      <dgm:prSet/>
      <dgm:spPr/>
      <dgm:t>
        <a:bodyPr/>
        <a:lstStyle/>
        <a:p>
          <a:endParaRPr lang="en-US"/>
        </a:p>
      </dgm:t>
    </dgm:pt>
    <dgm:pt modelId="{4006B50D-A108-40A7-9CD3-4B19D9721419}" type="sibTrans" cxnId="{D565A3B5-4D13-4416-AEED-C1242D12760A}">
      <dgm:prSet/>
      <dgm:spPr/>
      <dgm:t>
        <a:bodyPr/>
        <a:lstStyle/>
        <a:p>
          <a:endParaRPr lang="en-US"/>
        </a:p>
      </dgm:t>
    </dgm:pt>
    <dgm:pt modelId="{2340F9DA-3D82-4DF1-BC07-421692E421DF}">
      <dgm:prSet custT="1"/>
      <dgm:spPr/>
      <dgm:t>
        <a:bodyPr/>
        <a:lstStyle/>
        <a:p>
          <a:r>
            <a:rPr lang="en-US" sz="1800" dirty="0" smtClean="0">
              <a:latin typeface="+mn-lt"/>
            </a:rPr>
            <a:t>plot</a:t>
          </a:r>
        </a:p>
        <a:p>
          <a:r>
            <a:rPr lang="en-US" sz="1800" dirty="0" smtClean="0">
              <a:latin typeface="+mn-lt"/>
            </a:rPr>
            <a:t>(n.)</a:t>
          </a:r>
          <a:endParaRPr lang="en-US" sz="1800" dirty="0">
            <a:latin typeface="+mn-lt"/>
          </a:endParaRPr>
        </a:p>
      </dgm:t>
    </dgm:pt>
    <dgm:pt modelId="{C628433B-CE61-44E7-87B2-490563E4585D}" type="parTrans" cxnId="{3DC55C0D-9E80-41CE-85B0-3EF5FB4093A9}">
      <dgm:prSet/>
      <dgm:spPr/>
      <dgm:t>
        <a:bodyPr/>
        <a:lstStyle/>
        <a:p>
          <a:endParaRPr lang="en-US"/>
        </a:p>
      </dgm:t>
    </dgm:pt>
    <dgm:pt modelId="{0A575454-4637-4B2A-9C92-006C15089D4A}" type="sibTrans" cxnId="{3DC55C0D-9E80-41CE-85B0-3EF5FB4093A9}">
      <dgm:prSet/>
      <dgm:spPr/>
      <dgm:t>
        <a:bodyPr/>
        <a:lstStyle/>
        <a:p>
          <a:endParaRPr lang="en-US"/>
        </a:p>
      </dgm:t>
    </dgm:pt>
    <dgm:pt modelId="{E38DB001-42A2-48D2-9EA1-7B65E582F524}">
      <dgm:prSet custT="1"/>
      <dgm:spPr/>
      <dgm:t>
        <a:bodyPr/>
        <a:lstStyle/>
        <a:p>
          <a:r>
            <a:rPr lang="en-US" sz="1800" dirty="0" smtClean="0">
              <a:latin typeface="+mn-lt"/>
            </a:rPr>
            <a:t>to destroy (v.)</a:t>
          </a:r>
          <a:endParaRPr lang="en-US" sz="1800" dirty="0">
            <a:latin typeface="+mn-lt"/>
          </a:endParaRPr>
        </a:p>
      </dgm:t>
    </dgm:pt>
    <dgm:pt modelId="{FD81B9F5-E7F5-4AEB-BFD9-F5E2B1168856}" type="parTrans" cxnId="{9E122D16-BE86-48D4-9D18-23F87D403704}">
      <dgm:prSet/>
      <dgm:spPr/>
      <dgm:t>
        <a:bodyPr/>
        <a:lstStyle/>
        <a:p>
          <a:endParaRPr lang="en-US"/>
        </a:p>
      </dgm:t>
    </dgm:pt>
    <dgm:pt modelId="{757E227C-402D-4B85-8B1E-356A90AF085B}" type="sibTrans" cxnId="{9E122D16-BE86-48D4-9D18-23F87D403704}">
      <dgm:prSet/>
      <dgm:spPr/>
      <dgm:t>
        <a:bodyPr/>
        <a:lstStyle/>
        <a:p>
          <a:endParaRPr lang="en-US"/>
        </a:p>
      </dgm:t>
    </dgm:pt>
    <dgm:pt modelId="{31F7A6C7-C8B8-4553-BC63-88919F1CB69C}">
      <dgm:prSet custT="1"/>
      <dgm:spPr/>
      <dgm:t>
        <a:bodyPr/>
        <a:lstStyle/>
        <a:p>
          <a:r>
            <a:rPr lang="en-US" sz="1800" b="0" dirty="0" smtClean="0">
              <a:latin typeface="+mn-lt"/>
            </a:rPr>
            <a:t>to fuse </a:t>
          </a:r>
        </a:p>
        <a:p>
          <a:r>
            <a:rPr lang="en-US" sz="1800" b="0" dirty="0" smtClean="0">
              <a:latin typeface="+mn-lt"/>
            </a:rPr>
            <a:t>(v.)</a:t>
          </a:r>
          <a:endParaRPr lang="en-US" sz="1800" b="0" dirty="0">
            <a:latin typeface="+mn-lt"/>
          </a:endParaRPr>
        </a:p>
      </dgm:t>
    </dgm:pt>
    <dgm:pt modelId="{4490E547-5321-4A95-B07E-744E350A7B50}" type="parTrans" cxnId="{C6FA588C-1F00-4D5A-9785-F87B61AAF1BF}">
      <dgm:prSet/>
      <dgm:spPr/>
      <dgm:t>
        <a:bodyPr/>
        <a:lstStyle/>
        <a:p>
          <a:endParaRPr lang="en-US"/>
        </a:p>
      </dgm:t>
    </dgm:pt>
    <dgm:pt modelId="{5F2D2B19-322A-4327-81B7-35F13ECC623B}" type="sibTrans" cxnId="{C6FA588C-1F00-4D5A-9785-F87B61AAF1BF}">
      <dgm:prSet/>
      <dgm:spPr/>
      <dgm:t>
        <a:bodyPr/>
        <a:lstStyle/>
        <a:p>
          <a:endParaRPr lang="en-US"/>
        </a:p>
      </dgm:t>
    </dgm:pt>
    <dgm:pt modelId="{967F09E1-8255-44B9-9303-E7FEA29D2E82}">
      <dgm:prSet custT="1"/>
      <dgm:spPr/>
      <dgm:t>
        <a:bodyPr/>
        <a:lstStyle/>
        <a:p>
          <a:r>
            <a:rPr lang="en-US" sz="1800" b="0" dirty="0" smtClean="0">
              <a:latin typeface="+mn-lt"/>
            </a:rPr>
            <a:t>traitor</a:t>
          </a:r>
        </a:p>
        <a:p>
          <a:r>
            <a:rPr lang="en-US" sz="1800" b="0" dirty="0" smtClean="0">
              <a:latin typeface="+mn-lt"/>
            </a:rPr>
            <a:t>(n.)</a:t>
          </a:r>
          <a:endParaRPr lang="en-US" sz="1800" b="0" dirty="0">
            <a:latin typeface="+mn-lt"/>
          </a:endParaRPr>
        </a:p>
      </dgm:t>
    </dgm:pt>
    <dgm:pt modelId="{CBD414B6-AF24-4CF8-80FF-C81C55690D14}" type="parTrans" cxnId="{1458CED9-3244-4F8B-B72E-C93D50B67AB0}">
      <dgm:prSet/>
      <dgm:spPr/>
      <dgm:t>
        <a:bodyPr/>
        <a:lstStyle/>
        <a:p>
          <a:endParaRPr lang="en-US"/>
        </a:p>
      </dgm:t>
    </dgm:pt>
    <dgm:pt modelId="{ACC2903B-E9FD-43AC-8CA4-BC3F1186F5B4}" type="sibTrans" cxnId="{1458CED9-3244-4F8B-B72E-C93D50B67AB0}">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B9A95E8E-6E90-44AE-B6F0-582FC19101EA}" type="pres">
      <dgm:prSet presAssocID="{3785B9AA-4F03-412C-B26E-7C71707BAAC4}" presName="Name9" presStyleLbl="parChTrans1D2" presStyleIdx="0" presStyleCnt="8"/>
      <dgm:spPr/>
      <dgm:t>
        <a:bodyPr/>
        <a:lstStyle/>
        <a:p>
          <a:endParaRPr lang="en-US"/>
        </a:p>
      </dgm:t>
    </dgm:pt>
    <dgm:pt modelId="{89784778-3332-4966-BEC1-4DC32A0B73BA}" type="pres">
      <dgm:prSet presAssocID="{3785B9AA-4F03-412C-B26E-7C71707BAAC4}" presName="connTx" presStyleLbl="parChTrans1D2" presStyleIdx="0" presStyleCnt="8"/>
      <dgm:spPr/>
      <dgm:t>
        <a:bodyPr/>
        <a:lstStyle/>
        <a:p>
          <a:endParaRPr lang="en-US"/>
        </a:p>
      </dgm:t>
    </dgm:pt>
    <dgm:pt modelId="{60CA6584-FB95-416B-AC47-B171AC9DC8F6}" type="pres">
      <dgm:prSet presAssocID="{40716840-A87F-4FB0-A0A4-83FAE3443EB6}" presName="node" presStyleLbl="node1" presStyleIdx="0" presStyleCnt="8">
        <dgm:presLayoutVars>
          <dgm:bulletEnabled val="1"/>
        </dgm:presLayoutVars>
      </dgm:prSet>
      <dgm:spPr/>
      <dgm:t>
        <a:bodyPr/>
        <a:lstStyle/>
        <a:p>
          <a:endParaRPr lang="en-US"/>
        </a:p>
      </dgm:t>
    </dgm:pt>
    <dgm:pt modelId="{79CCF70B-B7B2-4330-95B9-A52A5E6F8B08}" type="pres">
      <dgm:prSet presAssocID="{710A0D94-0504-4E16-9827-ED5BE4BBE01F}" presName="Name9" presStyleLbl="parChTrans1D2" presStyleIdx="1" presStyleCnt="8"/>
      <dgm:spPr/>
      <dgm:t>
        <a:bodyPr/>
        <a:lstStyle/>
        <a:p>
          <a:endParaRPr lang="en-US"/>
        </a:p>
      </dgm:t>
    </dgm:pt>
    <dgm:pt modelId="{328EA4A5-1829-416A-A658-0E1218B98418}" type="pres">
      <dgm:prSet presAssocID="{710A0D94-0504-4E16-9827-ED5BE4BBE01F}" presName="connTx" presStyleLbl="parChTrans1D2" presStyleIdx="1" presStyleCnt="8"/>
      <dgm:spPr/>
      <dgm:t>
        <a:bodyPr/>
        <a:lstStyle/>
        <a:p>
          <a:endParaRPr lang="en-US"/>
        </a:p>
      </dgm:t>
    </dgm:pt>
    <dgm:pt modelId="{8AD78741-3BC3-458E-8A9A-DAB0A9FDFE23}" type="pres">
      <dgm:prSet presAssocID="{FE6886E2-ADD3-43C4-9DA9-83B127DBDE26}" presName="node" presStyleLbl="node1" presStyleIdx="1" presStyleCnt="8" custScaleX="168610" custRadScaleRad="163980" custRadScaleInc="39740">
        <dgm:presLayoutVars>
          <dgm:bulletEnabled val="1"/>
        </dgm:presLayoutVars>
      </dgm:prSet>
      <dgm:spPr/>
      <dgm:t>
        <a:bodyPr/>
        <a:lstStyle/>
        <a:p>
          <a:endParaRPr lang="en-US"/>
        </a:p>
      </dgm:t>
    </dgm:pt>
    <dgm:pt modelId="{C455CC8C-6CE2-4876-8AF7-933EAB8950E9}" type="pres">
      <dgm:prSet presAssocID="{9203F18D-C717-46AB-AACA-EDAB174FDEBB}" presName="Name9" presStyleLbl="parChTrans1D2" presStyleIdx="2" presStyleCnt="8"/>
      <dgm:spPr/>
      <dgm:t>
        <a:bodyPr/>
        <a:lstStyle/>
        <a:p>
          <a:endParaRPr lang="en-US"/>
        </a:p>
      </dgm:t>
    </dgm:pt>
    <dgm:pt modelId="{3A0435BC-BDEF-411D-855F-37BC47513DCD}" type="pres">
      <dgm:prSet presAssocID="{9203F18D-C717-46AB-AACA-EDAB174FDEBB}" presName="connTx" presStyleLbl="parChTrans1D2" presStyleIdx="2" presStyleCnt="8"/>
      <dgm:spPr/>
      <dgm:t>
        <a:bodyPr/>
        <a:lstStyle/>
        <a:p>
          <a:endParaRPr lang="en-US"/>
        </a:p>
      </dgm:t>
    </dgm:pt>
    <dgm:pt modelId="{14FED8F7-C96E-4157-AE78-8507ED613C46}" type="pres">
      <dgm:prSet presAssocID="{CAE71A80-DC2B-4DAA-99D8-C922C759B791}" presName="node" presStyleLbl="node1" presStyleIdx="2" presStyleCnt="8" custScaleX="141659" custRadScaleRad="140775" custRadScaleInc="-16216">
        <dgm:presLayoutVars>
          <dgm:bulletEnabled val="1"/>
        </dgm:presLayoutVars>
      </dgm:prSet>
      <dgm:spPr/>
      <dgm:t>
        <a:bodyPr/>
        <a:lstStyle/>
        <a:p>
          <a:endParaRPr lang="en-US"/>
        </a:p>
      </dgm:t>
    </dgm:pt>
    <dgm:pt modelId="{7FD80FC6-6F90-4979-BC08-4533BCEA0C4A}" type="pres">
      <dgm:prSet presAssocID="{C628433B-CE61-44E7-87B2-490563E4585D}" presName="Name9" presStyleLbl="parChTrans1D2" presStyleIdx="3" presStyleCnt="8"/>
      <dgm:spPr/>
      <dgm:t>
        <a:bodyPr/>
        <a:lstStyle/>
        <a:p>
          <a:endParaRPr lang="en-US"/>
        </a:p>
      </dgm:t>
    </dgm:pt>
    <dgm:pt modelId="{53BA976A-21D2-4E79-AA69-42A5461254EC}" type="pres">
      <dgm:prSet presAssocID="{C628433B-CE61-44E7-87B2-490563E4585D}" presName="connTx" presStyleLbl="parChTrans1D2" presStyleIdx="3" presStyleCnt="8"/>
      <dgm:spPr/>
      <dgm:t>
        <a:bodyPr/>
        <a:lstStyle/>
        <a:p>
          <a:endParaRPr lang="en-US"/>
        </a:p>
      </dgm:t>
    </dgm:pt>
    <dgm:pt modelId="{97AC90F4-D3E1-4720-BB64-3FFA7FF91885}" type="pres">
      <dgm:prSet presAssocID="{2340F9DA-3D82-4DF1-BC07-421692E421DF}" presName="node" presStyleLbl="node1" presStyleIdx="3" presStyleCnt="8" custScaleX="142415" custScaleY="89957" custRadScaleRad="161047" custRadScaleInc="-66367">
        <dgm:presLayoutVars>
          <dgm:bulletEnabled val="1"/>
        </dgm:presLayoutVars>
      </dgm:prSet>
      <dgm:spPr/>
      <dgm:t>
        <a:bodyPr/>
        <a:lstStyle/>
        <a:p>
          <a:endParaRPr lang="en-US"/>
        </a:p>
      </dgm:t>
    </dgm:pt>
    <dgm:pt modelId="{590263F0-6B47-4D81-ADFB-30DE3EA68C42}" type="pres">
      <dgm:prSet presAssocID="{FD81B9F5-E7F5-4AEB-BFD9-F5E2B1168856}" presName="Name9" presStyleLbl="parChTrans1D2" presStyleIdx="4" presStyleCnt="8"/>
      <dgm:spPr/>
      <dgm:t>
        <a:bodyPr/>
        <a:lstStyle/>
        <a:p>
          <a:endParaRPr lang="en-US"/>
        </a:p>
      </dgm:t>
    </dgm:pt>
    <dgm:pt modelId="{11C3302F-DAFE-4622-8BCE-ED588D42F7C4}" type="pres">
      <dgm:prSet presAssocID="{FD81B9F5-E7F5-4AEB-BFD9-F5E2B1168856}" presName="connTx" presStyleLbl="parChTrans1D2" presStyleIdx="4" presStyleCnt="8"/>
      <dgm:spPr/>
      <dgm:t>
        <a:bodyPr/>
        <a:lstStyle/>
        <a:p>
          <a:endParaRPr lang="en-US"/>
        </a:p>
      </dgm:t>
    </dgm:pt>
    <dgm:pt modelId="{7E41AABE-D5ED-472C-B971-FEDB7103D646}" type="pres">
      <dgm:prSet presAssocID="{E38DB001-42A2-48D2-9EA1-7B65E582F524}" presName="node" presStyleLbl="node1" presStyleIdx="4" presStyleCnt="8" custScaleX="129680" custRadScaleRad="80326" custRadScaleInc="823">
        <dgm:presLayoutVars>
          <dgm:bulletEnabled val="1"/>
        </dgm:presLayoutVars>
      </dgm:prSet>
      <dgm:spPr/>
      <dgm:t>
        <a:bodyPr/>
        <a:lstStyle/>
        <a:p>
          <a:endParaRPr lang="en-US"/>
        </a:p>
      </dgm:t>
    </dgm:pt>
    <dgm:pt modelId="{0B1A478D-C929-4B8D-8C55-DBD98AD384D9}" type="pres">
      <dgm:prSet presAssocID="{4490E547-5321-4A95-B07E-744E350A7B50}" presName="Name9" presStyleLbl="parChTrans1D2" presStyleIdx="5" presStyleCnt="8"/>
      <dgm:spPr/>
      <dgm:t>
        <a:bodyPr/>
        <a:lstStyle/>
        <a:p>
          <a:endParaRPr lang="en-US"/>
        </a:p>
      </dgm:t>
    </dgm:pt>
    <dgm:pt modelId="{3198107D-E06C-4F50-9936-ECD0B96942C2}" type="pres">
      <dgm:prSet presAssocID="{4490E547-5321-4A95-B07E-744E350A7B50}" presName="connTx" presStyleLbl="parChTrans1D2" presStyleIdx="5" presStyleCnt="8"/>
      <dgm:spPr/>
      <dgm:t>
        <a:bodyPr/>
        <a:lstStyle/>
        <a:p>
          <a:endParaRPr lang="en-US"/>
        </a:p>
      </dgm:t>
    </dgm:pt>
    <dgm:pt modelId="{37118DB8-5C7C-4B41-97AF-D2A2553362FB}" type="pres">
      <dgm:prSet presAssocID="{31F7A6C7-C8B8-4553-BC63-88919F1CB69C}" presName="node" presStyleLbl="node1" presStyleIdx="5" presStyleCnt="8" custScaleX="130417" custRadScaleRad="163802" custRadScaleInc="66706">
        <dgm:presLayoutVars>
          <dgm:bulletEnabled val="1"/>
        </dgm:presLayoutVars>
      </dgm:prSet>
      <dgm:spPr/>
      <dgm:t>
        <a:bodyPr/>
        <a:lstStyle/>
        <a:p>
          <a:endParaRPr lang="en-US"/>
        </a:p>
      </dgm:t>
    </dgm:pt>
    <dgm:pt modelId="{11EB1C63-9875-4E49-B468-ABE1B96C95F7}" type="pres">
      <dgm:prSet presAssocID="{CBD414B6-AF24-4CF8-80FF-C81C55690D14}" presName="Name9" presStyleLbl="parChTrans1D2" presStyleIdx="6" presStyleCnt="8"/>
      <dgm:spPr/>
      <dgm:t>
        <a:bodyPr/>
        <a:lstStyle/>
        <a:p>
          <a:endParaRPr lang="en-US"/>
        </a:p>
      </dgm:t>
    </dgm:pt>
    <dgm:pt modelId="{E95C308E-0CE6-40EB-A5E4-B0E50889ADBC}" type="pres">
      <dgm:prSet presAssocID="{CBD414B6-AF24-4CF8-80FF-C81C55690D14}" presName="connTx" presStyleLbl="parChTrans1D2" presStyleIdx="6" presStyleCnt="8"/>
      <dgm:spPr/>
      <dgm:t>
        <a:bodyPr/>
        <a:lstStyle/>
        <a:p>
          <a:endParaRPr lang="en-US"/>
        </a:p>
      </dgm:t>
    </dgm:pt>
    <dgm:pt modelId="{D41E153F-26E4-4E04-951D-A7F71B95760C}" type="pres">
      <dgm:prSet presAssocID="{967F09E1-8255-44B9-9303-E7FEA29D2E82}" presName="node" presStyleLbl="node1" presStyleIdx="6" presStyleCnt="8" custScaleX="107104" custScaleY="88790" custRadScaleRad="147023" custRadScaleInc="6139">
        <dgm:presLayoutVars>
          <dgm:bulletEnabled val="1"/>
        </dgm:presLayoutVars>
      </dgm:prSet>
      <dgm:spPr/>
      <dgm:t>
        <a:bodyPr/>
        <a:lstStyle/>
        <a:p>
          <a:endParaRPr lang="en-US"/>
        </a:p>
      </dgm:t>
    </dgm:pt>
    <dgm:pt modelId="{D4612FAB-49A0-42B4-BCFC-2FF51D7493EE}" type="pres">
      <dgm:prSet presAssocID="{A4208551-2FC2-40A8-A709-A078DB392150}" presName="Name9" presStyleLbl="parChTrans1D2" presStyleIdx="7" presStyleCnt="8"/>
      <dgm:spPr/>
      <dgm:t>
        <a:bodyPr/>
        <a:lstStyle/>
        <a:p>
          <a:endParaRPr lang="en-US"/>
        </a:p>
      </dgm:t>
    </dgm:pt>
    <dgm:pt modelId="{E87B9216-6BA2-4FEB-A893-B5EFB9F18B76}" type="pres">
      <dgm:prSet presAssocID="{A4208551-2FC2-40A8-A709-A078DB392150}" presName="connTx" presStyleLbl="parChTrans1D2" presStyleIdx="7" presStyleCnt="8"/>
      <dgm:spPr/>
      <dgm:t>
        <a:bodyPr/>
        <a:lstStyle/>
        <a:p>
          <a:endParaRPr lang="en-US"/>
        </a:p>
      </dgm:t>
    </dgm:pt>
    <dgm:pt modelId="{B86A3D4F-8D1A-4534-8794-0FF8F8C4D050}" type="pres">
      <dgm:prSet presAssocID="{C2808D47-944A-40EE-9D74-D8646357B3A0}" presName="node" presStyleLbl="node1" presStyleIdx="7" presStyleCnt="8" custScaleX="115429" custScaleY="100896" custRadScaleRad="179002" custRadScaleInc="-53875">
        <dgm:presLayoutVars>
          <dgm:bulletEnabled val="1"/>
        </dgm:presLayoutVars>
      </dgm:prSet>
      <dgm:spPr/>
      <dgm:t>
        <a:bodyPr/>
        <a:lstStyle/>
        <a:p>
          <a:endParaRPr lang="en-US"/>
        </a:p>
      </dgm:t>
    </dgm:pt>
  </dgm:ptLst>
  <dgm:cxnLst>
    <dgm:cxn modelId="{6820A7F7-A6CC-49EF-84D7-BE44B2BE0B74}" type="presOf" srcId="{967F09E1-8255-44B9-9303-E7FEA29D2E82}" destId="{D41E153F-26E4-4E04-951D-A7F71B95760C}" srcOrd="0" destOrd="0" presId="urn:microsoft.com/office/officeart/2005/8/layout/radial1"/>
    <dgm:cxn modelId="{596FFA78-22AA-4D36-BDF8-CB3C4F264777}" type="presOf" srcId="{710A0D94-0504-4E16-9827-ED5BE4BBE01F}" destId="{328EA4A5-1829-416A-A658-0E1218B98418}" srcOrd="1" destOrd="0" presId="urn:microsoft.com/office/officeart/2005/8/layout/radial1"/>
    <dgm:cxn modelId="{C63A81A8-7715-E04B-929B-E85AC01F9AB3}" type="presOf" srcId="{884A0726-A1DA-4942-84CF-47333059DFD7}" destId="{31F16129-0CC8-9C4A-B4E8-B63C962C64F8}" srcOrd="0" destOrd="0" presId="urn:microsoft.com/office/officeart/2005/8/layout/radial1"/>
    <dgm:cxn modelId="{0B0FE6B3-F56D-4A6F-ACC9-9A86CDB966F4}" type="presOf" srcId="{9203F18D-C717-46AB-AACA-EDAB174FDEBB}" destId="{C455CC8C-6CE2-4876-8AF7-933EAB8950E9}" srcOrd="0" destOrd="0" presId="urn:microsoft.com/office/officeart/2005/8/layout/radial1"/>
    <dgm:cxn modelId="{C6FA588C-1F00-4D5A-9785-F87B61AAF1BF}" srcId="{03F97FFF-303A-5E4D-A645-BCFF0246749F}" destId="{31F7A6C7-C8B8-4553-BC63-88919F1CB69C}" srcOrd="5" destOrd="0" parTransId="{4490E547-5321-4A95-B07E-744E350A7B50}" sibTransId="{5F2D2B19-322A-4327-81B7-35F13ECC623B}"/>
    <dgm:cxn modelId="{D565A3B5-4D13-4416-AEED-C1242D12760A}" srcId="{03F97FFF-303A-5E4D-A645-BCFF0246749F}" destId="{CAE71A80-DC2B-4DAA-99D8-C922C759B791}" srcOrd="2" destOrd="0" parTransId="{9203F18D-C717-46AB-AACA-EDAB174FDEBB}" sibTransId="{4006B50D-A108-40A7-9CD3-4B19D9721419}"/>
    <dgm:cxn modelId="{9E122D16-BE86-48D4-9D18-23F87D403704}" srcId="{03F97FFF-303A-5E4D-A645-BCFF0246749F}" destId="{E38DB001-42A2-48D2-9EA1-7B65E582F524}" srcOrd="4" destOrd="0" parTransId="{FD81B9F5-E7F5-4AEB-BFD9-F5E2B1168856}" sibTransId="{757E227C-402D-4B85-8B1E-356A90AF085B}"/>
    <dgm:cxn modelId="{1977570B-C536-43A2-8700-F2C0D6F95A34}" type="presOf" srcId="{4490E547-5321-4A95-B07E-744E350A7B50}" destId="{3198107D-E06C-4F50-9936-ECD0B96942C2}" srcOrd="1" destOrd="0" presId="urn:microsoft.com/office/officeart/2005/8/layout/radial1"/>
    <dgm:cxn modelId="{A7DE29D9-E923-49E7-ADF5-D10D0FC88256}" type="presOf" srcId="{9203F18D-C717-46AB-AACA-EDAB174FDEBB}" destId="{3A0435BC-BDEF-411D-855F-37BC47513DCD}" srcOrd="1" destOrd="0" presId="urn:microsoft.com/office/officeart/2005/8/layout/radial1"/>
    <dgm:cxn modelId="{7EEAF4E3-87C5-495B-B66C-A56203E49E9A}" type="presOf" srcId="{31F7A6C7-C8B8-4553-BC63-88919F1CB69C}" destId="{37118DB8-5C7C-4B41-97AF-D2A2553362FB}" srcOrd="0" destOrd="0" presId="urn:microsoft.com/office/officeart/2005/8/layout/radial1"/>
    <dgm:cxn modelId="{B82B5336-DF47-476E-B2AA-193D2476DD3C}" srcId="{03F97FFF-303A-5E4D-A645-BCFF0246749F}" destId="{FE6886E2-ADD3-43C4-9DA9-83B127DBDE26}" srcOrd="1" destOrd="0" parTransId="{710A0D94-0504-4E16-9827-ED5BE4BBE01F}" sibTransId="{77922B10-8F0F-42A1-9D78-C5EDEB14C5A6}"/>
    <dgm:cxn modelId="{C25D15E5-853F-461E-9C60-62B05119BCCA}" type="presOf" srcId="{C2808D47-944A-40EE-9D74-D8646357B3A0}" destId="{B86A3D4F-8D1A-4534-8794-0FF8F8C4D050}" srcOrd="0" destOrd="0" presId="urn:microsoft.com/office/officeart/2005/8/layout/radial1"/>
    <dgm:cxn modelId="{056321F5-03D1-46E2-9D7F-10746ECA648A}" type="presOf" srcId="{4490E547-5321-4A95-B07E-744E350A7B50}" destId="{0B1A478D-C929-4B8D-8C55-DBD98AD384D9}" srcOrd="0" destOrd="0" presId="urn:microsoft.com/office/officeart/2005/8/layout/radial1"/>
    <dgm:cxn modelId="{4A281F24-7E13-4D6A-8BD0-70785FA5A886}" type="presOf" srcId="{A4208551-2FC2-40A8-A709-A078DB392150}" destId="{D4612FAB-49A0-42B4-BCFC-2FF51D7493EE}" srcOrd="0" destOrd="0" presId="urn:microsoft.com/office/officeart/2005/8/layout/radial1"/>
    <dgm:cxn modelId="{5641DABC-BE84-4629-9652-4CD2B8CD3C8F}" type="presOf" srcId="{A4208551-2FC2-40A8-A709-A078DB392150}" destId="{E87B9216-6BA2-4FEB-A893-B5EFB9F18B76}" srcOrd="1" destOrd="0" presId="urn:microsoft.com/office/officeart/2005/8/layout/radial1"/>
    <dgm:cxn modelId="{C4417824-8BDF-4C75-89D3-4A00590B2419}" type="presOf" srcId="{CBD414B6-AF24-4CF8-80FF-C81C55690D14}" destId="{11EB1C63-9875-4E49-B468-ABE1B96C95F7}" srcOrd="0" destOrd="0" presId="urn:microsoft.com/office/officeart/2005/8/layout/radial1"/>
    <dgm:cxn modelId="{63764B98-8681-4D43-88BD-A6F786DD6414}" type="presOf" srcId="{C628433B-CE61-44E7-87B2-490563E4585D}" destId="{53BA976A-21D2-4E79-AA69-42A5461254EC}" srcOrd="1" destOrd="0" presId="urn:microsoft.com/office/officeart/2005/8/layout/radial1"/>
    <dgm:cxn modelId="{6345B6F6-B9EF-4356-9BD8-8FE054E3468F}" type="presOf" srcId="{C628433B-CE61-44E7-87B2-490563E4585D}" destId="{7FD80FC6-6F90-4979-BC08-4533BCEA0C4A}" srcOrd="0" destOrd="0" presId="urn:microsoft.com/office/officeart/2005/8/layout/radial1"/>
    <dgm:cxn modelId="{6D3810B0-6C5D-4FE7-A1ED-A9AFFD73AD7C}" srcId="{884A0726-A1DA-4942-84CF-47333059DFD7}" destId="{7082360B-7F92-4DEF-9AB1-2EC28FF9C653}" srcOrd="1" destOrd="0" parTransId="{BE8C30C2-66CA-4EF0-BDB9-DBA88A68458C}" sibTransId="{473BA959-8265-44BB-B57A-F69F5E8259F1}"/>
    <dgm:cxn modelId="{D6D2EB73-9E2C-454F-8E32-C3EBEDD10DAA}" type="presOf" srcId="{2340F9DA-3D82-4DF1-BC07-421692E421DF}" destId="{97AC90F4-D3E1-4720-BB64-3FFA7FF91885}" srcOrd="0" destOrd="0" presId="urn:microsoft.com/office/officeart/2005/8/layout/radial1"/>
    <dgm:cxn modelId="{3DC55C0D-9E80-41CE-85B0-3EF5FB4093A9}" srcId="{03F97FFF-303A-5E4D-A645-BCFF0246749F}" destId="{2340F9DA-3D82-4DF1-BC07-421692E421DF}" srcOrd="3" destOrd="0" parTransId="{C628433B-CE61-44E7-87B2-490563E4585D}" sibTransId="{0A575454-4637-4B2A-9C92-006C15089D4A}"/>
    <dgm:cxn modelId="{90D9C6ED-9EC8-44DB-95D2-9D2E73C71DC9}" type="presOf" srcId="{E38DB001-42A2-48D2-9EA1-7B65E582F524}" destId="{7E41AABE-D5ED-472C-B971-FEDB7103D646}" srcOrd="0" destOrd="0" presId="urn:microsoft.com/office/officeart/2005/8/layout/radial1"/>
    <dgm:cxn modelId="{06F29780-29D3-4D0E-9686-4316F338EBA4}" type="presOf" srcId="{40716840-A87F-4FB0-A0A4-83FAE3443EB6}" destId="{60CA6584-FB95-416B-AC47-B171AC9DC8F6}" srcOrd="0" destOrd="0" presId="urn:microsoft.com/office/officeart/2005/8/layout/radial1"/>
    <dgm:cxn modelId="{8CF502C6-ADD5-423C-B558-BF54A0882F95}" type="presOf" srcId="{FE6886E2-ADD3-43C4-9DA9-83B127DBDE26}" destId="{8AD78741-3BC3-458E-8A9A-DAB0A9FDFE23}" srcOrd="0" destOrd="0" presId="urn:microsoft.com/office/officeart/2005/8/layout/radial1"/>
    <dgm:cxn modelId="{046D58AF-CF37-6F4A-BDC2-65D9ADE72D61}" type="presOf" srcId="{03F97FFF-303A-5E4D-A645-BCFF0246749F}" destId="{B8E30B2C-2573-7B47-8F95-EBE86248F25B}" srcOrd="0" destOrd="0" presId="urn:microsoft.com/office/officeart/2005/8/layout/radial1"/>
    <dgm:cxn modelId="{B0ACA2F1-D9FA-4897-A6BC-2D4918FF8017}" type="presOf" srcId="{3785B9AA-4F03-412C-B26E-7C71707BAAC4}" destId="{B9A95E8E-6E90-44AE-B6F0-582FC19101EA}" srcOrd="0" destOrd="0" presId="urn:microsoft.com/office/officeart/2005/8/layout/radial1"/>
    <dgm:cxn modelId="{9A4EFFB8-0F5C-204E-B3CE-F1488E974D57}" srcId="{884A0726-A1DA-4942-84CF-47333059DFD7}" destId="{03F97FFF-303A-5E4D-A645-BCFF0246749F}" srcOrd="0" destOrd="0" parTransId="{B894D70E-F3D0-0649-92EC-B5FED2245CA5}" sibTransId="{FFE48A94-3077-7E46-9271-BB95E2A8A5D9}"/>
    <dgm:cxn modelId="{ABFDB79E-490B-401F-BB8A-E192992D78C2}" type="presOf" srcId="{3785B9AA-4F03-412C-B26E-7C71707BAAC4}" destId="{89784778-3332-4966-BEC1-4DC32A0B73BA}" srcOrd="1" destOrd="0" presId="urn:microsoft.com/office/officeart/2005/8/layout/radial1"/>
    <dgm:cxn modelId="{4A65DCC5-893D-46AE-83F5-855ED5E98EB0}" type="presOf" srcId="{CAE71A80-DC2B-4DAA-99D8-C922C759B791}" destId="{14FED8F7-C96E-4157-AE78-8507ED613C46}" srcOrd="0" destOrd="0" presId="urn:microsoft.com/office/officeart/2005/8/layout/radial1"/>
    <dgm:cxn modelId="{29A5C49C-20CE-45D0-82F1-345FD74BEDB0}" srcId="{03F97FFF-303A-5E4D-A645-BCFF0246749F}" destId="{C2808D47-944A-40EE-9D74-D8646357B3A0}" srcOrd="7" destOrd="0" parTransId="{A4208551-2FC2-40A8-A709-A078DB392150}" sibTransId="{5E65DBE1-DC45-4728-AE40-30AF181C90FD}"/>
    <dgm:cxn modelId="{1458CED9-3244-4F8B-B72E-C93D50B67AB0}" srcId="{03F97FFF-303A-5E4D-A645-BCFF0246749F}" destId="{967F09E1-8255-44B9-9303-E7FEA29D2E82}" srcOrd="6" destOrd="0" parTransId="{CBD414B6-AF24-4CF8-80FF-C81C55690D14}" sibTransId="{ACC2903B-E9FD-43AC-8CA4-BC3F1186F5B4}"/>
    <dgm:cxn modelId="{77405154-8433-4306-A65B-2F3F2ABA5963}" type="presOf" srcId="{710A0D94-0504-4E16-9827-ED5BE4BBE01F}" destId="{79CCF70B-B7B2-4330-95B9-A52A5E6F8B08}" srcOrd="0" destOrd="0" presId="urn:microsoft.com/office/officeart/2005/8/layout/radial1"/>
    <dgm:cxn modelId="{44FF665E-53CF-4B2A-8E67-1D4C28B81DB3}" type="presOf" srcId="{FD81B9F5-E7F5-4AEB-BFD9-F5E2B1168856}" destId="{11C3302F-DAFE-4622-8BCE-ED588D42F7C4}" srcOrd="1" destOrd="0" presId="urn:microsoft.com/office/officeart/2005/8/layout/radial1"/>
    <dgm:cxn modelId="{0DB13094-E96E-466B-8D57-FD5ADB02E4ED}" type="presOf" srcId="{CBD414B6-AF24-4CF8-80FF-C81C55690D14}" destId="{E95C308E-0CE6-40EB-A5E4-B0E50889ADBC}" srcOrd="1" destOrd="0" presId="urn:microsoft.com/office/officeart/2005/8/layout/radial1"/>
    <dgm:cxn modelId="{170E68A1-3385-4FEF-BBCE-76FAAF297169}" type="presOf" srcId="{FD81B9F5-E7F5-4AEB-BFD9-F5E2B1168856}" destId="{590263F0-6B47-4D81-ADFB-30DE3EA68C42}" srcOrd="0" destOrd="0" presId="urn:microsoft.com/office/officeart/2005/8/layout/radial1"/>
    <dgm:cxn modelId="{D845223D-9F5D-41B4-A002-692929A1B9DF}" srcId="{03F97FFF-303A-5E4D-A645-BCFF0246749F}" destId="{40716840-A87F-4FB0-A0A4-83FAE3443EB6}" srcOrd="0" destOrd="0" parTransId="{3785B9AA-4F03-412C-B26E-7C71707BAAC4}" sibTransId="{1C782284-FA85-4581-A75B-7056651CC7AA}"/>
    <dgm:cxn modelId="{40BA2782-864C-1D4C-8B8C-E3EA8ABDD91E}" type="presParOf" srcId="{31F16129-0CC8-9C4A-B4E8-B63C962C64F8}" destId="{B8E30B2C-2573-7B47-8F95-EBE86248F25B}" srcOrd="0" destOrd="0" presId="urn:microsoft.com/office/officeart/2005/8/layout/radial1"/>
    <dgm:cxn modelId="{DE48B240-CE87-4E37-A628-8180CCA41935}" type="presParOf" srcId="{31F16129-0CC8-9C4A-B4E8-B63C962C64F8}" destId="{B9A95E8E-6E90-44AE-B6F0-582FC19101EA}" srcOrd="1" destOrd="0" presId="urn:microsoft.com/office/officeart/2005/8/layout/radial1"/>
    <dgm:cxn modelId="{03E70447-C707-4D63-85BE-C4CA95469DCE}" type="presParOf" srcId="{B9A95E8E-6E90-44AE-B6F0-582FC19101EA}" destId="{89784778-3332-4966-BEC1-4DC32A0B73BA}" srcOrd="0" destOrd="0" presId="urn:microsoft.com/office/officeart/2005/8/layout/radial1"/>
    <dgm:cxn modelId="{965547EE-0499-43E6-A961-11BB37D5EA7A}" type="presParOf" srcId="{31F16129-0CC8-9C4A-B4E8-B63C962C64F8}" destId="{60CA6584-FB95-416B-AC47-B171AC9DC8F6}" srcOrd="2" destOrd="0" presId="urn:microsoft.com/office/officeart/2005/8/layout/radial1"/>
    <dgm:cxn modelId="{AA4B59F6-0355-4F40-88B4-4D30291E250B}" type="presParOf" srcId="{31F16129-0CC8-9C4A-B4E8-B63C962C64F8}" destId="{79CCF70B-B7B2-4330-95B9-A52A5E6F8B08}" srcOrd="3" destOrd="0" presId="urn:microsoft.com/office/officeart/2005/8/layout/radial1"/>
    <dgm:cxn modelId="{9865FC86-5EAA-4B22-B659-9F8958B38CD9}" type="presParOf" srcId="{79CCF70B-B7B2-4330-95B9-A52A5E6F8B08}" destId="{328EA4A5-1829-416A-A658-0E1218B98418}" srcOrd="0" destOrd="0" presId="urn:microsoft.com/office/officeart/2005/8/layout/radial1"/>
    <dgm:cxn modelId="{A552ECA3-210F-4ECD-A0F5-00C8CE356B48}" type="presParOf" srcId="{31F16129-0CC8-9C4A-B4E8-B63C962C64F8}" destId="{8AD78741-3BC3-458E-8A9A-DAB0A9FDFE23}" srcOrd="4" destOrd="0" presId="urn:microsoft.com/office/officeart/2005/8/layout/radial1"/>
    <dgm:cxn modelId="{DA581879-D137-4881-A33D-0821A7849C16}" type="presParOf" srcId="{31F16129-0CC8-9C4A-B4E8-B63C962C64F8}" destId="{C455CC8C-6CE2-4876-8AF7-933EAB8950E9}" srcOrd="5" destOrd="0" presId="urn:microsoft.com/office/officeart/2005/8/layout/radial1"/>
    <dgm:cxn modelId="{5762DF3F-7E11-4C8B-8B64-95E510059AB2}" type="presParOf" srcId="{C455CC8C-6CE2-4876-8AF7-933EAB8950E9}" destId="{3A0435BC-BDEF-411D-855F-37BC47513DCD}" srcOrd="0" destOrd="0" presId="urn:microsoft.com/office/officeart/2005/8/layout/radial1"/>
    <dgm:cxn modelId="{CE629C0E-A37E-418C-9FA4-A8690C543956}" type="presParOf" srcId="{31F16129-0CC8-9C4A-B4E8-B63C962C64F8}" destId="{14FED8F7-C96E-4157-AE78-8507ED613C46}" srcOrd="6" destOrd="0" presId="urn:microsoft.com/office/officeart/2005/8/layout/radial1"/>
    <dgm:cxn modelId="{6F86E6D0-9C17-4B46-9B3B-E03245F54BC5}" type="presParOf" srcId="{31F16129-0CC8-9C4A-B4E8-B63C962C64F8}" destId="{7FD80FC6-6F90-4979-BC08-4533BCEA0C4A}" srcOrd="7" destOrd="0" presId="urn:microsoft.com/office/officeart/2005/8/layout/radial1"/>
    <dgm:cxn modelId="{D2A06092-500C-42BB-92D7-B8CB0CD22A35}" type="presParOf" srcId="{7FD80FC6-6F90-4979-BC08-4533BCEA0C4A}" destId="{53BA976A-21D2-4E79-AA69-42A5461254EC}" srcOrd="0" destOrd="0" presId="urn:microsoft.com/office/officeart/2005/8/layout/radial1"/>
    <dgm:cxn modelId="{781354FC-C736-4956-ABAA-E78BA26B5830}" type="presParOf" srcId="{31F16129-0CC8-9C4A-B4E8-B63C962C64F8}" destId="{97AC90F4-D3E1-4720-BB64-3FFA7FF91885}" srcOrd="8" destOrd="0" presId="urn:microsoft.com/office/officeart/2005/8/layout/radial1"/>
    <dgm:cxn modelId="{71804F2C-226A-487D-B390-F3F7C16E7FE7}" type="presParOf" srcId="{31F16129-0CC8-9C4A-B4E8-B63C962C64F8}" destId="{590263F0-6B47-4D81-ADFB-30DE3EA68C42}" srcOrd="9" destOrd="0" presId="urn:microsoft.com/office/officeart/2005/8/layout/radial1"/>
    <dgm:cxn modelId="{D80E8797-C8FF-43D0-AB49-96B3B57FA60C}" type="presParOf" srcId="{590263F0-6B47-4D81-ADFB-30DE3EA68C42}" destId="{11C3302F-DAFE-4622-8BCE-ED588D42F7C4}" srcOrd="0" destOrd="0" presId="urn:microsoft.com/office/officeart/2005/8/layout/radial1"/>
    <dgm:cxn modelId="{CE19C659-68B9-4A01-8903-AAA0FF65285B}" type="presParOf" srcId="{31F16129-0CC8-9C4A-B4E8-B63C962C64F8}" destId="{7E41AABE-D5ED-472C-B971-FEDB7103D646}" srcOrd="10" destOrd="0" presId="urn:microsoft.com/office/officeart/2005/8/layout/radial1"/>
    <dgm:cxn modelId="{1004D878-AC3C-4F66-8A2A-CED192721C0E}" type="presParOf" srcId="{31F16129-0CC8-9C4A-B4E8-B63C962C64F8}" destId="{0B1A478D-C929-4B8D-8C55-DBD98AD384D9}" srcOrd="11" destOrd="0" presId="urn:microsoft.com/office/officeart/2005/8/layout/radial1"/>
    <dgm:cxn modelId="{11578628-7462-4E47-B83F-1799D06294EC}" type="presParOf" srcId="{0B1A478D-C929-4B8D-8C55-DBD98AD384D9}" destId="{3198107D-E06C-4F50-9936-ECD0B96942C2}" srcOrd="0" destOrd="0" presId="urn:microsoft.com/office/officeart/2005/8/layout/radial1"/>
    <dgm:cxn modelId="{FD667267-C5DC-4539-82A6-AD1720CA039A}" type="presParOf" srcId="{31F16129-0CC8-9C4A-B4E8-B63C962C64F8}" destId="{37118DB8-5C7C-4B41-97AF-D2A2553362FB}" srcOrd="12" destOrd="0" presId="urn:microsoft.com/office/officeart/2005/8/layout/radial1"/>
    <dgm:cxn modelId="{F4F18B42-D37B-49A0-8139-2F149E29CDAA}" type="presParOf" srcId="{31F16129-0CC8-9C4A-B4E8-B63C962C64F8}" destId="{11EB1C63-9875-4E49-B468-ABE1B96C95F7}" srcOrd="13" destOrd="0" presId="urn:microsoft.com/office/officeart/2005/8/layout/radial1"/>
    <dgm:cxn modelId="{92550739-E222-4A92-9461-91204ADB7C7F}" type="presParOf" srcId="{11EB1C63-9875-4E49-B468-ABE1B96C95F7}" destId="{E95C308E-0CE6-40EB-A5E4-B0E50889ADBC}" srcOrd="0" destOrd="0" presId="urn:microsoft.com/office/officeart/2005/8/layout/radial1"/>
    <dgm:cxn modelId="{B408C00D-A415-4141-A7C6-264C34CDDD0B}" type="presParOf" srcId="{31F16129-0CC8-9C4A-B4E8-B63C962C64F8}" destId="{D41E153F-26E4-4E04-951D-A7F71B95760C}" srcOrd="14" destOrd="0" presId="urn:microsoft.com/office/officeart/2005/8/layout/radial1"/>
    <dgm:cxn modelId="{DEDB8884-3210-410C-973A-B128794C29FE}" type="presParOf" srcId="{31F16129-0CC8-9C4A-B4E8-B63C962C64F8}" destId="{D4612FAB-49A0-42B4-BCFC-2FF51D7493EE}" srcOrd="15" destOrd="0" presId="urn:microsoft.com/office/officeart/2005/8/layout/radial1"/>
    <dgm:cxn modelId="{BB4758FC-8BD4-4B13-9E5F-9C0BB0374256}" type="presParOf" srcId="{D4612FAB-49A0-42B4-BCFC-2FF51D7493EE}" destId="{E87B9216-6BA2-4FEB-A893-B5EFB9F18B76}" srcOrd="0" destOrd="0" presId="urn:microsoft.com/office/officeart/2005/8/layout/radial1"/>
    <dgm:cxn modelId="{EFCB4216-B2B8-47B5-8B87-8F976DD8ED11}" type="presParOf" srcId="{31F16129-0CC8-9C4A-B4E8-B63C962C64F8}" destId="{B86A3D4F-8D1A-4534-8794-0FF8F8C4D050}"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5312E9-FC6F-B746-B27B-6C94CA02983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AAA4987C-21AF-E849-9336-A99A31E75F0A}">
      <dgm:prSet phldrT="[Text]"/>
      <dgm:spPr/>
      <dgm:t>
        <a:bodyPr/>
        <a:lstStyle/>
        <a:p>
          <a:r>
            <a:rPr lang="en-US" dirty="0"/>
            <a:t>Author</a:t>
          </a:r>
        </a:p>
      </dgm:t>
    </dgm:pt>
    <dgm:pt modelId="{A927AF0B-2DEA-F94D-B4DE-525AAE56D89A}" type="parTrans" cxnId="{934DC276-6C7D-3046-B0AD-08C5EFDC8A45}">
      <dgm:prSet/>
      <dgm:spPr/>
      <dgm:t>
        <a:bodyPr/>
        <a:lstStyle/>
        <a:p>
          <a:endParaRPr lang="en-US"/>
        </a:p>
      </dgm:t>
    </dgm:pt>
    <dgm:pt modelId="{DA526A49-0A89-6F46-898E-8FD9D5897CFC}" type="sibTrans" cxnId="{934DC276-6C7D-3046-B0AD-08C5EFDC8A45}">
      <dgm:prSet/>
      <dgm:spPr/>
      <dgm:t>
        <a:bodyPr/>
        <a:lstStyle/>
        <a:p>
          <a:endParaRPr lang="en-US"/>
        </a:p>
      </dgm:t>
    </dgm:pt>
    <dgm:pt modelId="{8BB42E8F-AF91-9641-B1AF-70647FCF7E28}">
      <dgm:prSet phldrT="[Text]"/>
      <dgm:spPr/>
      <dgm:t>
        <a:bodyPr/>
        <a:lstStyle/>
        <a:p>
          <a:r>
            <a:rPr lang="en-US" dirty="0"/>
            <a:t>Summary</a:t>
          </a:r>
        </a:p>
      </dgm:t>
    </dgm:pt>
    <dgm:pt modelId="{071360DB-5ACF-8F42-8B28-62648C3A89A8}" type="parTrans" cxnId="{7C01DE4F-5DBF-2F49-BD44-A087102240E0}">
      <dgm:prSet/>
      <dgm:spPr/>
      <dgm:t>
        <a:bodyPr/>
        <a:lstStyle/>
        <a:p>
          <a:endParaRPr lang="en-US"/>
        </a:p>
      </dgm:t>
    </dgm:pt>
    <dgm:pt modelId="{A69EA8A6-FD73-7346-8E97-1B350FBB3C42}" type="sibTrans" cxnId="{7C01DE4F-5DBF-2F49-BD44-A087102240E0}">
      <dgm:prSet/>
      <dgm:spPr/>
      <dgm:t>
        <a:bodyPr/>
        <a:lstStyle/>
        <a:p>
          <a:endParaRPr lang="en-US"/>
        </a:p>
      </dgm:t>
    </dgm:pt>
    <dgm:pt modelId="{8F80C5A0-0FBF-5B45-A7E9-8148D948B16C}">
      <dgm:prSet phldrT="[Text]"/>
      <dgm:spPr/>
      <dgm:t>
        <a:bodyPr/>
        <a:lstStyle/>
        <a:p>
          <a:r>
            <a:rPr lang="en-US" dirty="0"/>
            <a:t>Setting</a:t>
          </a:r>
        </a:p>
      </dgm:t>
    </dgm:pt>
    <dgm:pt modelId="{4511BFBC-351D-0241-B89C-AC789D102022}" type="parTrans" cxnId="{D467708D-6267-9742-819D-82F205B7BE6F}">
      <dgm:prSet/>
      <dgm:spPr/>
      <dgm:t>
        <a:bodyPr/>
        <a:lstStyle/>
        <a:p>
          <a:endParaRPr lang="en-US"/>
        </a:p>
      </dgm:t>
    </dgm:pt>
    <dgm:pt modelId="{7D16DC71-7765-4048-88D2-A7B35C08317B}" type="sibTrans" cxnId="{D467708D-6267-9742-819D-82F205B7BE6F}">
      <dgm:prSet/>
      <dgm:spPr/>
      <dgm:t>
        <a:bodyPr/>
        <a:lstStyle/>
        <a:p>
          <a:endParaRPr lang="en-US"/>
        </a:p>
      </dgm:t>
    </dgm:pt>
    <dgm:pt modelId="{B9BE146C-EC4B-0A47-B6DF-0F609694469C}">
      <dgm:prSet phldrT="[Text]"/>
      <dgm:spPr/>
      <dgm:t>
        <a:bodyPr/>
        <a:lstStyle/>
        <a:p>
          <a:r>
            <a:rPr lang="en-US" dirty="0"/>
            <a:t>Themes</a:t>
          </a:r>
        </a:p>
      </dgm:t>
    </dgm:pt>
    <dgm:pt modelId="{FE91D368-9AA7-2F47-B08B-13250D269F00}" type="parTrans" cxnId="{3E96F10F-3397-2D4E-A508-6FDB2F7A8D3E}">
      <dgm:prSet/>
      <dgm:spPr/>
      <dgm:t>
        <a:bodyPr/>
        <a:lstStyle/>
        <a:p>
          <a:endParaRPr lang="en-US"/>
        </a:p>
      </dgm:t>
    </dgm:pt>
    <dgm:pt modelId="{830B4978-F814-3C43-8B08-F202A97B0D33}" type="sibTrans" cxnId="{3E96F10F-3397-2D4E-A508-6FDB2F7A8D3E}">
      <dgm:prSet/>
      <dgm:spPr/>
      <dgm:t>
        <a:bodyPr/>
        <a:lstStyle/>
        <a:p>
          <a:endParaRPr lang="en-US"/>
        </a:p>
      </dgm:t>
    </dgm:pt>
    <dgm:pt modelId="{B0704D62-180C-C642-843F-D6C6D57999BE}">
      <dgm:prSet phldrT="[Text]"/>
      <dgm:spPr/>
      <dgm:t>
        <a:bodyPr/>
        <a:lstStyle/>
        <a:p>
          <a:r>
            <a:rPr lang="en-US" dirty="0"/>
            <a:t>Characters</a:t>
          </a:r>
        </a:p>
      </dgm:t>
    </dgm:pt>
    <dgm:pt modelId="{E77E86B6-36B3-9A46-B494-45E845A18CE4}" type="parTrans" cxnId="{658B068F-927B-9546-9BBD-D80DE8909BEC}">
      <dgm:prSet/>
      <dgm:spPr/>
      <dgm:t>
        <a:bodyPr/>
        <a:lstStyle/>
        <a:p>
          <a:endParaRPr lang="en-US"/>
        </a:p>
      </dgm:t>
    </dgm:pt>
    <dgm:pt modelId="{E6943A8B-9BD5-E042-8CFC-0BFB8CFD4CD3}" type="sibTrans" cxnId="{658B068F-927B-9546-9BBD-D80DE8909BEC}">
      <dgm:prSet/>
      <dgm:spPr/>
      <dgm:t>
        <a:bodyPr/>
        <a:lstStyle/>
        <a:p>
          <a:endParaRPr lang="en-US"/>
        </a:p>
      </dgm:t>
    </dgm:pt>
    <dgm:pt modelId="{0B34F26A-33C4-CC43-B59F-F907FF4FCACC}" type="pres">
      <dgm:prSet presAssocID="{B45312E9-FC6F-B746-B27B-6C94CA029837}" presName="cycle" presStyleCnt="0">
        <dgm:presLayoutVars>
          <dgm:dir/>
          <dgm:resizeHandles val="exact"/>
        </dgm:presLayoutVars>
      </dgm:prSet>
      <dgm:spPr/>
      <dgm:t>
        <a:bodyPr/>
        <a:lstStyle/>
        <a:p>
          <a:endParaRPr lang="en-US"/>
        </a:p>
      </dgm:t>
    </dgm:pt>
    <dgm:pt modelId="{A7F63EE3-A8BB-6A47-B7EB-61C4F0991E5B}" type="pres">
      <dgm:prSet presAssocID="{AAA4987C-21AF-E849-9336-A99A31E75F0A}" presName="node" presStyleLbl="node1" presStyleIdx="0" presStyleCnt="5">
        <dgm:presLayoutVars>
          <dgm:bulletEnabled val="1"/>
        </dgm:presLayoutVars>
      </dgm:prSet>
      <dgm:spPr/>
      <dgm:t>
        <a:bodyPr/>
        <a:lstStyle/>
        <a:p>
          <a:endParaRPr lang="en-US"/>
        </a:p>
      </dgm:t>
    </dgm:pt>
    <dgm:pt modelId="{DB5CCCA1-D6B9-1948-9989-9FFA7D5C769F}" type="pres">
      <dgm:prSet presAssocID="{DA526A49-0A89-6F46-898E-8FD9D5897CFC}" presName="sibTrans" presStyleLbl="sibTrans2D1" presStyleIdx="0" presStyleCnt="5"/>
      <dgm:spPr/>
      <dgm:t>
        <a:bodyPr/>
        <a:lstStyle/>
        <a:p>
          <a:endParaRPr lang="en-US"/>
        </a:p>
      </dgm:t>
    </dgm:pt>
    <dgm:pt modelId="{E7BDED22-7F9F-FA44-85A4-3FF66D46F356}" type="pres">
      <dgm:prSet presAssocID="{DA526A49-0A89-6F46-898E-8FD9D5897CFC}" presName="connectorText" presStyleLbl="sibTrans2D1" presStyleIdx="0" presStyleCnt="5"/>
      <dgm:spPr/>
      <dgm:t>
        <a:bodyPr/>
        <a:lstStyle/>
        <a:p>
          <a:endParaRPr lang="en-US"/>
        </a:p>
      </dgm:t>
    </dgm:pt>
    <dgm:pt modelId="{230B3DC8-9107-5948-831C-6BADF7207648}" type="pres">
      <dgm:prSet presAssocID="{8BB42E8F-AF91-9641-B1AF-70647FCF7E28}" presName="node" presStyleLbl="node1" presStyleIdx="1" presStyleCnt="5">
        <dgm:presLayoutVars>
          <dgm:bulletEnabled val="1"/>
        </dgm:presLayoutVars>
      </dgm:prSet>
      <dgm:spPr/>
      <dgm:t>
        <a:bodyPr/>
        <a:lstStyle/>
        <a:p>
          <a:endParaRPr lang="en-US"/>
        </a:p>
      </dgm:t>
    </dgm:pt>
    <dgm:pt modelId="{B551E777-6A35-164B-B066-DE336C9ABA09}" type="pres">
      <dgm:prSet presAssocID="{A69EA8A6-FD73-7346-8E97-1B350FBB3C42}" presName="sibTrans" presStyleLbl="sibTrans2D1" presStyleIdx="1" presStyleCnt="5"/>
      <dgm:spPr/>
      <dgm:t>
        <a:bodyPr/>
        <a:lstStyle/>
        <a:p>
          <a:endParaRPr lang="en-US"/>
        </a:p>
      </dgm:t>
    </dgm:pt>
    <dgm:pt modelId="{00CCC6E1-748C-A840-81A9-69FC740EB39E}" type="pres">
      <dgm:prSet presAssocID="{A69EA8A6-FD73-7346-8E97-1B350FBB3C42}" presName="connectorText" presStyleLbl="sibTrans2D1" presStyleIdx="1" presStyleCnt="5"/>
      <dgm:spPr/>
      <dgm:t>
        <a:bodyPr/>
        <a:lstStyle/>
        <a:p>
          <a:endParaRPr lang="en-US"/>
        </a:p>
      </dgm:t>
    </dgm:pt>
    <dgm:pt modelId="{C9F5D55E-A854-074F-A14E-1E47DC7F6F27}" type="pres">
      <dgm:prSet presAssocID="{B0704D62-180C-C642-843F-D6C6D57999BE}" presName="node" presStyleLbl="node1" presStyleIdx="2" presStyleCnt="5">
        <dgm:presLayoutVars>
          <dgm:bulletEnabled val="1"/>
        </dgm:presLayoutVars>
      </dgm:prSet>
      <dgm:spPr/>
      <dgm:t>
        <a:bodyPr/>
        <a:lstStyle/>
        <a:p>
          <a:endParaRPr lang="en-US"/>
        </a:p>
      </dgm:t>
    </dgm:pt>
    <dgm:pt modelId="{187CC380-E1DB-774C-8799-4A4F597A41AF}" type="pres">
      <dgm:prSet presAssocID="{E6943A8B-9BD5-E042-8CFC-0BFB8CFD4CD3}" presName="sibTrans" presStyleLbl="sibTrans2D1" presStyleIdx="2" presStyleCnt="5"/>
      <dgm:spPr/>
      <dgm:t>
        <a:bodyPr/>
        <a:lstStyle/>
        <a:p>
          <a:endParaRPr lang="en-US"/>
        </a:p>
      </dgm:t>
    </dgm:pt>
    <dgm:pt modelId="{9000D0E5-99CF-384B-881D-ADA716CBED0B}" type="pres">
      <dgm:prSet presAssocID="{E6943A8B-9BD5-E042-8CFC-0BFB8CFD4CD3}" presName="connectorText" presStyleLbl="sibTrans2D1" presStyleIdx="2" presStyleCnt="5"/>
      <dgm:spPr/>
      <dgm:t>
        <a:bodyPr/>
        <a:lstStyle/>
        <a:p>
          <a:endParaRPr lang="en-US"/>
        </a:p>
      </dgm:t>
    </dgm:pt>
    <dgm:pt modelId="{A769E5A0-BAE1-1C4D-818A-6AD61DEAD5F7}" type="pres">
      <dgm:prSet presAssocID="{8F80C5A0-0FBF-5B45-A7E9-8148D948B16C}" presName="node" presStyleLbl="node1" presStyleIdx="3" presStyleCnt="5">
        <dgm:presLayoutVars>
          <dgm:bulletEnabled val="1"/>
        </dgm:presLayoutVars>
      </dgm:prSet>
      <dgm:spPr/>
      <dgm:t>
        <a:bodyPr/>
        <a:lstStyle/>
        <a:p>
          <a:endParaRPr lang="en-US"/>
        </a:p>
      </dgm:t>
    </dgm:pt>
    <dgm:pt modelId="{2C76AEB2-EFD1-4142-B9C3-F8FD63941A8C}" type="pres">
      <dgm:prSet presAssocID="{7D16DC71-7765-4048-88D2-A7B35C08317B}" presName="sibTrans" presStyleLbl="sibTrans2D1" presStyleIdx="3" presStyleCnt="5"/>
      <dgm:spPr/>
      <dgm:t>
        <a:bodyPr/>
        <a:lstStyle/>
        <a:p>
          <a:endParaRPr lang="en-US"/>
        </a:p>
      </dgm:t>
    </dgm:pt>
    <dgm:pt modelId="{F33BF7A4-86F0-864F-96A6-3413F3A65D17}" type="pres">
      <dgm:prSet presAssocID="{7D16DC71-7765-4048-88D2-A7B35C08317B}" presName="connectorText" presStyleLbl="sibTrans2D1" presStyleIdx="3" presStyleCnt="5"/>
      <dgm:spPr/>
      <dgm:t>
        <a:bodyPr/>
        <a:lstStyle/>
        <a:p>
          <a:endParaRPr lang="en-US"/>
        </a:p>
      </dgm:t>
    </dgm:pt>
    <dgm:pt modelId="{D5FC3538-A7E0-AD49-ABDF-8BF1C1E4A455}" type="pres">
      <dgm:prSet presAssocID="{B9BE146C-EC4B-0A47-B6DF-0F609694469C}" presName="node" presStyleLbl="node1" presStyleIdx="4" presStyleCnt="5">
        <dgm:presLayoutVars>
          <dgm:bulletEnabled val="1"/>
        </dgm:presLayoutVars>
      </dgm:prSet>
      <dgm:spPr/>
      <dgm:t>
        <a:bodyPr/>
        <a:lstStyle/>
        <a:p>
          <a:endParaRPr lang="en-US"/>
        </a:p>
      </dgm:t>
    </dgm:pt>
    <dgm:pt modelId="{C25A9A42-2F58-5C48-A907-7B73106014B5}" type="pres">
      <dgm:prSet presAssocID="{830B4978-F814-3C43-8B08-F202A97B0D33}" presName="sibTrans" presStyleLbl="sibTrans2D1" presStyleIdx="4" presStyleCnt="5"/>
      <dgm:spPr/>
      <dgm:t>
        <a:bodyPr/>
        <a:lstStyle/>
        <a:p>
          <a:endParaRPr lang="en-US"/>
        </a:p>
      </dgm:t>
    </dgm:pt>
    <dgm:pt modelId="{2DC7B66E-DC71-9F41-8C36-394078EC07A0}" type="pres">
      <dgm:prSet presAssocID="{830B4978-F814-3C43-8B08-F202A97B0D33}" presName="connectorText" presStyleLbl="sibTrans2D1" presStyleIdx="4" presStyleCnt="5"/>
      <dgm:spPr/>
      <dgm:t>
        <a:bodyPr/>
        <a:lstStyle/>
        <a:p>
          <a:endParaRPr lang="en-US"/>
        </a:p>
      </dgm:t>
    </dgm:pt>
  </dgm:ptLst>
  <dgm:cxnLst>
    <dgm:cxn modelId="{B3005653-7579-4744-BB2F-AACD9AC1EE16}" type="presOf" srcId="{7D16DC71-7765-4048-88D2-A7B35C08317B}" destId="{F33BF7A4-86F0-864F-96A6-3413F3A65D17}" srcOrd="1" destOrd="0" presId="urn:microsoft.com/office/officeart/2005/8/layout/cycle2"/>
    <dgm:cxn modelId="{3B49013E-FBD3-CD43-9515-A46C56F46FB4}" type="presOf" srcId="{7D16DC71-7765-4048-88D2-A7B35C08317B}" destId="{2C76AEB2-EFD1-4142-B9C3-F8FD63941A8C}" srcOrd="0" destOrd="0" presId="urn:microsoft.com/office/officeart/2005/8/layout/cycle2"/>
    <dgm:cxn modelId="{77DB261E-81BF-4146-93CD-01391A549F63}" type="presOf" srcId="{B0704D62-180C-C642-843F-D6C6D57999BE}" destId="{C9F5D55E-A854-074F-A14E-1E47DC7F6F27}" srcOrd="0" destOrd="0" presId="urn:microsoft.com/office/officeart/2005/8/layout/cycle2"/>
    <dgm:cxn modelId="{5AFA2545-8B31-6C4B-8DD2-6AB591BE49F6}" type="presOf" srcId="{8BB42E8F-AF91-9641-B1AF-70647FCF7E28}" destId="{230B3DC8-9107-5948-831C-6BADF7207648}" srcOrd="0" destOrd="0" presId="urn:microsoft.com/office/officeart/2005/8/layout/cycle2"/>
    <dgm:cxn modelId="{7330202E-7AE1-A54C-8192-F8D6E49A0D70}" type="presOf" srcId="{DA526A49-0A89-6F46-898E-8FD9D5897CFC}" destId="{E7BDED22-7F9F-FA44-85A4-3FF66D46F356}" srcOrd="1" destOrd="0" presId="urn:microsoft.com/office/officeart/2005/8/layout/cycle2"/>
    <dgm:cxn modelId="{D663C65E-3917-5B49-B0E6-3E85DE2D6230}" type="presOf" srcId="{830B4978-F814-3C43-8B08-F202A97B0D33}" destId="{2DC7B66E-DC71-9F41-8C36-394078EC07A0}" srcOrd="1" destOrd="0" presId="urn:microsoft.com/office/officeart/2005/8/layout/cycle2"/>
    <dgm:cxn modelId="{807E6C14-0179-4B44-9D40-F730DAEE8404}" type="presOf" srcId="{A69EA8A6-FD73-7346-8E97-1B350FBB3C42}" destId="{B551E777-6A35-164B-B066-DE336C9ABA09}" srcOrd="0" destOrd="0" presId="urn:microsoft.com/office/officeart/2005/8/layout/cycle2"/>
    <dgm:cxn modelId="{62FAA21E-9754-7848-AE9E-033F4B6084AA}" type="presOf" srcId="{E6943A8B-9BD5-E042-8CFC-0BFB8CFD4CD3}" destId="{9000D0E5-99CF-384B-881D-ADA716CBED0B}" srcOrd="1" destOrd="0" presId="urn:microsoft.com/office/officeart/2005/8/layout/cycle2"/>
    <dgm:cxn modelId="{D065C5BA-847C-2841-9BF4-B0B03A73B025}" type="presOf" srcId="{A69EA8A6-FD73-7346-8E97-1B350FBB3C42}" destId="{00CCC6E1-748C-A840-81A9-69FC740EB39E}" srcOrd="1" destOrd="0" presId="urn:microsoft.com/office/officeart/2005/8/layout/cycle2"/>
    <dgm:cxn modelId="{087CD815-88C3-8E47-8F1E-6A9312556657}" type="presOf" srcId="{AAA4987C-21AF-E849-9336-A99A31E75F0A}" destId="{A7F63EE3-A8BB-6A47-B7EB-61C4F0991E5B}" srcOrd="0" destOrd="0" presId="urn:microsoft.com/office/officeart/2005/8/layout/cycle2"/>
    <dgm:cxn modelId="{629287FD-77F2-7643-B0F8-2F1C1ABEC892}" type="presOf" srcId="{B9BE146C-EC4B-0A47-B6DF-0F609694469C}" destId="{D5FC3538-A7E0-AD49-ABDF-8BF1C1E4A455}" srcOrd="0" destOrd="0" presId="urn:microsoft.com/office/officeart/2005/8/layout/cycle2"/>
    <dgm:cxn modelId="{4190EF29-14CE-CC48-AB9F-21922E29A714}" type="presOf" srcId="{B45312E9-FC6F-B746-B27B-6C94CA029837}" destId="{0B34F26A-33C4-CC43-B59F-F907FF4FCACC}" srcOrd="0" destOrd="0" presId="urn:microsoft.com/office/officeart/2005/8/layout/cycle2"/>
    <dgm:cxn modelId="{2ADCBD10-FC01-6847-8480-1DA4392D27B6}" type="presOf" srcId="{8F80C5A0-0FBF-5B45-A7E9-8148D948B16C}" destId="{A769E5A0-BAE1-1C4D-818A-6AD61DEAD5F7}" srcOrd="0" destOrd="0" presId="urn:microsoft.com/office/officeart/2005/8/layout/cycle2"/>
    <dgm:cxn modelId="{658B068F-927B-9546-9BBD-D80DE8909BEC}" srcId="{B45312E9-FC6F-B746-B27B-6C94CA029837}" destId="{B0704D62-180C-C642-843F-D6C6D57999BE}" srcOrd="2" destOrd="0" parTransId="{E77E86B6-36B3-9A46-B494-45E845A18CE4}" sibTransId="{E6943A8B-9BD5-E042-8CFC-0BFB8CFD4CD3}"/>
    <dgm:cxn modelId="{3E96F10F-3397-2D4E-A508-6FDB2F7A8D3E}" srcId="{B45312E9-FC6F-B746-B27B-6C94CA029837}" destId="{B9BE146C-EC4B-0A47-B6DF-0F609694469C}" srcOrd="4" destOrd="0" parTransId="{FE91D368-9AA7-2F47-B08B-13250D269F00}" sibTransId="{830B4978-F814-3C43-8B08-F202A97B0D33}"/>
    <dgm:cxn modelId="{80E6C4AC-6940-9E44-8579-860762FBAE80}" type="presOf" srcId="{830B4978-F814-3C43-8B08-F202A97B0D33}" destId="{C25A9A42-2F58-5C48-A907-7B73106014B5}" srcOrd="0" destOrd="0" presId="urn:microsoft.com/office/officeart/2005/8/layout/cycle2"/>
    <dgm:cxn modelId="{D467708D-6267-9742-819D-82F205B7BE6F}" srcId="{B45312E9-FC6F-B746-B27B-6C94CA029837}" destId="{8F80C5A0-0FBF-5B45-A7E9-8148D948B16C}" srcOrd="3" destOrd="0" parTransId="{4511BFBC-351D-0241-B89C-AC789D102022}" sibTransId="{7D16DC71-7765-4048-88D2-A7B35C08317B}"/>
    <dgm:cxn modelId="{1138950A-3B44-1C49-8791-0D232B539609}" type="presOf" srcId="{DA526A49-0A89-6F46-898E-8FD9D5897CFC}" destId="{DB5CCCA1-D6B9-1948-9989-9FFA7D5C769F}" srcOrd="0" destOrd="0" presId="urn:microsoft.com/office/officeart/2005/8/layout/cycle2"/>
    <dgm:cxn modelId="{0ABA8D41-51AC-E147-8D42-858DD956C1E9}" type="presOf" srcId="{E6943A8B-9BD5-E042-8CFC-0BFB8CFD4CD3}" destId="{187CC380-E1DB-774C-8799-4A4F597A41AF}" srcOrd="0" destOrd="0" presId="urn:microsoft.com/office/officeart/2005/8/layout/cycle2"/>
    <dgm:cxn modelId="{934DC276-6C7D-3046-B0AD-08C5EFDC8A45}" srcId="{B45312E9-FC6F-B746-B27B-6C94CA029837}" destId="{AAA4987C-21AF-E849-9336-A99A31E75F0A}" srcOrd="0" destOrd="0" parTransId="{A927AF0B-2DEA-F94D-B4DE-525AAE56D89A}" sibTransId="{DA526A49-0A89-6F46-898E-8FD9D5897CFC}"/>
    <dgm:cxn modelId="{7C01DE4F-5DBF-2F49-BD44-A087102240E0}" srcId="{B45312E9-FC6F-B746-B27B-6C94CA029837}" destId="{8BB42E8F-AF91-9641-B1AF-70647FCF7E28}" srcOrd="1" destOrd="0" parTransId="{071360DB-5ACF-8F42-8B28-62648C3A89A8}" sibTransId="{A69EA8A6-FD73-7346-8E97-1B350FBB3C42}"/>
    <dgm:cxn modelId="{2723FA88-FACC-A249-BCED-0E1227B93CD1}" type="presParOf" srcId="{0B34F26A-33C4-CC43-B59F-F907FF4FCACC}" destId="{A7F63EE3-A8BB-6A47-B7EB-61C4F0991E5B}" srcOrd="0" destOrd="0" presId="urn:microsoft.com/office/officeart/2005/8/layout/cycle2"/>
    <dgm:cxn modelId="{0E713BB9-70B2-D443-8C56-67C37F0F36EB}" type="presParOf" srcId="{0B34F26A-33C4-CC43-B59F-F907FF4FCACC}" destId="{DB5CCCA1-D6B9-1948-9989-9FFA7D5C769F}" srcOrd="1" destOrd="0" presId="urn:microsoft.com/office/officeart/2005/8/layout/cycle2"/>
    <dgm:cxn modelId="{F2EC41BC-83A3-094B-9CB4-CA968B4D5B5D}" type="presParOf" srcId="{DB5CCCA1-D6B9-1948-9989-9FFA7D5C769F}" destId="{E7BDED22-7F9F-FA44-85A4-3FF66D46F356}" srcOrd="0" destOrd="0" presId="urn:microsoft.com/office/officeart/2005/8/layout/cycle2"/>
    <dgm:cxn modelId="{80D91FA4-499C-8547-AD17-3BB23652CAC9}" type="presParOf" srcId="{0B34F26A-33C4-CC43-B59F-F907FF4FCACC}" destId="{230B3DC8-9107-5948-831C-6BADF7207648}" srcOrd="2" destOrd="0" presId="urn:microsoft.com/office/officeart/2005/8/layout/cycle2"/>
    <dgm:cxn modelId="{4387CBBB-0D14-2242-9FCD-86F3F4CF1CB3}" type="presParOf" srcId="{0B34F26A-33C4-CC43-B59F-F907FF4FCACC}" destId="{B551E777-6A35-164B-B066-DE336C9ABA09}" srcOrd="3" destOrd="0" presId="urn:microsoft.com/office/officeart/2005/8/layout/cycle2"/>
    <dgm:cxn modelId="{CE21C18A-742A-FA4A-A428-6848F6C99903}" type="presParOf" srcId="{B551E777-6A35-164B-B066-DE336C9ABA09}" destId="{00CCC6E1-748C-A840-81A9-69FC740EB39E}" srcOrd="0" destOrd="0" presId="urn:microsoft.com/office/officeart/2005/8/layout/cycle2"/>
    <dgm:cxn modelId="{AD084B44-4689-2B47-85E2-FA367DD742FA}" type="presParOf" srcId="{0B34F26A-33C4-CC43-B59F-F907FF4FCACC}" destId="{C9F5D55E-A854-074F-A14E-1E47DC7F6F27}" srcOrd="4" destOrd="0" presId="urn:microsoft.com/office/officeart/2005/8/layout/cycle2"/>
    <dgm:cxn modelId="{D1491869-8C47-484F-B2A3-DA468244BB4B}" type="presParOf" srcId="{0B34F26A-33C4-CC43-B59F-F907FF4FCACC}" destId="{187CC380-E1DB-774C-8799-4A4F597A41AF}" srcOrd="5" destOrd="0" presId="urn:microsoft.com/office/officeart/2005/8/layout/cycle2"/>
    <dgm:cxn modelId="{391AFA42-EA63-9943-BFEA-74FE01E4A79D}" type="presParOf" srcId="{187CC380-E1DB-774C-8799-4A4F597A41AF}" destId="{9000D0E5-99CF-384B-881D-ADA716CBED0B}" srcOrd="0" destOrd="0" presId="urn:microsoft.com/office/officeart/2005/8/layout/cycle2"/>
    <dgm:cxn modelId="{85A2E703-7785-044C-A20E-AD6B38B4BFE4}" type="presParOf" srcId="{0B34F26A-33C4-CC43-B59F-F907FF4FCACC}" destId="{A769E5A0-BAE1-1C4D-818A-6AD61DEAD5F7}" srcOrd="6" destOrd="0" presId="urn:microsoft.com/office/officeart/2005/8/layout/cycle2"/>
    <dgm:cxn modelId="{38C694B7-BC2E-244A-B07B-AC42C17865E6}" type="presParOf" srcId="{0B34F26A-33C4-CC43-B59F-F907FF4FCACC}" destId="{2C76AEB2-EFD1-4142-B9C3-F8FD63941A8C}" srcOrd="7" destOrd="0" presId="urn:microsoft.com/office/officeart/2005/8/layout/cycle2"/>
    <dgm:cxn modelId="{94F2E41C-E216-9B42-A919-2418C0158CD9}" type="presParOf" srcId="{2C76AEB2-EFD1-4142-B9C3-F8FD63941A8C}" destId="{F33BF7A4-86F0-864F-96A6-3413F3A65D17}" srcOrd="0" destOrd="0" presId="urn:microsoft.com/office/officeart/2005/8/layout/cycle2"/>
    <dgm:cxn modelId="{AA98D184-0C46-C646-AA0F-F95CE032A3A9}" type="presParOf" srcId="{0B34F26A-33C4-CC43-B59F-F907FF4FCACC}" destId="{D5FC3538-A7E0-AD49-ABDF-8BF1C1E4A455}" srcOrd="8" destOrd="0" presId="urn:microsoft.com/office/officeart/2005/8/layout/cycle2"/>
    <dgm:cxn modelId="{25A3E642-F05B-A148-8165-2239B0789ED0}" type="presParOf" srcId="{0B34F26A-33C4-CC43-B59F-F907FF4FCACC}" destId="{C25A9A42-2F58-5C48-A907-7B73106014B5}" srcOrd="9" destOrd="0" presId="urn:microsoft.com/office/officeart/2005/8/layout/cycle2"/>
    <dgm:cxn modelId="{C8922142-49D7-484C-BDC8-143C9199F78F}" type="presParOf" srcId="{C25A9A42-2F58-5C48-A907-7B73106014B5}" destId="{2DC7B66E-DC71-9F41-8C36-394078EC07A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dgm:spPr/>
      <dgm:t>
        <a:bodyPr/>
        <a:lstStyle/>
        <a:p>
          <a:r>
            <a:rPr lang="en-US" dirty="0" smtClean="0">
              <a:latin typeface="+mj-lt"/>
            </a:rPr>
            <a:t>Vocabulary</a:t>
          </a:r>
        </a:p>
        <a:p>
          <a:r>
            <a:rPr lang="ka-GE" dirty="0" smtClean="0">
              <a:latin typeface="+mj-lt"/>
            </a:rPr>
            <a:t>ლექსიკა</a:t>
          </a:r>
          <a:endParaRPr lang="ka-GE" dirty="0">
            <a:latin typeface="+mj-lt"/>
          </a:endParaRP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2808D47-944A-40EE-9D74-D8646357B3A0}">
      <dgm:prSet custT="1"/>
      <dgm:spPr/>
      <dgm:t>
        <a:bodyPr/>
        <a:lstStyle/>
        <a:p>
          <a:r>
            <a:rPr lang="en-US" sz="1800" dirty="0" smtClean="0">
              <a:latin typeface="+mn-lt"/>
            </a:rPr>
            <a:t>suspicious</a:t>
          </a:r>
        </a:p>
        <a:p>
          <a:r>
            <a:rPr lang="en-US" sz="1800" dirty="0" smtClean="0">
              <a:latin typeface="+mn-lt"/>
            </a:rPr>
            <a:t>(adj.)</a:t>
          </a:r>
          <a:endParaRPr lang="en-US" sz="1800" dirty="0">
            <a:latin typeface="+mn-lt"/>
          </a:endParaRPr>
        </a:p>
      </dgm:t>
    </dgm:pt>
    <dgm:pt modelId="{A4208551-2FC2-40A8-A709-A078DB392150}" type="parTrans" cxnId="{29A5C49C-20CE-45D0-82F1-345FD74BEDB0}">
      <dgm:prSet/>
      <dgm:spPr/>
      <dgm:t>
        <a:bodyPr/>
        <a:lstStyle/>
        <a:p>
          <a:endParaRPr lang="en-US"/>
        </a:p>
      </dgm:t>
    </dgm:pt>
    <dgm:pt modelId="{5E65DBE1-DC45-4728-AE40-30AF181C90FD}" type="sibTrans" cxnId="{29A5C49C-20CE-45D0-82F1-345FD74BEDB0}">
      <dgm:prSet/>
      <dgm:spPr/>
      <dgm:t>
        <a:bodyPr/>
        <a:lstStyle/>
        <a:p>
          <a:endParaRPr lang="en-US"/>
        </a:p>
      </dgm:t>
    </dgm:pt>
    <dgm:pt modelId="{7082360B-7F92-4DEF-9AB1-2EC28FF9C653}">
      <dgm:prSet/>
      <dgm:spPr/>
      <dgm:t>
        <a:bodyPr/>
        <a:lstStyle/>
        <a:p>
          <a:endParaRPr lang="en-US"/>
        </a:p>
      </dgm:t>
    </dgm:pt>
    <dgm:pt modelId="{BE8C30C2-66CA-4EF0-BDB9-DBA88A68458C}" type="parTrans" cxnId="{6D3810B0-6C5D-4FE7-A1ED-A9AFFD73AD7C}">
      <dgm:prSet/>
      <dgm:spPr/>
      <dgm:t>
        <a:bodyPr/>
        <a:lstStyle/>
        <a:p>
          <a:endParaRPr lang="en-US"/>
        </a:p>
      </dgm:t>
    </dgm:pt>
    <dgm:pt modelId="{473BA959-8265-44BB-B57A-F69F5E8259F1}" type="sibTrans" cxnId="{6D3810B0-6C5D-4FE7-A1ED-A9AFFD73AD7C}">
      <dgm:prSet/>
      <dgm:spPr/>
      <dgm:t>
        <a:bodyPr/>
        <a:lstStyle/>
        <a:p>
          <a:endParaRPr lang="en-US"/>
        </a:p>
      </dgm:t>
    </dgm:pt>
    <dgm:pt modelId="{40716840-A87F-4FB0-A0A4-83FAE3443EB6}">
      <dgm:prSet custT="1"/>
      <dgm:spPr/>
      <dgm:t>
        <a:bodyPr/>
        <a:lstStyle/>
        <a:p>
          <a:r>
            <a:rPr lang="en-US" sz="1800" dirty="0" smtClean="0">
              <a:latin typeface="+mn-lt"/>
            </a:rPr>
            <a:t>to disobey</a:t>
          </a:r>
        </a:p>
        <a:p>
          <a:r>
            <a:rPr lang="en-US" sz="1800" dirty="0" smtClean="0">
              <a:latin typeface="+mn-lt"/>
            </a:rPr>
            <a:t>(v.)</a:t>
          </a:r>
          <a:endParaRPr lang="en-US" sz="1800" dirty="0">
            <a:latin typeface="+mn-lt"/>
          </a:endParaRPr>
        </a:p>
      </dgm:t>
    </dgm:pt>
    <dgm:pt modelId="{3785B9AA-4F03-412C-B26E-7C71707BAAC4}" type="parTrans" cxnId="{D845223D-9F5D-41B4-A002-692929A1B9DF}">
      <dgm:prSet/>
      <dgm:spPr/>
      <dgm:t>
        <a:bodyPr/>
        <a:lstStyle/>
        <a:p>
          <a:endParaRPr lang="en-US"/>
        </a:p>
      </dgm:t>
    </dgm:pt>
    <dgm:pt modelId="{1C782284-FA85-4581-A75B-7056651CC7AA}" type="sibTrans" cxnId="{D845223D-9F5D-41B4-A002-692929A1B9DF}">
      <dgm:prSet/>
      <dgm:spPr/>
      <dgm:t>
        <a:bodyPr/>
        <a:lstStyle/>
        <a:p>
          <a:endParaRPr lang="en-US"/>
        </a:p>
      </dgm:t>
    </dgm:pt>
    <dgm:pt modelId="{FE6886E2-ADD3-43C4-9DA9-83B127DBDE26}">
      <dgm:prSet custT="1"/>
      <dgm:spPr/>
      <dgm:t>
        <a:bodyPr/>
        <a:lstStyle/>
        <a:p>
          <a:r>
            <a:rPr lang="en-US" sz="1800" dirty="0" smtClean="0">
              <a:latin typeface="+mn-lt"/>
            </a:rPr>
            <a:t>treachery</a:t>
          </a:r>
        </a:p>
        <a:p>
          <a:r>
            <a:rPr lang="en-US" sz="1800" dirty="0" smtClean="0">
              <a:latin typeface="+mn-lt"/>
            </a:rPr>
            <a:t>(n.)</a:t>
          </a:r>
          <a:endParaRPr lang="en-US" sz="1800" dirty="0">
            <a:latin typeface="+mn-lt"/>
          </a:endParaRPr>
        </a:p>
      </dgm:t>
    </dgm:pt>
    <dgm:pt modelId="{710A0D94-0504-4E16-9827-ED5BE4BBE01F}" type="parTrans" cxnId="{B82B5336-DF47-476E-B2AA-193D2476DD3C}">
      <dgm:prSet/>
      <dgm:spPr/>
      <dgm:t>
        <a:bodyPr/>
        <a:lstStyle/>
        <a:p>
          <a:endParaRPr lang="en-US"/>
        </a:p>
      </dgm:t>
    </dgm:pt>
    <dgm:pt modelId="{77922B10-8F0F-42A1-9D78-C5EDEB14C5A6}" type="sibTrans" cxnId="{B82B5336-DF47-476E-B2AA-193D2476DD3C}">
      <dgm:prSet/>
      <dgm:spPr/>
      <dgm:t>
        <a:bodyPr/>
        <a:lstStyle/>
        <a:p>
          <a:endParaRPr lang="en-US"/>
        </a:p>
      </dgm:t>
    </dgm:pt>
    <dgm:pt modelId="{CAE71A80-DC2B-4DAA-99D8-C922C759B791}">
      <dgm:prSet custT="1"/>
      <dgm:spPr/>
      <dgm:t>
        <a:bodyPr/>
        <a:lstStyle/>
        <a:p>
          <a:r>
            <a:rPr lang="en-US" sz="1800" b="0" dirty="0" smtClean="0"/>
            <a:t>to capture</a:t>
          </a:r>
          <a:endParaRPr lang="en-US" sz="1800" b="0" dirty="0" smtClean="0">
            <a:latin typeface="+mn-lt"/>
          </a:endParaRPr>
        </a:p>
        <a:p>
          <a:r>
            <a:rPr lang="en-US" sz="1800" dirty="0" smtClean="0">
              <a:latin typeface="+mn-lt"/>
            </a:rPr>
            <a:t>(v.)</a:t>
          </a:r>
          <a:endParaRPr lang="en-US" sz="1800" dirty="0">
            <a:latin typeface="+mn-lt"/>
          </a:endParaRPr>
        </a:p>
      </dgm:t>
    </dgm:pt>
    <dgm:pt modelId="{9203F18D-C717-46AB-AACA-EDAB174FDEBB}" type="parTrans" cxnId="{D565A3B5-4D13-4416-AEED-C1242D12760A}">
      <dgm:prSet/>
      <dgm:spPr/>
      <dgm:t>
        <a:bodyPr/>
        <a:lstStyle/>
        <a:p>
          <a:endParaRPr lang="en-US"/>
        </a:p>
      </dgm:t>
    </dgm:pt>
    <dgm:pt modelId="{4006B50D-A108-40A7-9CD3-4B19D9721419}" type="sibTrans" cxnId="{D565A3B5-4D13-4416-AEED-C1242D12760A}">
      <dgm:prSet/>
      <dgm:spPr/>
      <dgm:t>
        <a:bodyPr/>
        <a:lstStyle/>
        <a:p>
          <a:endParaRPr lang="en-US"/>
        </a:p>
      </dgm:t>
    </dgm:pt>
    <dgm:pt modelId="{2340F9DA-3D82-4DF1-BC07-421692E421DF}">
      <dgm:prSet custT="1"/>
      <dgm:spPr/>
      <dgm:t>
        <a:bodyPr/>
        <a:lstStyle/>
        <a:p>
          <a:r>
            <a:rPr lang="en-US" sz="1800" dirty="0" smtClean="0">
              <a:latin typeface="+mn-lt"/>
            </a:rPr>
            <a:t>plot</a:t>
          </a:r>
        </a:p>
        <a:p>
          <a:r>
            <a:rPr lang="en-US" sz="1800" dirty="0" smtClean="0">
              <a:latin typeface="+mn-lt"/>
            </a:rPr>
            <a:t>(n.)</a:t>
          </a:r>
          <a:endParaRPr lang="en-US" sz="1800" dirty="0">
            <a:latin typeface="+mn-lt"/>
          </a:endParaRPr>
        </a:p>
      </dgm:t>
    </dgm:pt>
    <dgm:pt modelId="{C628433B-CE61-44E7-87B2-490563E4585D}" type="parTrans" cxnId="{3DC55C0D-9E80-41CE-85B0-3EF5FB4093A9}">
      <dgm:prSet/>
      <dgm:spPr/>
      <dgm:t>
        <a:bodyPr/>
        <a:lstStyle/>
        <a:p>
          <a:endParaRPr lang="en-US"/>
        </a:p>
      </dgm:t>
    </dgm:pt>
    <dgm:pt modelId="{0A575454-4637-4B2A-9C92-006C15089D4A}" type="sibTrans" cxnId="{3DC55C0D-9E80-41CE-85B0-3EF5FB4093A9}">
      <dgm:prSet/>
      <dgm:spPr/>
      <dgm:t>
        <a:bodyPr/>
        <a:lstStyle/>
        <a:p>
          <a:endParaRPr lang="en-US"/>
        </a:p>
      </dgm:t>
    </dgm:pt>
    <dgm:pt modelId="{E38DB001-42A2-48D2-9EA1-7B65E582F524}">
      <dgm:prSet custT="1"/>
      <dgm:spPr/>
      <dgm:t>
        <a:bodyPr/>
        <a:lstStyle/>
        <a:p>
          <a:r>
            <a:rPr lang="en-US" sz="1800" dirty="0" smtClean="0">
              <a:latin typeface="+mn-lt"/>
            </a:rPr>
            <a:t>to destroy (v.)</a:t>
          </a:r>
          <a:endParaRPr lang="en-US" sz="1800" dirty="0">
            <a:latin typeface="+mn-lt"/>
          </a:endParaRPr>
        </a:p>
      </dgm:t>
    </dgm:pt>
    <dgm:pt modelId="{FD81B9F5-E7F5-4AEB-BFD9-F5E2B1168856}" type="parTrans" cxnId="{9E122D16-BE86-48D4-9D18-23F87D403704}">
      <dgm:prSet/>
      <dgm:spPr/>
      <dgm:t>
        <a:bodyPr/>
        <a:lstStyle/>
        <a:p>
          <a:endParaRPr lang="en-US"/>
        </a:p>
      </dgm:t>
    </dgm:pt>
    <dgm:pt modelId="{757E227C-402D-4B85-8B1E-356A90AF085B}" type="sibTrans" cxnId="{9E122D16-BE86-48D4-9D18-23F87D403704}">
      <dgm:prSet/>
      <dgm:spPr/>
      <dgm:t>
        <a:bodyPr/>
        <a:lstStyle/>
        <a:p>
          <a:endParaRPr lang="en-US"/>
        </a:p>
      </dgm:t>
    </dgm:pt>
    <dgm:pt modelId="{31F7A6C7-C8B8-4553-BC63-88919F1CB69C}">
      <dgm:prSet custT="1"/>
      <dgm:spPr/>
      <dgm:t>
        <a:bodyPr/>
        <a:lstStyle/>
        <a:p>
          <a:r>
            <a:rPr lang="en-US" sz="1800" b="0" dirty="0" smtClean="0">
              <a:latin typeface="+mn-lt"/>
            </a:rPr>
            <a:t>to fuse </a:t>
          </a:r>
        </a:p>
        <a:p>
          <a:r>
            <a:rPr lang="en-US" sz="1800" b="0" dirty="0" smtClean="0">
              <a:latin typeface="+mn-lt"/>
            </a:rPr>
            <a:t>(v.)</a:t>
          </a:r>
          <a:endParaRPr lang="en-US" sz="1800" b="0" dirty="0">
            <a:latin typeface="+mn-lt"/>
          </a:endParaRPr>
        </a:p>
      </dgm:t>
    </dgm:pt>
    <dgm:pt modelId="{4490E547-5321-4A95-B07E-744E350A7B50}" type="parTrans" cxnId="{C6FA588C-1F00-4D5A-9785-F87B61AAF1BF}">
      <dgm:prSet/>
      <dgm:spPr/>
      <dgm:t>
        <a:bodyPr/>
        <a:lstStyle/>
        <a:p>
          <a:endParaRPr lang="en-US"/>
        </a:p>
      </dgm:t>
    </dgm:pt>
    <dgm:pt modelId="{5F2D2B19-322A-4327-81B7-35F13ECC623B}" type="sibTrans" cxnId="{C6FA588C-1F00-4D5A-9785-F87B61AAF1BF}">
      <dgm:prSet/>
      <dgm:spPr/>
      <dgm:t>
        <a:bodyPr/>
        <a:lstStyle/>
        <a:p>
          <a:endParaRPr lang="en-US"/>
        </a:p>
      </dgm:t>
    </dgm:pt>
    <dgm:pt modelId="{967F09E1-8255-44B9-9303-E7FEA29D2E82}">
      <dgm:prSet custT="1"/>
      <dgm:spPr/>
      <dgm:t>
        <a:bodyPr/>
        <a:lstStyle/>
        <a:p>
          <a:r>
            <a:rPr lang="en-US" sz="1800" b="0" dirty="0" smtClean="0">
              <a:latin typeface="+mn-lt"/>
            </a:rPr>
            <a:t>traitor</a:t>
          </a:r>
        </a:p>
        <a:p>
          <a:r>
            <a:rPr lang="en-US" sz="1800" b="0" dirty="0" smtClean="0">
              <a:latin typeface="+mn-lt"/>
            </a:rPr>
            <a:t>(n.)</a:t>
          </a:r>
          <a:endParaRPr lang="en-US" sz="1800" b="0" dirty="0">
            <a:latin typeface="+mn-lt"/>
          </a:endParaRPr>
        </a:p>
      </dgm:t>
    </dgm:pt>
    <dgm:pt modelId="{CBD414B6-AF24-4CF8-80FF-C81C55690D14}" type="parTrans" cxnId="{1458CED9-3244-4F8B-B72E-C93D50B67AB0}">
      <dgm:prSet/>
      <dgm:spPr/>
      <dgm:t>
        <a:bodyPr/>
        <a:lstStyle/>
        <a:p>
          <a:endParaRPr lang="en-US"/>
        </a:p>
      </dgm:t>
    </dgm:pt>
    <dgm:pt modelId="{ACC2903B-E9FD-43AC-8CA4-BC3F1186F5B4}" type="sibTrans" cxnId="{1458CED9-3244-4F8B-B72E-C93D50B67AB0}">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B9A95E8E-6E90-44AE-B6F0-582FC19101EA}" type="pres">
      <dgm:prSet presAssocID="{3785B9AA-4F03-412C-B26E-7C71707BAAC4}" presName="Name9" presStyleLbl="parChTrans1D2" presStyleIdx="0" presStyleCnt="8"/>
      <dgm:spPr/>
      <dgm:t>
        <a:bodyPr/>
        <a:lstStyle/>
        <a:p>
          <a:endParaRPr lang="en-US"/>
        </a:p>
      </dgm:t>
    </dgm:pt>
    <dgm:pt modelId="{89784778-3332-4966-BEC1-4DC32A0B73BA}" type="pres">
      <dgm:prSet presAssocID="{3785B9AA-4F03-412C-B26E-7C71707BAAC4}" presName="connTx" presStyleLbl="parChTrans1D2" presStyleIdx="0" presStyleCnt="8"/>
      <dgm:spPr/>
      <dgm:t>
        <a:bodyPr/>
        <a:lstStyle/>
        <a:p>
          <a:endParaRPr lang="en-US"/>
        </a:p>
      </dgm:t>
    </dgm:pt>
    <dgm:pt modelId="{60CA6584-FB95-416B-AC47-B171AC9DC8F6}" type="pres">
      <dgm:prSet presAssocID="{40716840-A87F-4FB0-A0A4-83FAE3443EB6}" presName="node" presStyleLbl="node1" presStyleIdx="0" presStyleCnt="8">
        <dgm:presLayoutVars>
          <dgm:bulletEnabled val="1"/>
        </dgm:presLayoutVars>
      </dgm:prSet>
      <dgm:spPr/>
      <dgm:t>
        <a:bodyPr/>
        <a:lstStyle/>
        <a:p>
          <a:endParaRPr lang="en-US"/>
        </a:p>
      </dgm:t>
    </dgm:pt>
    <dgm:pt modelId="{79CCF70B-B7B2-4330-95B9-A52A5E6F8B08}" type="pres">
      <dgm:prSet presAssocID="{710A0D94-0504-4E16-9827-ED5BE4BBE01F}" presName="Name9" presStyleLbl="parChTrans1D2" presStyleIdx="1" presStyleCnt="8"/>
      <dgm:spPr/>
      <dgm:t>
        <a:bodyPr/>
        <a:lstStyle/>
        <a:p>
          <a:endParaRPr lang="en-US"/>
        </a:p>
      </dgm:t>
    </dgm:pt>
    <dgm:pt modelId="{328EA4A5-1829-416A-A658-0E1218B98418}" type="pres">
      <dgm:prSet presAssocID="{710A0D94-0504-4E16-9827-ED5BE4BBE01F}" presName="connTx" presStyleLbl="parChTrans1D2" presStyleIdx="1" presStyleCnt="8"/>
      <dgm:spPr/>
      <dgm:t>
        <a:bodyPr/>
        <a:lstStyle/>
        <a:p>
          <a:endParaRPr lang="en-US"/>
        </a:p>
      </dgm:t>
    </dgm:pt>
    <dgm:pt modelId="{8AD78741-3BC3-458E-8A9A-DAB0A9FDFE23}" type="pres">
      <dgm:prSet presAssocID="{FE6886E2-ADD3-43C4-9DA9-83B127DBDE26}" presName="node" presStyleLbl="node1" presStyleIdx="1" presStyleCnt="8" custScaleX="168610" custRadScaleRad="163980" custRadScaleInc="39740">
        <dgm:presLayoutVars>
          <dgm:bulletEnabled val="1"/>
        </dgm:presLayoutVars>
      </dgm:prSet>
      <dgm:spPr/>
      <dgm:t>
        <a:bodyPr/>
        <a:lstStyle/>
        <a:p>
          <a:endParaRPr lang="en-US"/>
        </a:p>
      </dgm:t>
    </dgm:pt>
    <dgm:pt modelId="{C455CC8C-6CE2-4876-8AF7-933EAB8950E9}" type="pres">
      <dgm:prSet presAssocID="{9203F18D-C717-46AB-AACA-EDAB174FDEBB}" presName="Name9" presStyleLbl="parChTrans1D2" presStyleIdx="2" presStyleCnt="8"/>
      <dgm:spPr/>
      <dgm:t>
        <a:bodyPr/>
        <a:lstStyle/>
        <a:p>
          <a:endParaRPr lang="en-US"/>
        </a:p>
      </dgm:t>
    </dgm:pt>
    <dgm:pt modelId="{3A0435BC-BDEF-411D-855F-37BC47513DCD}" type="pres">
      <dgm:prSet presAssocID="{9203F18D-C717-46AB-AACA-EDAB174FDEBB}" presName="connTx" presStyleLbl="parChTrans1D2" presStyleIdx="2" presStyleCnt="8"/>
      <dgm:spPr/>
      <dgm:t>
        <a:bodyPr/>
        <a:lstStyle/>
        <a:p>
          <a:endParaRPr lang="en-US"/>
        </a:p>
      </dgm:t>
    </dgm:pt>
    <dgm:pt modelId="{14FED8F7-C96E-4157-AE78-8507ED613C46}" type="pres">
      <dgm:prSet presAssocID="{CAE71A80-DC2B-4DAA-99D8-C922C759B791}" presName="node" presStyleLbl="node1" presStyleIdx="2" presStyleCnt="8" custScaleX="141659" custRadScaleRad="140775" custRadScaleInc="-16216">
        <dgm:presLayoutVars>
          <dgm:bulletEnabled val="1"/>
        </dgm:presLayoutVars>
      </dgm:prSet>
      <dgm:spPr/>
      <dgm:t>
        <a:bodyPr/>
        <a:lstStyle/>
        <a:p>
          <a:endParaRPr lang="en-US"/>
        </a:p>
      </dgm:t>
    </dgm:pt>
    <dgm:pt modelId="{7FD80FC6-6F90-4979-BC08-4533BCEA0C4A}" type="pres">
      <dgm:prSet presAssocID="{C628433B-CE61-44E7-87B2-490563E4585D}" presName="Name9" presStyleLbl="parChTrans1D2" presStyleIdx="3" presStyleCnt="8"/>
      <dgm:spPr/>
      <dgm:t>
        <a:bodyPr/>
        <a:lstStyle/>
        <a:p>
          <a:endParaRPr lang="en-US"/>
        </a:p>
      </dgm:t>
    </dgm:pt>
    <dgm:pt modelId="{53BA976A-21D2-4E79-AA69-42A5461254EC}" type="pres">
      <dgm:prSet presAssocID="{C628433B-CE61-44E7-87B2-490563E4585D}" presName="connTx" presStyleLbl="parChTrans1D2" presStyleIdx="3" presStyleCnt="8"/>
      <dgm:spPr/>
      <dgm:t>
        <a:bodyPr/>
        <a:lstStyle/>
        <a:p>
          <a:endParaRPr lang="en-US"/>
        </a:p>
      </dgm:t>
    </dgm:pt>
    <dgm:pt modelId="{97AC90F4-D3E1-4720-BB64-3FFA7FF91885}" type="pres">
      <dgm:prSet presAssocID="{2340F9DA-3D82-4DF1-BC07-421692E421DF}" presName="node" presStyleLbl="node1" presStyleIdx="3" presStyleCnt="8" custScaleX="142415" custScaleY="89957" custRadScaleRad="161047" custRadScaleInc="-66367">
        <dgm:presLayoutVars>
          <dgm:bulletEnabled val="1"/>
        </dgm:presLayoutVars>
      </dgm:prSet>
      <dgm:spPr/>
      <dgm:t>
        <a:bodyPr/>
        <a:lstStyle/>
        <a:p>
          <a:endParaRPr lang="en-US"/>
        </a:p>
      </dgm:t>
    </dgm:pt>
    <dgm:pt modelId="{590263F0-6B47-4D81-ADFB-30DE3EA68C42}" type="pres">
      <dgm:prSet presAssocID="{FD81B9F5-E7F5-4AEB-BFD9-F5E2B1168856}" presName="Name9" presStyleLbl="parChTrans1D2" presStyleIdx="4" presStyleCnt="8"/>
      <dgm:spPr/>
      <dgm:t>
        <a:bodyPr/>
        <a:lstStyle/>
        <a:p>
          <a:endParaRPr lang="en-US"/>
        </a:p>
      </dgm:t>
    </dgm:pt>
    <dgm:pt modelId="{11C3302F-DAFE-4622-8BCE-ED588D42F7C4}" type="pres">
      <dgm:prSet presAssocID="{FD81B9F5-E7F5-4AEB-BFD9-F5E2B1168856}" presName="connTx" presStyleLbl="parChTrans1D2" presStyleIdx="4" presStyleCnt="8"/>
      <dgm:spPr/>
      <dgm:t>
        <a:bodyPr/>
        <a:lstStyle/>
        <a:p>
          <a:endParaRPr lang="en-US"/>
        </a:p>
      </dgm:t>
    </dgm:pt>
    <dgm:pt modelId="{7E41AABE-D5ED-472C-B971-FEDB7103D646}" type="pres">
      <dgm:prSet presAssocID="{E38DB001-42A2-48D2-9EA1-7B65E582F524}" presName="node" presStyleLbl="node1" presStyleIdx="4" presStyleCnt="8" custScaleX="129680" custRadScaleRad="80326" custRadScaleInc="823">
        <dgm:presLayoutVars>
          <dgm:bulletEnabled val="1"/>
        </dgm:presLayoutVars>
      </dgm:prSet>
      <dgm:spPr/>
      <dgm:t>
        <a:bodyPr/>
        <a:lstStyle/>
        <a:p>
          <a:endParaRPr lang="en-US"/>
        </a:p>
      </dgm:t>
    </dgm:pt>
    <dgm:pt modelId="{0B1A478D-C929-4B8D-8C55-DBD98AD384D9}" type="pres">
      <dgm:prSet presAssocID="{4490E547-5321-4A95-B07E-744E350A7B50}" presName="Name9" presStyleLbl="parChTrans1D2" presStyleIdx="5" presStyleCnt="8"/>
      <dgm:spPr/>
      <dgm:t>
        <a:bodyPr/>
        <a:lstStyle/>
        <a:p>
          <a:endParaRPr lang="en-US"/>
        </a:p>
      </dgm:t>
    </dgm:pt>
    <dgm:pt modelId="{3198107D-E06C-4F50-9936-ECD0B96942C2}" type="pres">
      <dgm:prSet presAssocID="{4490E547-5321-4A95-B07E-744E350A7B50}" presName="connTx" presStyleLbl="parChTrans1D2" presStyleIdx="5" presStyleCnt="8"/>
      <dgm:spPr/>
      <dgm:t>
        <a:bodyPr/>
        <a:lstStyle/>
        <a:p>
          <a:endParaRPr lang="en-US"/>
        </a:p>
      </dgm:t>
    </dgm:pt>
    <dgm:pt modelId="{37118DB8-5C7C-4B41-97AF-D2A2553362FB}" type="pres">
      <dgm:prSet presAssocID="{31F7A6C7-C8B8-4553-BC63-88919F1CB69C}" presName="node" presStyleLbl="node1" presStyleIdx="5" presStyleCnt="8" custScaleX="130417" custRadScaleRad="163802" custRadScaleInc="66706">
        <dgm:presLayoutVars>
          <dgm:bulletEnabled val="1"/>
        </dgm:presLayoutVars>
      </dgm:prSet>
      <dgm:spPr/>
      <dgm:t>
        <a:bodyPr/>
        <a:lstStyle/>
        <a:p>
          <a:endParaRPr lang="en-US"/>
        </a:p>
      </dgm:t>
    </dgm:pt>
    <dgm:pt modelId="{11EB1C63-9875-4E49-B468-ABE1B96C95F7}" type="pres">
      <dgm:prSet presAssocID="{CBD414B6-AF24-4CF8-80FF-C81C55690D14}" presName="Name9" presStyleLbl="parChTrans1D2" presStyleIdx="6" presStyleCnt="8"/>
      <dgm:spPr/>
      <dgm:t>
        <a:bodyPr/>
        <a:lstStyle/>
        <a:p>
          <a:endParaRPr lang="en-US"/>
        </a:p>
      </dgm:t>
    </dgm:pt>
    <dgm:pt modelId="{E95C308E-0CE6-40EB-A5E4-B0E50889ADBC}" type="pres">
      <dgm:prSet presAssocID="{CBD414B6-AF24-4CF8-80FF-C81C55690D14}" presName="connTx" presStyleLbl="parChTrans1D2" presStyleIdx="6" presStyleCnt="8"/>
      <dgm:spPr/>
      <dgm:t>
        <a:bodyPr/>
        <a:lstStyle/>
        <a:p>
          <a:endParaRPr lang="en-US"/>
        </a:p>
      </dgm:t>
    </dgm:pt>
    <dgm:pt modelId="{D41E153F-26E4-4E04-951D-A7F71B95760C}" type="pres">
      <dgm:prSet presAssocID="{967F09E1-8255-44B9-9303-E7FEA29D2E82}" presName="node" presStyleLbl="node1" presStyleIdx="6" presStyleCnt="8" custScaleX="107104" custScaleY="88790" custRadScaleRad="147023" custRadScaleInc="6139">
        <dgm:presLayoutVars>
          <dgm:bulletEnabled val="1"/>
        </dgm:presLayoutVars>
      </dgm:prSet>
      <dgm:spPr/>
      <dgm:t>
        <a:bodyPr/>
        <a:lstStyle/>
        <a:p>
          <a:endParaRPr lang="en-US"/>
        </a:p>
      </dgm:t>
    </dgm:pt>
    <dgm:pt modelId="{D4612FAB-49A0-42B4-BCFC-2FF51D7493EE}" type="pres">
      <dgm:prSet presAssocID="{A4208551-2FC2-40A8-A709-A078DB392150}" presName="Name9" presStyleLbl="parChTrans1D2" presStyleIdx="7" presStyleCnt="8"/>
      <dgm:spPr/>
      <dgm:t>
        <a:bodyPr/>
        <a:lstStyle/>
        <a:p>
          <a:endParaRPr lang="en-US"/>
        </a:p>
      </dgm:t>
    </dgm:pt>
    <dgm:pt modelId="{E87B9216-6BA2-4FEB-A893-B5EFB9F18B76}" type="pres">
      <dgm:prSet presAssocID="{A4208551-2FC2-40A8-A709-A078DB392150}" presName="connTx" presStyleLbl="parChTrans1D2" presStyleIdx="7" presStyleCnt="8"/>
      <dgm:spPr/>
      <dgm:t>
        <a:bodyPr/>
        <a:lstStyle/>
        <a:p>
          <a:endParaRPr lang="en-US"/>
        </a:p>
      </dgm:t>
    </dgm:pt>
    <dgm:pt modelId="{B86A3D4F-8D1A-4534-8794-0FF8F8C4D050}" type="pres">
      <dgm:prSet presAssocID="{C2808D47-944A-40EE-9D74-D8646357B3A0}" presName="node" presStyleLbl="node1" presStyleIdx="7" presStyleCnt="8" custScaleX="115429" custScaleY="100896" custRadScaleRad="179002" custRadScaleInc="-53875">
        <dgm:presLayoutVars>
          <dgm:bulletEnabled val="1"/>
        </dgm:presLayoutVars>
      </dgm:prSet>
      <dgm:spPr/>
      <dgm:t>
        <a:bodyPr/>
        <a:lstStyle/>
        <a:p>
          <a:endParaRPr lang="en-US"/>
        </a:p>
      </dgm:t>
    </dgm:pt>
  </dgm:ptLst>
  <dgm:cxnLst>
    <dgm:cxn modelId="{6820A7F7-A6CC-49EF-84D7-BE44B2BE0B74}" type="presOf" srcId="{967F09E1-8255-44B9-9303-E7FEA29D2E82}" destId="{D41E153F-26E4-4E04-951D-A7F71B95760C}" srcOrd="0" destOrd="0" presId="urn:microsoft.com/office/officeart/2005/8/layout/radial1"/>
    <dgm:cxn modelId="{596FFA78-22AA-4D36-BDF8-CB3C4F264777}" type="presOf" srcId="{710A0D94-0504-4E16-9827-ED5BE4BBE01F}" destId="{328EA4A5-1829-416A-A658-0E1218B98418}" srcOrd="1" destOrd="0" presId="urn:microsoft.com/office/officeart/2005/8/layout/radial1"/>
    <dgm:cxn modelId="{C63A81A8-7715-E04B-929B-E85AC01F9AB3}" type="presOf" srcId="{884A0726-A1DA-4942-84CF-47333059DFD7}" destId="{31F16129-0CC8-9C4A-B4E8-B63C962C64F8}" srcOrd="0" destOrd="0" presId="urn:microsoft.com/office/officeart/2005/8/layout/radial1"/>
    <dgm:cxn modelId="{0B0FE6B3-F56D-4A6F-ACC9-9A86CDB966F4}" type="presOf" srcId="{9203F18D-C717-46AB-AACA-EDAB174FDEBB}" destId="{C455CC8C-6CE2-4876-8AF7-933EAB8950E9}" srcOrd="0" destOrd="0" presId="urn:microsoft.com/office/officeart/2005/8/layout/radial1"/>
    <dgm:cxn modelId="{C6FA588C-1F00-4D5A-9785-F87B61AAF1BF}" srcId="{03F97FFF-303A-5E4D-A645-BCFF0246749F}" destId="{31F7A6C7-C8B8-4553-BC63-88919F1CB69C}" srcOrd="5" destOrd="0" parTransId="{4490E547-5321-4A95-B07E-744E350A7B50}" sibTransId="{5F2D2B19-322A-4327-81B7-35F13ECC623B}"/>
    <dgm:cxn modelId="{D565A3B5-4D13-4416-AEED-C1242D12760A}" srcId="{03F97FFF-303A-5E4D-A645-BCFF0246749F}" destId="{CAE71A80-DC2B-4DAA-99D8-C922C759B791}" srcOrd="2" destOrd="0" parTransId="{9203F18D-C717-46AB-AACA-EDAB174FDEBB}" sibTransId="{4006B50D-A108-40A7-9CD3-4B19D9721419}"/>
    <dgm:cxn modelId="{9E122D16-BE86-48D4-9D18-23F87D403704}" srcId="{03F97FFF-303A-5E4D-A645-BCFF0246749F}" destId="{E38DB001-42A2-48D2-9EA1-7B65E582F524}" srcOrd="4" destOrd="0" parTransId="{FD81B9F5-E7F5-4AEB-BFD9-F5E2B1168856}" sibTransId="{757E227C-402D-4B85-8B1E-356A90AF085B}"/>
    <dgm:cxn modelId="{1977570B-C536-43A2-8700-F2C0D6F95A34}" type="presOf" srcId="{4490E547-5321-4A95-B07E-744E350A7B50}" destId="{3198107D-E06C-4F50-9936-ECD0B96942C2}" srcOrd="1" destOrd="0" presId="urn:microsoft.com/office/officeart/2005/8/layout/radial1"/>
    <dgm:cxn modelId="{A7DE29D9-E923-49E7-ADF5-D10D0FC88256}" type="presOf" srcId="{9203F18D-C717-46AB-AACA-EDAB174FDEBB}" destId="{3A0435BC-BDEF-411D-855F-37BC47513DCD}" srcOrd="1" destOrd="0" presId="urn:microsoft.com/office/officeart/2005/8/layout/radial1"/>
    <dgm:cxn modelId="{7EEAF4E3-87C5-495B-B66C-A56203E49E9A}" type="presOf" srcId="{31F7A6C7-C8B8-4553-BC63-88919F1CB69C}" destId="{37118DB8-5C7C-4B41-97AF-D2A2553362FB}" srcOrd="0" destOrd="0" presId="urn:microsoft.com/office/officeart/2005/8/layout/radial1"/>
    <dgm:cxn modelId="{B82B5336-DF47-476E-B2AA-193D2476DD3C}" srcId="{03F97FFF-303A-5E4D-A645-BCFF0246749F}" destId="{FE6886E2-ADD3-43C4-9DA9-83B127DBDE26}" srcOrd="1" destOrd="0" parTransId="{710A0D94-0504-4E16-9827-ED5BE4BBE01F}" sibTransId="{77922B10-8F0F-42A1-9D78-C5EDEB14C5A6}"/>
    <dgm:cxn modelId="{C25D15E5-853F-461E-9C60-62B05119BCCA}" type="presOf" srcId="{C2808D47-944A-40EE-9D74-D8646357B3A0}" destId="{B86A3D4F-8D1A-4534-8794-0FF8F8C4D050}" srcOrd="0" destOrd="0" presId="urn:microsoft.com/office/officeart/2005/8/layout/radial1"/>
    <dgm:cxn modelId="{056321F5-03D1-46E2-9D7F-10746ECA648A}" type="presOf" srcId="{4490E547-5321-4A95-B07E-744E350A7B50}" destId="{0B1A478D-C929-4B8D-8C55-DBD98AD384D9}" srcOrd="0" destOrd="0" presId="urn:microsoft.com/office/officeart/2005/8/layout/radial1"/>
    <dgm:cxn modelId="{4A281F24-7E13-4D6A-8BD0-70785FA5A886}" type="presOf" srcId="{A4208551-2FC2-40A8-A709-A078DB392150}" destId="{D4612FAB-49A0-42B4-BCFC-2FF51D7493EE}" srcOrd="0" destOrd="0" presId="urn:microsoft.com/office/officeart/2005/8/layout/radial1"/>
    <dgm:cxn modelId="{5641DABC-BE84-4629-9652-4CD2B8CD3C8F}" type="presOf" srcId="{A4208551-2FC2-40A8-A709-A078DB392150}" destId="{E87B9216-6BA2-4FEB-A893-B5EFB9F18B76}" srcOrd="1" destOrd="0" presId="urn:microsoft.com/office/officeart/2005/8/layout/radial1"/>
    <dgm:cxn modelId="{C4417824-8BDF-4C75-89D3-4A00590B2419}" type="presOf" srcId="{CBD414B6-AF24-4CF8-80FF-C81C55690D14}" destId="{11EB1C63-9875-4E49-B468-ABE1B96C95F7}" srcOrd="0" destOrd="0" presId="urn:microsoft.com/office/officeart/2005/8/layout/radial1"/>
    <dgm:cxn modelId="{63764B98-8681-4D43-88BD-A6F786DD6414}" type="presOf" srcId="{C628433B-CE61-44E7-87B2-490563E4585D}" destId="{53BA976A-21D2-4E79-AA69-42A5461254EC}" srcOrd="1" destOrd="0" presId="urn:microsoft.com/office/officeart/2005/8/layout/radial1"/>
    <dgm:cxn modelId="{6345B6F6-B9EF-4356-9BD8-8FE054E3468F}" type="presOf" srcId="{C628433B-CE61-44E7-87B2-490563E4585D}" destId="{7FD80FC6-6F90-4979-BC08-4533BCEA0C4A}" srcOrd="0" destOrd="0" presId="urn:microsoft.com/office/officeart/2005/8/layout/radial1"/>
    <dgm:cxn modelId="{6D3810B0-6C5D-4FE7-A1ED-A9AFFD73AD7C}" srcId="{884A0726-A1DA-4942-84CF-47333059DFD7}" destId="{7082360B-7F92-4DEF-9AB1-2EC28FF9C653}" srcOrd="1" destOrd="0" parTransId="{BE8C30C2-66CA-4EF0-BDB9-DBA88A68458C}" sibTransId="{473BA959-8265-44BB-B57A-F69F5E8259F1}"/>
    <dgm:cxn modelId="{D6D2EB73-9E2C-454F-8E32-C3EBEDD10DAA}" type="presOf" srcId="{2340F9DA-3D82-4DF1-BC07-421692E421DF}" destId="{97AC90F4-D3E1-4720-BB64-3FFA7FF91885}" srcOrd="0" destOrd="0" presId="urn:microsoft.com/office/officeart/2005/8/layout/radial1"/>
    <dgm:cxn modelId="{3DC55C0D-9E80-41CE-85B0-3EF5FB4093A9}" srcId="{03F97FFF-303A-5E4D-A645-BCFF0246749F}" destId="{2340F9DA-3D82-4DF1-BC07-421692E421DF}" srcOrd="3" destOrd="0" parTransId="{C628433B-CE61-44E7-87B2-490563E4585D}" sibTransId="{0A575454-4637-4B2A-9C92-006C15089D4A}"/>
    <dgm:cxn modelId="{90D9C6ED-9EC8-44DB-95D2-9D2E73C71DC9}" type="presOf" srcId="{E38DB001-42A2-48D2-9EA1-7B65E582F524}" destId="{7E41AABE-D5ED-472C-B971-FEDB7103D646}" srcOrd="0" destOrd="0" presId="urn:microsoft.com/office/officeart/2005/8/layout/radial1"/>
    <dgm:cxn modelId="{06F29780-29D3-4D0E-9686-4316F338EBA4}" type="presOf" srcId="{40716840-A87F-4FB0-A0A4-83FAE3443EB6}" destId="{60CA6584-FB95-416B-AC47-B171AC9DC8F6}" srcOrd="0" destOrd="0" presId="urn:microsoft.com/office/officeart/2005/8/layout/radial1"/>
    <dgm:cxn modelId="{8CF502C6-ADD5-423C-B558-BF54A0882F95}" type="presOf" srcId="{FE6886E2-ADD3-43C4-9DA9-83B127DBDE26}" destId="{8AD78741-3BC3-458E-8A9A-DAB0A9FDFE23}" srcOrd="0" destOrd="0" presId="urn:microsoft.com/office/officeart/2005/8/layout/radial1"/>
    <dgm:cxn modelId="{046D58AF-CF37-6F4A-BDC2-65D9ADE72D61}" type="presOf" srcId="{03F97FFF-303A-5E4D-A645-BCFF0246749F}" destId="{B8E30B2C-2573-7B47-8F95-EBE86248F25B}" srcOrd="0" destOrd="0" presId="urn:microsoft.com/office/officeart/2005/8/layout/radial1"/>
    <dgm:cxn modelId="{B0ACA2F1-D9FA-4897-A6BC-2D4918FF8017}" type="presOf" srcId="{3785B9AA-4F03-412C-B26E-7C71707BAAC4}" destId="{B9A95E8E-6E90-44AE-B6F0-582FC19101EA}" srcOrd="0" destOrd="0" presId="urn:microsoft.com/office/officeart/2005/8/layout/radial1"/>
    <dgm:cxn modelId="{9A4EFFB8-0F5C-204E-B3CE-F1488E974D57}" srcId="{884A0726-A1DA-4942-84CF-47333059DFD7}" destId="{03F97FFF-303A-5E4D-A645-BCFF0246749F}" srcOrd="0" destOrd="0" parTransId="{B894D70E-F3D0-0649-92EC-B5FED2245CA5}" sibTransId="{FFE48A94-3077-7E46-9271-BB95E2A8A5D9}"/>
    <dgm:cxn modelId="{ABFDB79E-490B-401F-BB8A-E192992D78C2}" type="presOf" srcId="{3785B9AA-4F03-412C-B26E-7C71707BAAC4}" destId="{89784778-3332-4966-BEC1-4DC32A0B73BA}" srcOrd="1" destOrd="0" presId="urn:microsoft.com/office/officeart/2005/8/layout/radial1"/>
    <dgm:cxn modelId="{4A65DCC5-893D-46AE-83F5-855ED5E98EB0}" type="presOf" srcId="{CAE71A80-DC2B-4DAA-99D8-C922C759B791}" destId="{14FED8F7-C96E-4157-AE78-8507ED613C46}" srcOrd="0" destOrd="0" presId="urn:microsoft.com/office/officeart/2005/8/layout/radial1"/>
    <dgm:cxn modelId="{29A5C49C-20CE-45D0-82F1-345FD74BEDB0}" srcId="{03F97FFF-303A-5E4D-A645-BCFF0246749F}" destId="{C2808D47-944A-40EE-9D74-D8646357B3A0}" srcOrd="7" destOrd="0" parTransId="{A4208551-2FC2-40A8-A709-A078DB392150}" sibTransId="{5E65DBE1-DC45-4728-AE40-30AF181C90FD}"/>
    <dgm:cxn modelId="{1458CED9-3244-4F8B-B72E-C93D50B67AB0}" srcId="{03F97FFF-303A-5E4D-A645-BCFF0246749F}" destId="{967F09E1-8255-44B9-9303-E7FEA29D2E82}" srcOrd="6" destOrd="0" parTransId="{CBD414B6-AF24-4CF8-80FF-C81C55690D14}" sibTransId="{ACC2903B-E9FD-43AC-8CA4-BC3F1186F5B4}"/>
    <dgm:cxn modelId="{77405154-8433-4306-A65B-2F3F2ABA5963}" type="presOf" srcId="{710A0D94-0504-4E16-9827-ED5BE4BBE01F}" destId="{79CCF70B-B7B2-4330-95B9-A52A5E6F8B08}" srcOrd="0" destOrd="0" presId="urn:microsoft.com/office/officeart/2005/8/layout/radial1"/>
    <dgm:cxn modelId="{44FF665E-53CF-4B2A-8E67-1D4C28B81DB3}" type="presOf" srcId="{FD81B9F5-E7F5-4AEB-BFD9-F5E2B1168856}" destId="{11C3302F-DAFE-4622-8BCE-ED588D42F7C4}" srcOrd="1" destOrd="0" presId="urn:microsoft.com/office/officeart/2005/8/layout/radial1"/>
    <dgm:cxn modelId="{0DB13094-E96E-466B-8D57-FD5ADB02E4ED}" type="presOf" srcId="{CBD414B6-AF24-4CF8-80FF-C81C55690D14}" destId="{E95C308E-0CE6-40EB-A5E4-B0E50889ADBC}" srcOrd="1" destOrd="0" presId="urn:microsoft.com/office/officeart/2005/8/layout/radial1"/>
    <dgm:cxn modelId="{170E68A1-3385-4FEF-BBCE-76FAAF297169}" type="presOf" srcId="{FD81B9F5-E7F5-4AEB-BFD9-F5E2B1168856}" destId="{590263F0-6B47-4D81-ADFB-30DE3EA68C42}" srcOrd="0" destOrd="0" presId="urn:microsoft.com/office/officeart/2005/8/layout/radial1"/>
    <dgm:cxn modelId="{D845223D-9F5D-41B4-A002-692929A1B9DF}" srcId="{03F97FFF-303A-5E4D-A645-BCFF0246749F}" destId="{40716840-A87F-4FB0-A0A4-83FAE3443EB6}" srcOrd="0" destOrd="0" parTransId="{3785B9AA-4F03-412C-B26E-7C71707BAAC4}" sibTransId="{1C782284-FA85-4581-A75B-7056651CC7AA}"/>
    <dgm:cxn modelId="{40BA2782-864C-1D4C-8B8C-E3EA8ABDD91E}" type="presParOf" srcId="{31F16129-0CC8-9C4A-B4E8-B63C962C64F8}" destId="{B8E30B2C-2573-7B47-8F95-EBE86248F25B}" srcOrd="0" destOrd="0" presId="urn:microsoft.com/office/officeart/2005/8/layout/radial1"/>
    <dgm:cxn modelId="{DE48B240-CE87-4E37-A628-8180CCA41935}" type="presParOf" srcId="{31F16129-0CC8-9C4A-B4E8-B63C962C64F8}" destId="{B9A95E8E-6E90-44AE-B6F0-582FC19101EA}" srcOrd="1" destOrd="0" presId="urn:microsoft.com/office/officeart/2005/8/layout/radial1"/>
    <dgm:cxn modelId="{03E70447-C707-4D63-85BE-C4CA95469DCE}" type="presParOf" srcId="{B9A95E8E-6E90-44AE-B6F0-582FC19101EA}" destId="{89784778-3332-4966-BEC1-4DC32A0B73BA}" srcOrd="0" destOrd="0" presId="urn:microsoft.com/office/officeart/2005/8/layout/radial1"/>
    <dgm:cxn modelId="{965547EE-0499-43E6-A961-11BB37D5EA7A}" type="presParOf" srcId="{31F16129-0CC8-9C4A-B4E8-B63C962C64F8}" destId="{60CA6584-FB95-416B-AC47-B171AC9DC8F6}" srcOrd="2" destOrd="0" presId="urn:microsoft.com/office/officeart/2005/8/layout/radial1"/>
    <dgm:cxn modelId="{AA4B59F6-0355-4F40-88B4-4D30291E250B}" type="presParOf" srcId="{31F16129-0CC8-9C4A-B4E8-B63C962C64F8}" destId="{79CCF70B-B7B2-4330-95B9-A52A5E6F8B08}" srcOrd="3" destOrd="0" presId="urn:microsoft.com/office/officeart/2005/8/layout/radial1"/>
    <dgm:cxn modelId="{9865FC86-5EAA-4B22-B659-9F8958B38CD9}" type="presParOf" srcId="{79CCF70B-B7B2-4330-95B9-A52A5E6F8B08}" destId="{328EA4A5-1829-416A-A658-0E1218B98418}" srcOrd="0" destOrd="0" presId="urn:microsoft.com/office/officeart/2005/8/layout/radial1"/>
    <dgm:cxn modelId="{A552ECA3-210F-4ECD-A0F5-00C8CE356B48}" type="presParOf" srcId="{31F16129-0CC8-9C4A-B4E8-B63C962C64F8}" destId="{8AD78741-3BC3-458E-8A9A-DAB0A9FDFE23}" srcOrd="4" destOrd="0" presId="urn:microsoft.com/office/officeart/2005/8/layout/radial1"/>
    <dgm:cxn modelId="{DA581879-D137-4881-A33D-0821A7849C16}" type="presParOf" srcId="{31F16129-0CC8-9C4A-B4E8-B63C962C64F8}" destId="{C455CC8C-6CE2-4876-8AF7-933EAB8950E9}" srcOrd="5" destOrd="0" presId="urn:microsoft.com/office/officeart/2005/8/layout/radial1"/>
    <dgm:cxn modelId="{5762DF3F-7E11-4C8B-8B64-95E510059AB2}" type="presParOf" srcId="{C455CC8C-6CE2-4876-8AF7-933EAB8950E9}" destId="{3A0435BC-BDEF-411D-855F-37BC47513DCD}" srcOrd="0" destOrd="0" presId="urn:microsoft.com/office/officeart/2005/8/layout/radial1"/>
    <dgm:cxn modelId="{CE629C0E-A37E-418C-9FA4-A8690C543956}" type="presParOf" srcId="{31F16129-0CC8-9C4A-B4E8-B63C962C64F8}" destId="{14FED8F7-C96E-4157-AE78-8507ED613C46}" srcOrd="6" destOrd="0" presId="urn:microsoft.com/office/officeart/2005/8/layout/radial1"/>
    <dgm:cxn modelId="{6F86E6D0-9C17-4B46-9B3B-E03245F54BC5}" type="presParOf" srcId="{31F16129-0CC8-9C4A-B4E8-B63C962C64F8}" destId="{7FD80FC6-6F90-4979-BC08-4533BCEA0C4A}" srcOrd="7" destOrd="0" presId="urn:microsoft.com/office/officeart/2005/8/layout/radial1"/>
    <dgm:cxn modelId="{D2A06092-500C-42BB-92D7-B8CB0CD22A35}" type="presParOf" srcId="{7FD80FC6-6F90-4979-BC08-4533BCEA0C4A}" destId="{53BA976A-21D2-4E79-AA69-42A5461254EC}" srcOrd="0" destOrd="0" presId="urn:microsoft.com/office/officeart/2005/8/layout/radial1"/>
    <dgm:cxn modelId="{781354FC-C736-4956-ABAA-E78BA26B5830}" type="presParOf" srcId="{31F16129-0CC8-9C4A-B4E8-B63C962C64F8}" destId="{97AC90F4-D3E1-4720-BB64-3FFA7FF91885}" srcOrd="8" destOrd="0" presId="urn:microsoft.com/office/officeart/2005/8/layout/radial1"/>
    <dgm:cxn modelId="{71804F2C-226A-487D-B390-F3F7C16E7FE7}" type="presParOf" srcId="{31F16129-0CC8-9C4A-B4E8-B63C962C64F8}" destId="{590263F0-6B47-4D81-ADFB-30DE3EA68C42}" srcOrd="9" destOrd="0" presId="urn:microsoft.com/office/officeart/2005/8/layout/radial1"/>
    <dgm:cxn modelId="{D80E8797-C8FF-43D0-AB49-96B3B57FA60C}" type="presParOf" srcId="{590263F0-6B47-4D81-ADFB-30DE3EA68C42}" destId="{11C3302F-DAFE-4622-8BCE-ED588D42F7C4}" srcOrd="0" destOrd="0" presId="urn:microsoft.com/office/officeart/2005/8/layout/radial1"/>
    <dgm:cxn modelId="{CE19C659-68B9-4A01-8903-AAA0FF65285B}" type="presParOf" srcId="{31F16129-0CC8-9C4A-B4E8-B63C962C64F8}" destId="{7E41AABE-D5ED-472C-B971-FEDB7103D646}" srcOrd="10" destOrd="0" presId="urn:microsoft.com/office/officeart/2005/8/layout/radial1"/>
    <dgm:cxn modelId="{1004D878-AC3C-4F66-8A2A-CED192721C0E}" type="presParOf" srcId="{31F16129-0CC8-9C4A-B4E8-B63C962C64F8}" destId="{0B1A478D-C929-4B8D-8C55-DBD98AD384D9}" srcOrd="11" destOrd="0" presId="urn:microsoft.com/office/officeart/2005/8/layout/radial1"/>
    <dgm:cxn modelId="{11578628-7462-4E47-B83F-1799D06294EC}" type="presParOf" srcId="{0B1A478D-C929-4B8D-8C55-DBD98AD384D9}" destId="{3198107D-E06C-4F50-9936-ECD0B96942C2}" srcOrd="0" destOrd="0" presId="urn:microsoft.com/office/officeart/2005/8/layout/radial1"/>
    <dgm:cxn modelId="{FD667267-C5DC-4539-82A6-AD1720CA039A}" type="presParOf" srcId="{31F16129-0CC8-9C4A-B4E8-B63C962C64F8}" destId="{37118DB8-5C7C-4B41-97AF-D2A2553362FB}" srcOrd="12" destOrd="0" presId="urn:microsoft.com/office/officeart/2005/8/layout/radial1"/>
    <dgm:cxn modelId="{F4F18B42-D37B-49A0-8139-2F149E29CDAA}" type="presParOf" srcId="{31F16129-0CC8-9C4A-B4E8-B63C962C64F8}" destId="{11EB1C63-9875-4E49-B468-ABE1B96C95F7}" srcOrd="13" destOrd="0" presId="urn:microsoft.com/office/officeart/2005/8/layout/radial1"/>
    <dgm:cxn modelId="{92550739-E222-4A92-9461-91204ADB7C7F}" type="presParOf" srcId="{11EB1C63-9875-4E49-B468-ABE1B96C95F7}" destId="{E95C308E-0CE6-40EB-A5E4-B0E50889ADBC}" srcOrd="0" destOrd="0" presId="urn:microsoft.com/office/officeart/2005/8/layout/radial1"/>
    <dgm:cxn modelId="{B408C00D-A415-4141-A7C6-264C34CDDD0B}" type="presParOf" srcId="{31F16129-0CC8-9C4A-B4E8-B63C962C64F8}" destId="{D41E153F-26E4-4E04-951D-A7F71B95760C}" srcOrd="14" destOrd="0" presId="urn:microsoft.com/office/officeart/2005/8/layout/radial1"/>
    <dgm:cxn modelId="{DEDB8884-3210-410C-973A-B128794C29FE}" type="presParOf" srcId="{31F16129-0CC8-9C4A-B4E8-B63C962C64F8}" destId="{D4612FAB-49A0-42B4-BCFC-2FF51D7493EE}" srcOrd="15" destOrd="0" presId="urn:microsoft.com/office/officeart/2005/8/layout/radial1"/>
    <dgm:cxn modelId="{BB4758FC-8BD4-4B13-9E5F-9C0BB0374256}" type="presParOf" srcId="{D4612FAB-49A0-42B4-BCFC-2FF51D7493EE}" destId="{E87B9216-6BA2-4FEB-A893-B5EFB9F18B76}" srcOrd="0" destOrd="0" presId="urn:microsoft.com/office/officeart/2005/8/layout/radial1"/>
    <dgm:cxn modelId="{EFCB4216-B2B8-47B5-8B87-8F976DD8ED11}" type="presParOf" srcId="{31F16129-0CC8-9C4A-B4E8-B63C962C64F8}" destId="{B86A3D4F-8D1A-4534-8794-0FF8F8C4D050}"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5F9E4-F184-6942-8DD5-0D4ACDA57DBA}">
      <dsp:nvSpPr>
        <dsp:cNvPr id="0" name=""/>
        <dsp:cNvSpPr/>
      </dsp:nvSpPr>
      <dsp:spPr>
        <a:xfrm>
          <a:off x="-4582788" y="-702790"/>
          <a:ext cx="5460178" cy="5460178"/>
        </a:xfrm>
        <a:prstGeom prst="blockArc">
          <a:avLst>
            <a:gd name="adj1" fmla="val 18900000"/>
            <a:gd name="adj2" fmla="val 2700000"/>
            <a:gd name="adj3" fmla="val 3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83DA0-5399-3B4D-AD84-B4F87F631B7C}">
      <dsp:nvSpPr>
        <dsp:cNvPr id="0" name=""/>
        <dsp:cNvSpPr/>
      </dsp:nvSpPr>
      <dsp:spPr>
        <a:xfrm>
          <a:off x="284429" y="184321"/>
          <a:ext cx="4566308" cy="368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482"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Vocabulary</a:t>
          </a:r>
          <a:r>
            <a:rPr lang="ka-GE" sz="1500" kern="1200" dirty="0"/>
            <a:t> - ლექსიკა</a:t>
          </a:r>
          <a:endParaRPr lang="en-US" sz="1500" kern="1200" dirty="0"/>
        </a:p>
      </dsp:txBody>
      <dsp:txXfrm>
        <a:off x="284429" y="184321"/>
        <a:ext cx="4566308" cy="368481"/>
      </dsp:txXfrm>
    </dsp:sp>
    <dsp:sp modelId="{377382CD-1E73-FA48-BC57-ACD20D62240A}">
      <dsp:nvSpPr>
        <dsp:cNvPr id="0" name=""/>
        <dsp:cNvSpPr/>
      </dsp:nvSpPr>
      <dsp:spPr>
        <a:xfrm>
          <a:off x="54128" y="138261"/>
          <a:ext cx="460602" cy="46060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3FD19F-5C7A-994E-80CC-C0F2B9457EB3}">
      <dsp:nvSpPr>
        <dsp:cNvPr id="0" name=""/>
        <dsp:cNvSpPr/>
      </dsp:nvSpPr>
      <dsp:spPr>
        <a:xfrm>
          <a:off x="618123" y="737369"/>
          <a:ext cx="4232614" cy="368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482" tIns="38100" rIns="38100" bIns="38100" numCol="1" spcCol="1270" anchor="ctr" anchorCtr="0">
          <a:noAutofit/>
        </a:bodyPr>
        <a:lstStyle/>
        <a:p>
          <a:pPr lvl="0" algn="l" defTabSz="666750">
            <a:lnSpc>
              <a:spcPct val="90000"/>
            </a:lnSpc>
            <a:spcBef>
              <a:spcPct val="0"/>
            </a:spcBef>
            <a:spcAft>
              <a:spcPct val="35000"/>
            </a:spcAft>
            <a:buNone/>
          </a:pPr>
          <a:r>
            <a:rPr lang="en-GB" sz="1500" kern="1200" dirty="0"/>
            <a:t>About the Author</a:t>
          </a:r>
          <a:r>
            <a:rPr lang="ka-GE" sz="1500" kern="1200" dirty="0"/>
            <a:t>- ავტორის შესახებ</a:t>
          </a:r>
          <a:endParaRPr lang="en-US" sz="1500" kern="1200" dirty="0"/>
        </a:p>
      </dsp:txBody>
      <dsp:txXfrm>
        <a:off x="618123" y="737369"/>
        <a:ext cx="4232614" cy="368481"/>
      </dsp:txXfrm>
    </dsp:sp>
    <dsp:sp modelId="{411DA598-002A-FF47-9531-75928444A383}">
      <dsp:nvSpPr>
        <dsp:cNvPr id="0" name=""/>
        <dsp:cNvSpPr/>
      </dsp:nvSpPr>
      <dsp:spPr>
        <a:xfrm>
          <a:off x="387822" y="691308"/>
          <a:ext cx="460602" cy="46060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C2BE2-ED8E-FB48-B8FC-5533DA6B5E24}">
      <dsp:nvSpPr>
        <dsp:cNvPr id="0" name=""/>
        <dsp:cNvSpPr/>
      </dsp:nvSpPr>
      <dsp:spPr>
        <a:xfrm>
          <a:off x="800985" y="1290010"/>
          <a:ext cx="4049752" cy="368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482"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Summary</a:t>
          </a:r>
          <a:r>
            <a:rPr lang="ka-GE" sz="1500" kern="1200" dirty="0"/>
            <a:t> - შინაარსი</a:t>
          </a:r>
          <a:endParaRPr lang="en-US" sz="1500" kern="1200" dirty="0"/>
        </a:p>
      </dsp:txBody>
      <dsp:txXfrm>
        <a:off x="800985" y="1290010"/>
        <a:ext cx="4049752" cy="368481"/>
      </dsp:txXfrm>
    </dsp:sp>
    <dsp:sp modelId="{5CEC9627-B2FE-2D42-9A6F-D0C848694378}">
      <dsp:nvSpPr>
        <dsp:cNvPr id="0" name=""/>
        <dsp:cNvSpPr/>
      </dsp:nvSpPr>
      <dsp:spPr>
        <a:xfrm>
          <a:off x="570684" y="1243950"/>
          <a:ext cx="460602" cy="46060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9041F9-5784-EB41-A518-97B7AEF0E3A7}">
      <dsp:nvSpPr>
        <dsp:cNvPr id="0" name=""/>
        <dsp:cNvSpPr/>
      </dsp:nvSpPr>
      <dsp:spPr>
        <a:xfrm>
          <a:off x="859371" y="1843057"/>
          <a:ext cx="3991366" cy="368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482" tIns="38100" rIns="38100" bIns="38100" numCol="1" spcCol="1270" anchor="ctr" anchorCtr="0">
          <a:noAutofit/>
        </a:bodyPr>
        <a:lstStyle/>
        <a:p>
          <a:pPr lvl="0" algn="l" defTabSz="666750">
            <a:lnSpc>
              <a:spcPct val="90000"/>
            </a:lnSpc>
            <a:spcBef>
              <a:spcPct val="0"/>
            </a:spcBef>
            <a:spcAft>
              <a:spcPct val="35000"/>
            </a:spcAft>
            <a:buNone/>
          </a:pPr>
          <a:r>
            <a:rPr lang="ka-GE" sz="1500" kern="1200" dirty="0">
              <a:cs typeface="Calibri" panose="020F0502020204030204" pitchFamily="34" charset="0"/>
            </a:rPr>
            <a:t>Characters - გმირები</a:t>
          </a:r>
          <a:endParaRPr lang="en-US" sz="1500" kern="1200" dirty="0">
            <a:latin typeface="Calibri" panose="020F0502020204030204" pitchFamily="34" charset="0"/>
            <a:cs typeface="Calibri" panose="020F0502020204030204" pitchFamily="34" charset="0"/>
          </a:endParaRPr>
        </a:p>
      </dsp:txBody>
      <dsp:txXfrm>
        <a:off x="859371" y="1843057"/>
        <a:ext cx="3991366" cy="368481"/>
      </dsp:txXfrm>
    </dsp:sp>
    <dsp:sp modelId="{3F768512-85FB-484A-9E22-7129A668D517}">
      <dsp:nvSpPr>
        <dsp:cNvPr id="0" name=""/>
        <dsp:cNvSpPr/>
      </dsp:nvSpPr>
      <dsp:spPr>
        <a:xfrm>
          <a:off x="629070" y="1796997"/>
          <a:ext cx="460602" cy="46060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CCB5BE-9A75-4B43-838F-40EBA214A35B}">
      <dsp:nvSpPr>
        <dsp:cNvPr id="0" name=""/>
        <dsp:cNvSpPr/>
      </dsp:nvSpPr>
      <dsp:spPr>
        <a:xfrm>
          <a:off x="800985" y="2396104"/>
          <a:ext cx="4049752" cy="368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482"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Setting</a:t>
          </a:r>
          <a:r>
            <a:rPr lang="ka-GE" sz="1500" kern="1200" dirty="0"/>
            <a:t> - მოქმედების ადგილი და დრო</a:t>
          </a:r>
          <a:endParaRPr lang="en-US" sz="1500" kern="1200" dirty="0"/>
        </a:p>
      </dsp:txBody>
      <dsp:txXfrm>
        <a:off x="800985" y="2396104"/>
        <a:ext cx="4049752" cy="368481"/>
      </dsp:txXfrm>
    </dsp:sp>
    <dsp:sp modelId="{2B510BF3-E86F-184A-A47F-3B6C283103CC}">
      <dsp:nvSpPr>
        <dsp:cNvPr id="0" name=""/>
        <dsp:cNvSpPr/>
      </dsp:nvSpPr>
      <dsp:spPr>
        <a:xfrm>
          <a:off x="570684" y="2350044"/>
          <a:ext cx="460602" cy="46060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EB00B7-6FA7-1144-B596-B99D5206419A}">
      <dsp:nvSpPr>
        <dsp:cNvPr id="0" name=""/>
        <dsp:cNvSpPr/>
      </dsp:nvSpPr>
      <dsp:spPr>
        <a:xfrm>
          <a:off x="618123" y="2948746"/>
          <a:ext cx="4232614" cy="368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482"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latin typeface="+mn-lt"/>
            </a:rPr>
            <a:t>Main </a:t>
          </a:r>
          <a:r>
            <a:rPr lang="ka-GE" sz="1500" kern="1200" dirty="0">
              <a:latin typeface="+mn-lt"/>
            </a:rPr>
            <a:t>themes</a:t>
          </a:r>
          <a:r>
            <a:rPr lang="ka-GE" sz="1500" kern="1200" dirty="0"/>
            <a:t> - მთავარი თემები</a:t>
          </a:r>
          <a:endParaRPr lang="en-US" sz="1500" kern="1200" dirty="0"/>
        </a:p>
      </dsp:txBody>
      <dsp:txXfrm>
        <a:off x="618123" y="2948746"/>
        <a:ext cx="4232614" cy="368481"/>
      </dsp:txXfrm>
    </dsp:sp>
    <dsp:sp modelId="{8FDE6AB9-492F-D94A-B065-ABF11C83471E}">
      <dsp:nvSpPr>
        <dsp:cNvPr id="0" name=""/>
        <dsp:cNvSpPr/>
      </dsp:nvSpPr>
      <dsp:spPr>
        <a:xfrm>
          <a:off x="387822" y="2902685"/>
          <a:ext cx="460602" cy="46060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E8F943-0742-FA48-93D2-75E897AEF673}">
      <dsp:nvSpPr>
        <dsp:cNvPr id="0" name=""/>
        <dsp:cNvSpPr/>
      </dsp:nvSpPr>
      <dsp:spPr>
        <a:xfrm>
          <a:off x="284429" y="3501793"/>
          <a:ext cx="4566308" cy="368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482"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Conclusion and Homework</a:t>
          </a:r>
          <a:r>
            <a:rPr lang="ka-GE" sz="1500" kern="1200" dirty="0"/>
            <a:t> - შეჯამება და დავალება</a:t>
          </a:r>
          <a:endParaRPr lang="en-US" sz="1500" kern="1200" dirty="0"/>
        </a:p>
      </dsp:txBody>
      <dsp:txXfrm>
        <a:off x="284429" y="3501793"/>
        <a:ext cx="4566308" cy="368481"/>
      </dsp:txXfrm>
    </dsp:sp>
    <dsp:sp modelId="{23647887-052A-044D-A3F1-E205E9BB6589}">
      <dsp:nvSpPr>
        <dsp:cNvPr id="0" name=""/>
        <dsp:cNvSpPr/>
      </dsp:nvSpPr>
      <dsp:spPr>
        <a:xfrm>
          <a:off x="54128" y="3455733"/>
          <a:ext cx="460602" cy="46060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3754184" y="2045133"/>
          <a:ext cx="1584113" cy="1604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Vocabulary</a:t>
          </a:r>
        </a:p>
        <a:p>
          <a:pPr lvl="0" algn="ctr" defTabSz="800100">
            <a:lnSpc>
              <a:spcPct val="90000"/>
            </a:lnSpc>
            <a:spcBef>
              <a:spcPct val="0"/>
            </a:spcBef>
            <a:spcAft>
              <a:spcPct val="35000"/>
            </a:spcAft>
          </a:pPr>
          <a:r>
            <a:rPr lang="ka-GE" sz="1800" kern="1200" dirty="0" smtClean="0">
              <a:latin typeface="+mj-lt"/>
            </a:rPr>
            <a:t>ლექსიკა</a:t>
          </a:r>
          <a:endParaRPr lang="ka-GE" sz="1800" kern="1200" dirty="0">
            <a:latin typeface="+mj-lt"/>
          </a:endParaRPr>
        </a:p>
      </dsp:txBody>
      <dsp:txXfrm>
        <a:off x="3986172" y="2280133"/>
        <a:ext cx="1120137" cy="1134680"/>
      </dsp:txXfrm>
    </dsp:sp>
    <dsp:sp modelId="{B9A95E8E-6E90-44AE-B6F0-582FC19101EA}">
      <dsp:nvSpPr>
        <dsp:cNvPr id="0" name=""/>
        <dsp:cNvSpPr/>
      </dsp:nvSpPr>
      <dsp:spPr>
        <a:xfrm rot="16200000">
          <a:off x="4176949" y="1663437"/>
          <a:ext cx="738583" cy="24809"/>
        </a:xfrm>
        <a:custGeom>
          <a:avLst/>
          <a:gdLst/>
          <a:ahLst/>
          <a:cxnLst/>
          <a:rect l="0" t="0" r="0" b="0"/>
          <a:pathLst>
            <a:path>
              <a:moveTo>
                <a:pt x="0" y="12404"/>
              </a:moveTo>
              <a:lnTo>
                <a:pt x="73858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27776" y="1657377"/>
        <a:ext cx="36929" cy="36929"/>
      </dsp:txXfrm>
    </dsp:sp>
    <dsp:sp modelId="{60CA6584-FB95-416B-AC47-B171AC9DC8F6}">
      <dsp:nvSpPr>
        <dsp:cNvPr id="0" name=""/>
        <dsp:cNvSpPr/>
      </dsp:nvSpPr>
      <dsp:spPr>
        <a:xfrm>
          <a:off x="3904343" y="22754"/>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to disobey</a:t>
          </a:r>
        </a:p>
        <a:p>
          <a:pPr lvl="0" algn="ctr" defTabSz="800100">
            <a:lnSpc>
              <a:spcPct val="90000"/>
            </a:lnSpc>
            <a:spcBef>
              <a:spcPct val="0"/>
            </a:spcBef>
            <a:spcAft>
              <a:spcPct val="35000"/>
            </a:spcAft>
          </a:pPr>
          <a:r>
            <a:rPr lang="en-US" sz="1800" kern="1200" dirty="0" smtClean="0">
              <a:latin typeface="+mn-lt"/>
            </a:rPr>
            <a:t>(v.)</a:t>
          </a:r>
          <a:endParaRPr lang="en-US" sz="1800" kern="1200" dirty="0">
            <a:latin typeface="+mn-lt"/>
          </a:endParaRPr>
        </a:p>
      </dsp:txBody>
      <dsp:txXfrm>
        <a:off x="4092350" y="210761"/>
        <a:ext cx="907781" cy="907781"/>
      </dsp:txXfrm>
    </dsp:sp>
    <dsp:sp modelId="{79CCF70B-B7B2-4330-95B9-A52A5E6F8B08}">
      <dsp:nvSpPr>
        <dsp:cNvPr id="0" name=""/>
        <dsp:cNvSpPr/>
      </dsp:nvSpPr>
      <dsp:spPr>
        <a:xfrm rot="19436490">
          <a:off x="5003724" y="1796334"/>
          <a:ext cx="1938293" cy="24809"/>
        </a:xfrm>
        <a:custGeom>
          <a:avLst/>
          <a:gdLst/>
          <a:ahLst/>
          <a:cxnLst/>
          <a:rect l="0" t="0" r="0" b="0"/>
          <a:pathLst>
            <a:path>
              <a:moveTo>
                <a:pt x="0" y="12404"/>
              </a:moveTo>
              <a:lnTo>
                <a:pt x="193829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924413" y="1760281"/>
        <a:ext cx="96914" cy="96914"/>
      </dsp:txXfrm>
    </dsp:sp>
    <dsp:sp modelId="{8AD78741-3BC3-458E-8A9A-DAB0A9FDFE23}">
      <dsp:nvSpPr>
        <dsp:cNvPr id="0" name=""/>
        <dsp:cNvSpPr/>
      </dsp:nvSpPr>
      <dsp:spPr>
        <a:xfrm>
          <a:off x="6357574" y="98707"/>
          <a:ext cx="2164607"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treachery</a:t>
          </a:r>
        </a:p>
        <a:p>
          <a:pPr lvl="0" algn="ctr" defTabSz="800100">
            <a:lnSpc>
              <a:spcPct val="90000"/>
            </a:lnSpc>
            <a:spcBef>
              <a:spcPct val="0"/>
            </a:spcBef>
            <a:spcAft>
              <a:spcPct val="35000"/>
            </a:spcAft>
          </a:pPr>
          <a:r>
            <a:rPr lang="en-US" sz="1800" kern="1200" dirty="0" smtClean="0">
              <a:latin typeface="+mn-lt"/>
            </a:rPr>
            <a:t>(n.)</a:t>
          </a:r>
          <a:endParaRPr lang="en-US" sz="1800" kern="1200" dirty="0">
            <a:latin typeface="+mn-lt"/>
          </a:endParaRPr>
        </a:p>
      </dsp:txBody>
      <dsp:txXfrm>
        <a:off x="6674573" y="286714"/>
        <a:ext cx="1530609" cy="907781"/>
      </dsp:txXfrm>
    </dsp:sp>
    <dsp:sp modelId="{C455CC8C-6CE2-4876-8AF7-933EAB8950E9}">
      <dsp:nvSpPr>
        <dsp:cNvPr id="0" name=""/>
        <dsp:cNvSpPr/>
      </dsp:nvSpPr>
      <dsp:spPr>
        <a:xfrm rot="21381084">
          <a:off x="5335341" y="2740965"/>
          <a:ext cx="1373310" cy="24809"/>
        </a:xfrm>
        <a:custGeom>
          <a:avLst/>
          <a:gdLst/>
          <a:ahLst/>
          <a:cxnLst/>
          <a:rect l="0" t="0" r="0" b="0"/>
          <a:pathLst>
            <a:path>
              <a:moveTo>
                <a:pt x="0" y="12404"/>
              </a:moveTo>
              <a:lnTo>
                <a:pt x="1373310"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87664" y="2719037"/>
        <a:ext cx="68665" cy="68665"/>
      </dsp:txXfrm>
    </dsp:sp>
    <dsp:sp modelId="{14FED8F7-C96E-4157-AE78-8507ED613C46}">
      <dsp:nvSpPr>
        <dsp:cNvPr id="0" name=""/>
        <dsp:cNvSpPr/>
      </dsp:nvSpPr>
      <dsp:spPr>
        <a:xfrm>
          <a:off x="6703573" y="2010027"/>
          <a:ext cx="1818611"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to capture</a:t>
          </a:r>
          <a:endParaRPr lang="en-US" sz="1800" b="0" kern="1200" dirty="0" smtClean="0">
            <a:latin typeface="+mn-lt"/>
          </a:endParaRPr>
        </a:p>
        <a:p>
          <a:pPr lvl="0" algn="ctr" defTabSz="800100">
            <a:lnSpc>
              <a:spcPct val="90000"/>
            </a:lnSpc>
            <a:spcBef>
              <a:spcPct val="0"/>
            </a:spcBef>
            <a:spcAft>
              <a:spcPct val="35000"/>
            </a:spcAft>
          </a:pPr>
          <a:r>
            <a:rPr lang="en-US" sz="1800" kern="1200" dirty="0" smtClean="0">
              <a:latin typeface="+mn-lt"/>
            </a:rPr>
            <a:t>(v.)</a:t>
          </a:r>
          <a:endParaRPr lang="en-US" sz="1800" kern="1200" dirty="0">
            <a:latin typeface="+mn-lt"/>
          </a:endParaRPr>
        </a:p>
      </dsp:txBody>
      <dsp:txXfrm>
        <a:off x="6969902" y="2198034"/>
        <a:ext cx="1285953" cy="907781"/>
      </dsp:txXfrm>
    </dsp:sp>
    <dsp:sp modelId="{7FD80FC6-6F90-4979-BC08-4533BCEA0C4A}">
      <dsp:nvSpPr>
        <dsp:cNvPr id="0" name=""/>
        <dsp:cNvSpPr/>
      </dsp:nvSpPr>
      <dsp:spPr>
        <a:xfrm rot="1804045">
          <a:off x="5103252" y="3719681"/>
          <a:ext cx="1942053" cy="24809"/>
        </a:xfrm>
        <a:custGeom>
          <a:avLst/>
          <a:gdLst/>
          <a:ahLst/>
          <a:cxnLst/>
          <a:rect l="0" t="0" r="0" b="0"/>
          <a:pathLst>
            <a:path>
              <a:moveTo>
                <a:pt x="0" y="12404"/>
              </a:moveTo>
              <a:lnTo>
                <a:pt x="194205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025728" y="3683534"/>
        <a:ext cx="97102" cy="97102"/>
      </dsp:txXfrm>
    </dsp:sp>
    <dsp:sp modelId="{97AC90F4-D3E1-4720-BB64-3FFA7FF91885}">
      <dsp:nvSpPr>
        <dsp:cNvPr id="0" name=""/>
        <dsp:cNvSpPr/>
      </dsp:nvSpPr>
      <dsp:spPr>
        <a:xfrm>
          <a:off x="6674409" y="4031306"/>
          <a:ext cx="1828317" cy="1154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plot</a:t>
          </a:r>
        </a:p>
        <a:p>
          <a:pPr lvl="0" algn="ctr" defTabSz="800100">
            <a:lnSpc>
              <a:spcPct val="90000"/>
            </a:lnSpc>
            <a:spcBef>
              <a:spcPct val="0"/>
            </a:spcBef>
            <a:spcAft>
              <a:spcPct val="35000"/>
            </a:spcAft>
          </a:pPr>
          <a:r>
            <a:rPr lang="en-US" sz="1800" kern="1200" dirty="0" smtClean="0">
              <a:latin typeface="+mn-lt"/>
            </a:rPr>
            <a:t>(n.)</a:t>
          </a:r>
          <a:endParaRPr lang="en-US" sz="1800" kern="1200" dirty="0">
            <a:latin typeface="+mn-lt"/>
          </a:endParaRPr>
        </a:p>
      </dsp:txBody>
      <dsp:txXfrm>
        <a:off x="6942160" y="4200432"/>
        <a:ext cx="1292815" cy="816611"/>
      </dsp:txXfrm>
    </dsp:sp>
    <dsp:sp modelId="{590263F0-6B47-4D81-ADFB-30DE3EA68C42}">
      <dsp:nvSpPr>
        <dsp:cNvPr id="0" name=""/>
        <dsp:cNvSpPr/>
      </dsp:nvSpPr>
      <dsp:spPr>
        <a:xfrm rot="5411110">
          <a:off x="4388581" y="3791970"/>
          <a:ext cx="309133" cy="24809"/>
        </a:xfrm>
        <a:custGeom>
          <a:avLst/>
          <a:gdLst/>
          <a:ahLst/>
          <a:cxnLst/>
          <a:rect l="0" t="0" r="0" b="0"/>
          <a:pathLst>
            <a:path>
              <a:moveTo>
                <a:pt x="0" y="12404"/>
              </a:moveTo>
              <a:lnTo>
                <a:pt x="30913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535420" y="3796646"/>
        <a:ext cx="15456" cy="15456"/>
      </dsp:txXfrm>
    </dsp:sp>
    <dsp:sp modelId="{7E41AABE-D5ED-472C-B971-FEDB7103D646}">
      <dsp:nvSpPr>
        <dsp:cNvPr id="0" name=""/>
        <dsp:cNvSpPr/>
      </dsp:nvSpPr>
      <dsp:spPr>
        <a:xfrm>
          <a:off x="3708161" y="3958939"/>
          <a:ext cx="166482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to destroy (v.)</a:t>
          </a:r>
          <a:endParaRPr lang="en-US" sz="1800" kern="1200" dirty="0">
            <a:latin typeface="+mn-lt"/>
          </a:endParaRPr>
        </a:p>
      </dsp:txBody>
      <dsp:txXfrm>
        <a:off x="3951969" y="4146946"/>
        <a:ext cx="1177209" cy="907781"/>
      </dsp:txXfrm>
    </dsp:sp>
    <dsp:sp modelId="{0B1A478D-C929-4B8D-8C55-DBD98AD384D9}">
      <dsp:nvSpPr>
        <dsp:cNvPr id="0" name=""/>
        <dsp:cNvSpPr/>
      </dsp:nvSpPr>
      <dsp:spPr>
        <a:xfrm rot="9000531">
          <a:off x="1983859" y="3734288"/>
          <a:ext cx="2008663" cy="24809"/>
        </a:xfrm>
        <a:custGeom>
          <a:avLst/>
          <a:gdLst/>
          <a:ahLst/>
          <a:cxnLst/>
          <a:rect l="0" t="0" r="0" b="0"/>
          <a:pathLst>
            <a:path>
              <a:moveTo>
                <a:pt x="0" y="12404"/>
              </a:moveTo>
              <a:lnTo>
                <a:pt x="200866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937974" y="3696476"/>
        <a:ext cx="100433" cy="100433"/>
      </dsp:txXfrm>
    </dsp:sp>
    <dsp:sp modelId="{37118DB8-5C7C-4B41-97AF-D2A2553362FB}">
      <dsp:nvSpPr>
        <dsp:cNvPr id="0" name=""/>
        <dsp:cNvSpPr/>
      </dsp:nvSpPr>
      <dsp:spPr>
        <a:xfrm>
          <a:off x="612343" y="3992849"/>
          <a:ext cx="1674287"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latin typeface="+mn-lt"/>
            </a:rPr>
            <a:t>to fuse </a:t>
          </a:r>
        </a:p>
        <a:p>
          <a:pPr lvl="0" algn="ctr" defTabSz="800100">
            <a:lnSpc>
              <a:spcPct val="90000"/>
            </a:lnSpc>
            <a:spcBef>
              <a:spcPct val="0"/>
            </a:spcBef>
            <a:spcAft>
              <a:spcPct val="35000"/>
            </a:spcAft>
          </a:pPr>
          <a:r>
            <a:rPr lang="en-US" sz="1800" b="0" kern="1200" dirty="0" smtClean="0">
              <a:latin typeface="+mn-lt"/>
            </a:rPr>
            <a:t>(v.)</a:t>
          </a:r>
          <a:endParaRPr lang="en-US" sz="1800" b="0" kern="1200" dirty="0">
            <a:latin typeface="+mn-lt"/>
          </a:endParaRPr>
        </a:p>
      </dsp:txBody>
      <dsp:txXfrm>
        <a:off x="857537" y="4180856"/>
        <a:ext cx="1183899" cy="907781"/>
      </dsp:txXfrm>
    </dsp:sp>
    <dsp:sp modelId="{11EB1C63-9875-4E49-B468-ABE1B96C95F7}">
      <dsp:nvSpPr>
        <dsp:cNvPr id="0" name=""/>
        <dsp:cNvSpPr/>
      </dsp:nvSpPr>
      <dsp:spPr>
        <a:xfrm rot="10882876">
          <a:off x="2024881" y="2795127"/>
          <a:ext cx="1729778" cy="24809"/>
        </a:xfrm>
        <a:custGeom>
          <a:avLst/>
          <a:gdLst/>
          <a:ahLst/>
          <a:cxnLst/>
          <a:rect l="0" t="0" r="0" b="0"/>
          <a:pathLst>
            <a:path>
              <a:moveTo>
                <a:pt x="0" y="12404"/>
              </a:moveTo>
              <a:lnTo>
                <a:pt x="172977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2846525" y="2764287"/>
        <a:ext cx="86488" cy="86488"/>
      </dsp:txXfrm>
    </dsp:sp>
    <dsp:sp modelId="{D41E153F-26E4-4E04-951D-A7F71B95760C}">
      <dsp:nvSpPr>
        <dsp:cNvPr id="0" name=""/>
        <dsp:cNvSpPr/>
      </dsp:nvSpPr>
      <dsp:spPr>
        <a:xfrm>
          <a:off x="650426" y="2200172"/>
          <a:ext cx="1374996" cy="11398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latin typeface="+mn-lt"/>
            </a:rPr>
            <a:t>traitor</a:t>
          </a:r>
        </a:p>
        <a:p>
          <a:pPr lvl="0" algn="ctr" defTabSz="800100">
            <a:lnSpc>
              <a:spcPct val="90000"/>
            </a:lnSpc>
            <a:spcBef>
              <a:spcPct val="0"/>
            </a:spcBef>
            <a:spcAft>
              <a:spcPct val="35000"/>
            </a:spcAft>
          </a:pPr>
          <a:r>
            <a:rPr lang="en-US" sz="1800" b="0" kern="1200" dirty="0" smtClean="0">
              <a:latin typeface="+mn-lt"/>
            </a:rPr>
            <a:t>(n.)</a:t>
          </a:r>
          <a:endParaRPr lang="en-US" sz="1800" b="0" kern="1200" dirty="0">
            <a:latin typeface="+mn-lt"/>
          </a:endParaRPr>
        </a:p>
      </dsp:txBody>
      <dsp:txXfrm>
        <a:off x="851790" y="2367104"/>
        <a:ext cx="972268" cy="806017"/>
      </dsp:txXfrm>
    </dsp:sp>
    <dsp:sp modelId="{D4612FAB-49A0-42B4-BCFC-2FF51D7493EE}">
      <dsp:nvSpPr>
        <dsp:cNvPr id="0" name=""/>
        <dsp:cNvSpPr/>
      </dsp:nvSpPr>
      <dsp:spPr>
        <a:xfrm rot="12772688">
          <a:off x="1668091" y="1751266"/>
          <a:ext cx="2402886" cy="24809"/>
        </a:xfrm>
        <a:custGeom>
          <a:avLst/>
          <a:gdLst/>
          <a:ahLst/>
          <a:cxnLst/>
          <a:rect l="0" t="0" r="0" b="0"/>
          <a:pathLst>
            <a:path>
              <a:moveTo>
                <a:pt x="0" y="12404"/>
              </a:moveTo>
              <a:lnTo>
                <a:pt x="2402886"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809462" y="1703599"/>
        <a:ext cx="120144" cy="120144"/>
      </dsp:txXfrm>
    </dsp:sp>
    <dsp:sp modelId="{B86A3D4F-8D1A-4534-8794-0FF8F8C4D050}">
      <dsp:nvSpPr>
        <dsp:cNvPr id="0" name=""/>
        <dsp:cNvSpPr/>
      </dsp:nvSpPr>
      <dsp:spPr>
        <a:xfrm>
          <a:off x="523854" y="78735"/>
          <a:ext cx="1481872" cy="12952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suspicious</a:t>
          </a:r>
        </a:p>
        <a:p>
          <a:pPr lvl="0" algn="ctr" defTabSz="800100">
            <a:lnSpc>
              <a:spcPct val="90000"/>
            </a:lnSpc>
            <a:spcBef>
              <a:spcPct val="0"/>
            </a:spcBef>
            <a:spcAft>
              <a:spcPct val="35000"/>
            </a:spcAft>
          </a:pPr>
          <a:r>
            <a:rPr lang="en-US" sz="1800" kern="1200" dirty="0" smtClean="0">
              <a:latin typeface="+mn-lt"/>
            </a:rPr>
            <a:t>(adj.)</a:t>
          </a:r>
          <a:endParaRPr lang="en-US" sz="1800" kern="1200" dirty="0">
            <a:latin typeface="+mn-lt"/>
          </a:endParaRPr>
        </a:p>
      </dsp:txBody>
      <dsp:txXfrm>
        <a:off x="740869" y="268427"/>
        <a:ext cx="1047842" cy="915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63EE3-A8BB-6A47-B7EB-61C4F0991E5B}">
      <dsp:nvSpPr>
        <dsp:cNvPr id="0" name=""/>
        <dsp:cNvSpPr/>
      </dsp:nvSpPr>
      <dsp:spPr>
        <a:xfrm>
          <a:off x="3292134" y="43"/>
          <a:ext cx="1338517" cy="13385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Author</a:t>
          </a:r>
        </a:p>
      </dsp:txBody>
      <dsp:txXfrm>
        <a:off x="3488155" y="196064"/>
        <a:ext cx="946475" cy="946475"/>
      </dsp:txXfrm>
    </dsp:sp>
    <dsp:sp modelId="{DB5CCCA1-D6B9-1948-9989-9FFA7D5C769F}">
      <dsp:nvSpPr>
        <dsp:cNvPr id="0" name=""/>
        <dsp:cNvSpPr/>
      </dsp:nvSpPr>
      <dsp:spPr>
        <a:xfrm rot="2160000">
          <a:off x="4588415" y="1028345"/>
          <a:ext cx="356097" cy="451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598616" y="1087299"/>
        <a:ext cx="249268" cy="271049"/>
      </dsp:txXfrm>
    </dsp:sp>
    <dsp:sp modelId="{230B3DC8-9107-5948-831C-6BADF7207648}">
      <dsp:nvSpPr>
        <dsp:cNvPr id="0" name=""/>
        <dsp:cNvSpPr/>
      </dsp:nvSpPr>
      <dsp:spPr>
        <a:xfrm>
          <a:off x="4918581" y="1181727"/>
          <a:ext cx="1338517" cy="13385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Summary</a:t>
          </a:r>
        </a:p>
      </dsp:txBody>
      <dsp:txXfrm>
        <a:off x="5114602" y="1377748"/>
        <a:ext cx="946475" cy="946475"/>
      </dsp:txXfrm>
    </dsp:sp>
    <dsp:sp modelId="{B551E777-6A35-164B-B066-DE336C9ABA09}">
      <dsp:nvSpPr>
        <dsp:cNvPr id="0" name=""/>
        <dsp:cNvSpPr/>
      </dsp:nvSpPr>
      <dsp:spPr>
        <a:xfrm rot="6480000">
          <a:off x="5102282" y="2571527"/>
          <a:ext cx="356097" cy="451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5172202" y="2611077"/>
        <a:ext cx="249268" cy="271049"/>
      </dsp:txXfrm>
    </dsp:sp>
    <dsp:sp modelId="{C9F5D55E-A854-074F-A14E-1E47DC7F6F27}">
      <dsp:nvSpPr>
        <dsp:cNvPr id="0" name=""/>
        <dsp:cNvSpPr/>
      </dsp:nvSpPr>
      <dsp:spPr>
        <a:xfrm>
          <a:off x="4297334" y="3093730"/>
          <a:ext cx="1338517" cy="13385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Characters</a:t>
          </a:r>
        </a:p>
      </dsp:txBody>
      <dsp:txXfrm>
        <a:off x="4493355" y="3289751"/>
        <a:ext cx="946475" cy="946475"/>
      </dsp:txXfrm>
    </dsp:sp>
    <dsp:sp modelId="{187CC380-E1DB-774C-8799-4A4F597A41AF}">
      <dsp:nvSpPr>
        <dsp:cNvPr id="0" name=""/>
        <dsp:cNvSpPr/>
      </dsp:nvSpPr>
      <dsp:spPr>
        <a:xfrm rot="10800000">
          <a:off x="3793423" y="3537114"/>
          <a:ext cx="356097" cy="451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900252" y="3627464"/>
        <a:ext cx="249268" cy="271049"/>
      </dsp:txXfrm>
    </dsp:sp>
    <dsp:sp modelId="{A769E5A0-BAE1-1C4D-818A-6AD61DEAD5F7}">
      <dsp:nvSpPr>
        <dsp:cNvPr id="0" name=""/>
        <dsp:cNvSpPr/>
      </dsp:nvSpPr>
      <dsp:spPr>
        <a:xfrm>
          <a:off x="2286935" y="3093730"/>
          <a:ext cx="1338517" cy="13385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Setting</a:t>
          </a:r>
        </a:p>
      </dsp:txBody>
      <dsp:txXfrm>
        <a:off x="2482956" y="3289751"/>
        <a:ext cx="946475" cy="946475"/>
      </dsp:txXfrm>
    </dsp:sp>
    <dsp:sp modelId="{2C76AEB2-EFD1-4142-B9C3-F8FD63941A8C}">
      <dsp:nvSpPr>
        <dsp:cNvPr id="0" name=""/>
        <dsp:cNvSpPr/>
      </dsp:nvSpPr>
      <dsp:spPr>
        <a:xfrm rot="15120000">
          <a:off x="2470635" y="2590697"/>
          <a:ext cx="356097" cy="451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540555" y="2731847"/>
        <a:ext cx="249268" cy="271049"/>
      </dsp:txXfrm>
    </dsp:sp>
    <dsp:sp modelId="{D5FC3538-A7E0-AD49-ABDF-8BF1C1E4A455}">
      <dsp:nvSpPr>
        <dsp:cNvPr id="0" name=""/>
        <dsp:cNvSpPr/>
      </dsp:nvSpPr>
      <dsp:spPr>
        <a:xfrm>
          <a:off x="1665687" y="1181727"/>
          <a:ext cx="1338517" cy="13385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Themes</a:t>
          </a:r>
        </a:p>
      </dsp:txBody>
      <dsp:txXfrm>
        <a:off x="1861708" y="1377748"/>
        <a:ext cx="946475" cy="946475"/>
      </dsp:txXfrm>
    </dsp:sp>
    <dsp:sp modelId="{C25A9A42-2F58-5C48-A907-7B73106014B5}">
      <dsp:nvSpPr>
        <dsp:cNvPr id="0" name=""/>
        <dsp:cNvSpPr/>
      </dsp:nvSpPr>
      <dsp:spPr>
        <a:xfrm rot="19440000">
          <a:off x="2961967" y="1040193"/>
          <a:ext cx="356097" cy="451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972168" y="1161939"/>
        <a:ext cx="249268" cy="2710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3754184" y="2045133"/>
          <a:ext cx="1584113" cy="1604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Vocabulary</a:t>
          </a:r>
        </a:p>
        <a:p>
          <a:pPr lvl="0" algn="ctr" defTabSz="800100">
            <a:lnSpc>
              <a:spcPct val="90000"/>
            </a:lnSpc>
            <a:spcBef>
              <a:spcPct val="0"/>
            </a:spcBef>
            <a:spcAft>
              <a:spcPct val="35000"/>
            </a:spcAft>
          </a:pPr>
          <a:r>
            <a:rPr lang="ka-GE" sz="1800" kern="1200" dirty="0" smtClean="0">
              <a:latin typeface="+mj-lt"/>
            </a:rPr>
            <a:t>ლექსიკა</a:t>
          </a:r>
          <a:endParaRPr lang="ka-GE" sz="1800" kern="1200" dirty="0">
            <a:latin typeface="+mj-lt"/>
          </a:endParaRPr>
        </a:p>
      </dsp:txBody>
      <dsp:txXfrm>
        <a:off x="3986172" y="2280133"/>
        <a:ext cx="1120137" cy="1134680"/>
      </dsp:txXfrm>
    </dsp:sp>
    <dsp:sp modelId="{B9A95E8E-6E90-44AE-B6F0-582FC19101EA}">
      <dsp:nvSpPr>
        <dsp:cNvPr id="0" name=""/>
        <dsp:cNvSpPr/>
      </dsp:nvSpPr>
      <dsp:spPr>
        <a:xfrm rot="16200000">
          <a:off x="4176949" y="1663437"/>
          <a:ext cx="738583" cy="24809"/>
        </a:xfrm>
        <a:custGeom>
          <a:avLst/>
          <a:gdLst/>
          <a:ahLst/>
          <a:cxnLst/>
          <a:rect l="0" t="0" r="0" b="0"/>
          <a:pathLst>
            <a:path>
              <a:moveTo>
                <a:pt x="0" y="12404"/>
              </a:moveTo>
              <a:lnTo>
                <a:pt x="73858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27776" y="1657377"/>
        <a:ext cx="36929" cy="36929"/>
      </dsp:txXfrm>
    </dsp:sp>
    <dsp:sp modelId="{60CA6584-FB95-416B-AC47-B171AC9DC8F6}">
      <dsp:nvSpPr>
        <dsp:cNvPr id="0" name=""/>
        <dsp:cNvSpPr/>
      </dsp:nvSpPr>
      <dsp:spPr>
        <a:xfrm>
          <a:off x="3904343" y="22754"/>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to disobey</a:t>
          </a:r>
        </a:p>
        <a:p>
          <a:pPr lvl="0" algn="ctr" defTabSz="800100">
            <a:lnSpc>
              <a:spcPct val="90000"/>
            </a:lnSpc>
            <a:spcBef>
              <a:spcPct val="0"/>
            </a:spcBef>
            <a:spcAft>
              <a:spcPct val="35000"/>
            </a:spcAft>
          </a:pPr>
          <a:r>
            <a:rPr lang="en-US" sz="1800" kern="1200" dirty="0" smtClean="0">
              <a:latin typeface="+mn-lt"/>
            </a:rPr>
            <a:t>(v.)</a:t>
          </a:r>
          <a:endParaRPr lang="en-US" sz="1800" kern="1200" dirty="0">
            <a:latin typeface="+mn-lt"/>
          </a:endParaRPr>
        </a:p>
      </dsp:txBody>
      <dsp:txXfrm>
        <a:off x="4092350" y="210761"/>
        <a:ext cx="907781" cy="907781"/>
      </dsp:txXfrm>
    </dsp:sp>
    <dsp:sp modelId="{79CCF70B-B7B2-4330-95B9-A52A5E6F8B08}">
      <dsp:nvSpPr>
        <dsp:cNvPr id="0" name=""/>
        <dsp:cNvSpPr/>
      </dsp:nvSpPr>
      <dsp:spPr>
        <a:xfrm rot="19436490">
          <a:off x="5003724" y="1796334"/>
          <a:ext cx="1938293" cy="24809"/>
        </a:xfrm>
        <a:custGeom>
          <a:avLst/>
          <a:gdLst/>
          <a:ahLst/>
          <a:cxnLst/>
          <a:rect l="0" t="0" r="0" b="0"/>
          <a:pathLst>
            <a:path>
              <a:moveTo>
                <a:pt x="0" y="12404"/>
              </a:moveTo>
              <a:lnTo>
                <a:pt x="193829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924413" y="1760281"/>
        <a:ext cx="96914" cy="96914"/>
      </dsp:txXfrm>
    </dsp:sp>
    <dsp:sp modelId="{8AD78741-3BC3-458E-8A9A-DAB0A9FDFE23}">
      <dsp:nvSpPr>
        <dsp:cNvPr id="0" name=""/>
        <dsp:cNvSpPr/>
      </dsp:nvSpPr>
      <dsp:spPr>
        <a:xfrm>
          <a:off x="6357574" y="98707"/>
          <a:ext cx="2164607"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treachery</a:t>
          </a:r>
        </a:p>
        <a:p>
          <a:pPr lvl="0" algn="ctr" defTabSz="800100">
            <a:lnSpc>
              <a:spcPct val="90000"/>
            </a:lnSpc>
            <a:spcBef>
              <a:spcPct val="0"/>
            </a:spcBef>
            <a:spcAft>
              <a:spcPct val="35000"/>
            </a:spcAft>
          </a:pPr>
          <a:r>
            <a:rPr lang="en-US" sz="1800" kern="1200" dirty="0" smtClean="0">
              <a:latin typeface="+mn-lt"/>
            </a:rPr>
            <a:t>(n.)</a:t>
          </a:r>
          <a:endParaRPr lang="en-US" sz="1800" kern="1200" dirty="0">
            <a:latin typeface="+mn-lt"/>
          </a:endParaRPr>
        </a:p>
      </dsp:txBody>
      <dsp:txXfrm>
        <a:off x="6674573" y="286714"/>
        <a:ext cx="1530609" cy="907781"/>
      </dsp:txXfrm>
    </dsp:sp>
    <dsp:sp modelId="{C455CC8C-6CE2-4876-8AF7-933EAB8950E9}">
      <dsp:nvSpPr>
        <dsp:cNvPr id="0" name=""/>
        <dsp:cNvSpPr/>
      </dsp:nvSpPr>
      <dsp:spPr>
        <a:xfrm rot="21381084">
          <a:off x="5335341" y="2740965"/>
          <a:ext cx="1373310" cy="24809"/>
        </a:xfrm>
        <a:custGeom>
          <a:avLst/>
          <a:gdLst/>
          <a:ahLst/>
          <a:cxnLst/>
          <a:rect l="0" t="0" r="0" b="0"/>
          <a:pathLst>
            <a:path>
              <a:moveTo>
                <a:pt x="0" y="12404"/>
              </a:moveTo>
              <a:lnTo>
                <a:pt x="1373310"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87664" y="2719037"/>
        <a:ext cx="68665" cy="68665"/>
      </dsp:txXfrm>
    </dsp:sp>
    <dsp:sp modelId="{14FED8F7-C96E-4157-AE78-8507ED613C46}">
      <dsp:nvSpPr>
        <dsp:cNvPr id="0" name=""/>
        <dsp:cNvSpPr/>
      </dsp:nvSpPr>
      <dsp:spPr>
        <a:xfrm>
          <a:off x="6703573" y="2010027"/>
          <a:ext cx="1818611"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to capture</a:t>
          </a:r>
          <a:endParaRPr lang="en-US" sz="1800" b="0" kern="1200" dirty="0" smtClean="0">
            <a:latin typeface="+mn-lt"/>
          </a:endParaRPr>
        </a:p>
        <a:p>
          <a:pPr lvl="0" algn="ctr" defTabSz="800100">
            <a:lnSpc>
              <a:spcPct val="90000"/>
            </a:lnSpc>
            <a:spcBef>
              <a:spcPct val="0"/>
            </a:spcBef>
            <a:spcAft>
              <a:spcPct val="35000"/>
            </a:spcAft>
          </a:pPr>
          <a:r>
            <a:rPr lang="en-US" sz="1800" kern="1200" dirty="0" smtClean="0">
              <a:latin typeface="+mn-lt"/>
            </a:rPr>
            <a:t>(v.)</a:t>
          </a:r>
          <a:endParaRPr lang="en-US" sz="1800" kern="1200" dirty="0">
            <a:latin typeface="+mn-lt"/>
          </a:endParaRPr>
        </a:p>
      </dsp:txBody>
      <dsp:txXfrm>
        <a:off x="6969902" y="2198034"/>
        <a:ext cx="1285953" cy="907781"/>
      </dsp:txXfrm>
    </dsp:sp>
    <dsp:sp modelId="{7FD80FC6-6F90-4979-BC08-4533BCEA0C4A}">
      <dsp:nvSpPr>
        <dsp:cNvPr id="0" name=""/>
        <dsp:cNvSpPr/>
      </dsp:nvSpPr>
      <dsp:spPr>
        <a:xfrm rot="1804045">
          <a:off x="5103252" y="3719681"/>
          <a:ext cx="1942053" cy="24809"/>
        </a:xfrm>
        <a:custGeom>
          <a:avLst/>
          <a:gdLst/>
          <a:ahLst/>
          <a:cxnLst/>
          <a:rect l="0" t="0" r="0" b="0"/>
          <a:pathLst>
            <a:path>
              <a:moveTo>
                <a:pt x="0" y="12404"/>
              </a:moveTo>
              <a:lnTo>
                <a:pt x="194205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025728" y="3683534"/>
        <a:ext cx="97102" cy="97102"/>
      </dsp:txXfrm>
    </dsp:sp>
    <dsp:sp modelId="{97AC90F4-D3E1-4720-BB64-3FFA7FF91885}">
      <dsp:nvSpPr>
        <dsp:cNvPr id="0" name=""/>
        <dsp:cNvSpPr/>
      </dsp:nvSpPr>
      <dsp:spPr>
        <a:xfrm>
          <a:off x="6674409" y="4031306"/>
          <a:ext cx="1828317" cy="1154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plot</a:t>
          </a:r>
        </a:p>
        <a:p>
          <a:pPr lvl="0" algn="ctr" defTabSz="800100">
            <a:lnSpc>
              <a:spcPct val="90000"/>
            </a:lnSpc>
            <a:spcBef>
              <a:spcPct val="0"/>
            </a:spcBef>
            <a:spcAft>
              <a:spcPct val="35000"/>
            </a:spcAft>
          </a:pPr>
          <a:r>
            <a:rPr lang="en-US" sz="1800" kern="1200" dirty="0" smtClean="0">
              <a:latin typeface="+mn-lt"/>
            </a:rPr>
            <a:t>(n.)</a:t>
          </a:r>
          <a:endParaRPr lang="en-US" sz="1800" kern="1200" dirty="0">
            <a:latin typeface="+mn-lt"/>
          </a:endParaRPr>
        </a:p>
      </dsp:txBody>
      <dsp:txXfrm>
        <a:off x="6942160" y="4200432"/>
        <a:ext cx="1292815" cy="816611"/>
      </dsp:txXfrm>
    </dsp:sp>
    <dsp:sp modelId="{590263F0-6B47-4D81-ADFB-30DE3EA68C42}">
      <dsp:nvSpPr>
        <dsp:cNvPr id="0" name=""/>
        <dsp:cNvSpPr/>
      </dsp:nvSpPr>
      <dsp:spPr>
        <a:xfrm rot="5411110">
          <a:off x="4388581" y="3791970"/>
          <a:ext cx="309133" cy="24809"/>
        </a:xfrm>
        <a:custGeom>
          <a:avLst/>
          <a:gdLst/>
          <a:ahLst/>
          <a:cxnLst/>
          <a:rect l="0" t="0" r="0" b="0"/>
          <a:pathLst>
            <a:path>
              <a:moveTo>
                <a:pt x="0" y="12404"/>
              </a:moveTo>
              <a:lnTo>
                <a:pt x="30913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535420" y="3796646"/>
        <a:ext cx="15456" cy="15456"/>
      </dsp:txXfrm>
    </dsp:sp>
    <dsp:sp modelId="{7E41AABE-D5ED-472C-B971-FEDB7103D646}">
      <dsp:nvSpPr>
        <dsp:cNvPr id="0" name=""/>
        <dsp:cNvSpPr/>
      </dsp:nvSpPr>
      <dsp:spPr>
        <a:xfrm>
          <a:off x="3708161" y="3958939"/>
          <a:ext cx="166482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to destroy (v.)</a:t>
          </a:r>
          <a:endParaRPr lang="en-US" sz="1800" kern="1200" dirty="0">
            <a:latin typeface="+mn-lt"/>
          </a:endParaRPr>
        </a:p>
      </dsp:txBody>
      <dsp:txXfrm>
        <a:off x="3951969" y="4146946"/>
        <a:ext cx="1177209" cy="907781"/>
      </dsp:txXfrm>
    </dsp:sp>
    <dsp:sp modelId="{0B1A478D-C929-4B8D-8C55-DBD98AD384D9}">
      <dsp:nvSpPr>
        <dsp:cNvPr id="0" name=""/>
        <dsp:cNvSpPr/>
      </dsp:nvSpPr>
      <dsp:spPr>
        <a:xfrm rot="9000531">
          <a:off x="1983859" y="3734288"/>
          <a:ext cx="2008663" cy="24809"/>
        </a:xfrm>
        <a:custGeom>
          <a:avLst/>
          <a:gdLst/>
          <a:ahLst/>
          <a:cxnLst/>
          <a:rect l="0" t="0" r="0" b="0"/>
          <a:pathLst>
            <a:path>
              <a:moveTo>
                <a:pt x="0" y="12404"/>
              </a:moveTo>
              <a:lnTo>
                <a:pt x="200866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937974" y="3696476"/>
        <a:ext cx="100433" cy="100433"/>
      </dsp:txXfrm>
    </dsp:sp>
    <dsp:sp modelId="{37118DB8-5C7C-4B41-97AF-D2A2553362FB}">
      <dsp:nvSpPr>
        <dsp:cNvPr id="0" name=""/>
        <dsp:cNvSpPr/>
      </dsp:nvSpPr>
      <dsp:spPr>
        <a:xfrm>
          <a:off x="612343" y="3992849"/>
          <a:ext cx="1674287"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latin typeface="+mn-lt"/>
            </a:rPr>
            <a:t>to fuse </a:t>
          </a:r>
        </a:p>
        <a:p>
          <a:pPr lvl="0" algn="ctr" defTabSz="800100">
            <a:lnSpc>
              <a:spcPct val="90000"/>
            </a:lnSpc>
            <a:spcBef>
              <a:spcPct val="0"/>
            </a:spcBef>
            <a:spcAft>
              <a:spcPct val="35000"/>
            </a:spcAft>
          </a:pPr>
          <a:r>
            <a:rPr lang="en-US" sz="1800" b="0" kern="1200" dirty="0" smtClean="0">
              <a:latin typeface="+mn-lt"/>
            </a:rPr>
            <a:t>(v.)</a:t>
          </a:r>
          <a:endParaRPr lang="en-US" sz="1800" b="0" kern="1200" dirty="0">
            <a:latin typeface="+mn-lt"/>
          </a:endParaRPr>
        </a:p>
      </dsp:txBody>
      <dsp:txXfrm>
        <a:off x="857537" y="4180856"/>
        <a:ext cx="1183899" cy="907781"/>
      </dsp:txXfrm>
    </dsp:sp>
    <dsp:sp modelId="{11EB1C63-9875-4E49-B468-ABE1B96C95F7}">
      <dsp:nvSpPr>
        <dsp:cNvPr id="0" name=""/>
        <dsp:cNvSpPr/>
      </dsp:nvSpPr>
      <dsp:spPr>
        <a:xfrm rot="10882876">
          <a:off x="2024881" y="2795127"/>
          <a:ext cx="1729778" cy="24809"/>
        </a:xfrm>
        <a:custGeom>
          <a:avLst/>
          <a:gdLst/>
          <a:ahLst/>
          <a:cxnLst/>
          <a:rect l="0" t="0" r="0" b="0"/>
          <a:pathLst>
            <a:path>
              <a:moveTo>
                <a:pt x="0" y="12404"/>
              </a:moveTo>
              <a:lnTo>
                <a:pt x="172977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2846525" y="2764287"/>
        <a:ext cx="86488" cy="86488"/>
      </dsp:txXfrm>
    </dsp:sp>
    <dsp:sp modelId="{D41E153F-26E4-4E04-951D-A7F71B95760C}">
      <dsp:nvSpPr>
        <dsp:cNvPr id="0" name=""/>
        <dsp:cNvSpPr/>
      </dsp:nvSpPr>
      <dsp:spPr>
        <a:xfrm>
          <a:off x="650426" y="2200172"/>
          <a:ext cx="1374996" cy="11398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latin typeface="+mn-lt"/>
            </a:rPr>
            <a:t>traitor</a:t>
          </a:r>
        </a:p>
        <a:p>
          <a:pPr lvl="0" algn="ctr" defTabSz="800100">
            <a:lnSpc>
              <a:spcPct val="90000"/>
            </a:lnSpc>
            <a:spcBef>
              <a:spcPct val="0"/>
            </a:spcBef>
            <a:spcAft>
              <a:spcPct val="35000"/>
            </a:spcAft>
          </a:pPr>
          <a:r>
            <a:rPr lang="en-US" sz="1800" b="0" kern="1200" dirty="0" smtClean="0">
              <a:latin typeface="+mn-lt"/>
            </a:rPr>
            <a:t>(n.)</a:t>
          </a:r>
          <a:endParaRPr lang="en-US" sz="1800" b="0" kern="1200" dirty="0">
            <a:latin typeface="+mn-lt"/>
          </a:endParaRPr>
        </a:p>
      </dsp:txBody>
      <dsp:txXfrm>
        <a:off x="851790" y="2367104"/>
        <a:ext cx="972268" cy="806017"/>
      </dsp:txXfrm>
    </dsp:sp>
    <dsp:sp modelId="{D4612FAB-49A0-42B4-BCFC-2FF51D7493EE}">
      <dsp:nvSpPr>
        <dsp:cNvPr id="0" name=""/>
        <dsp:cNvSpPr/>
      </dsp:nvSpPr>
      <dsp:spPr>
        <a:xfrm rot="12772688">
          <a:off x="1668091" y="1751266"/>
          <a:ext cx="2402886" cy="24809"/>
        </a:xfrm>
        <a:custGeom>
          <a:avLst/>
          <a:gdLst/>
          <a:ahLst/>
          <a:cxnLst/>
          <a:rect l="0" t="0" r="0" b="0"/>
          <a:pathLst>
            <a:path>
              <a:moveTo>
                <a:pt x="0" y="12404"/>
              </a:moveTo>
              <a:lnTo>
                <a:pt x="2402886"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809462" y="1703599"/>
        <a:ext cx="120144" cy="120144"/>
      </dsp:txXfrm>
    </dsp:sp>
    <dsp:sp modelId="{B86A3D4F-8D1A-4534-8794-0FF8F8C4D050}">
      <dsp:nvSpPr>
        <dsp:cNvPr id="0" name=""/>
        <dsp:cNvSpPr/>
      </dsp:nvSpPr>
      <dsp:spPr>
        <a:xfrm>
          <a:off x="523854" y="78735"/>
          <a:ext cx="1481872" cy="12952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n-lt"/>
            </a:rPr>
            <a:t>suspicious</a:t>
          </a:r>
        </a:p>
        <a:p>
          <a:pPr lvl="0" algn="ctr" defTabSz="800100">
            <a:lnSpc>
              <a:spcPct val="90000"/>
            </a:lnSpc>
            <a:spcBef>
              <a:spcPct val="0"/>
            </a:spcBef>
            <a:spcAft>
              <a:spcPct val="35000"/>
            </a:spcAft>
          </a:pPr>
          <a:r>
            <a:rPr lang="en-US" sz="1800" kern="1200" dirty="0" smtClean="0">
              <a:latin typeface="+mn-lt"/>
            </a:rPr>
            <a:t>(adj.)</a:t>
          </a:r>
          <a:endParaRPr lang="en-US" sz="1800" kern="1200" dirty="0">
            <a:latin typeface="+mn-lt"/>
          </a:endParaRPr>
        </a:p>
      </dsp:txBody>
      <dsp:txXfrm>
        <a:off x="740869" y="268427"/>
        <a:ext cx="1047842" cy="91591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7D52F-CF82-4354-B6B3-BBE24CC83651}" type="datetimeFigureOut">
              <a:rPr lang="en-US" smtClean="0"/>
              <a:pPr/>
              <a:t>1/30/2021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C6E21-9687-4A9D-85B4-FA38B77CDF36}" type="slidenum">
              <a:rPr lang="en-US" smtClean="0"/>
              <a:pPr/>
              <a:t>‹#›</a:t>
            </a:fld>
            <a:endParaRPr lang="en-US"/>
          </a:p>
        </p:txBody>
      </p:sp>
    </p:spTree>
    <p:extLst>
      <p:ext uri="{BB962C8B-B14F-4D97-AF65-F5344CB8AC3E}">
        <p14:creationId xmlns:p14="http://schemas.microsoft.com/office/powerpoint/2010/main" val="348292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a:t>
            </a:r>
          </a:p>
        </p:txBody>
      </p:sp>
      <p:sp>
        <p:nvSpPr>
          <p:cNvPr id="4" name="Slide Number Placeholder 3"/>
          <p:cNvSpPr>
            <a:spLocks noGrp="1"/>
          </p:cNvSpPr>
          <p:nvPr>
            <p:ph type="sldNum" sz="quarter" idx="10"/>
          </p:nvPr>
        </p:nvSpPr>
        <p:spPr/>
        <p:txBody>
          <a:bodyPr/>
          <a:lstStyle/>
          <a:p>
            <a:fld id="{99FC6E21-9687-4A9D-85B4-FA38B77CDF36}" type="slidenum">
              <a:rPr lang="en-US" smtClean="0"/>
              <a:pPr/>
              <a:t>1</a:t>
            </a:fld>
            <a:endParaRPr lang="en-US"/>
          </a:p>
        </p:txBody>
      </p:sp>
    </p:spTree>
    <p:extLst>
      <p:ext uri="{BB962C8B-B14F-4D97-AF65-F5344CB8AC3E}">
        <p14:creationId xmlns:p14="http://schemas.microsoft.com/office/powerpoint/2010/main" val="59488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636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3057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55995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01376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4818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57583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18123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999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2245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627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38075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1/30/2021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118634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2083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799333" y="2100292"/>
            <a:ext cx="3264290"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smtClean="0"/>
              <a:t>to destroy</a:t>
            </a:r>
          </a:p>
          <a:p>
            <a:pPr lvl="0" algn="ctr"/>
            <a:r>
              <a:rPr lang="en-US" sz="4000" dirty="0" smtClean="0"/>
              <a:t>(v.)</a:t>
            </a:r>
            <a:endParaRPr lang="en-US" sz="4000" dirty="0"/>
          </a:p>
        </p:txBody>
      </p:sp>
      <p:sp>
        <p:nvSpPr>
          <p:cNvPr id="26" name="Rectangle 25">
            <a:extLst>
              <a:ext uri="{FF2B5EF4-FFF2-40B4-BE49-F238E27FC236}">
                <a16:creationId xmlns:a16="http://schemas.microsoft.com/office/drawing/2014/main" id="{0B8F72C9-A13A-4742-9249-6FA2AAD46E0B}"/>
              </a:ext>
            </a:extLst>
          </p:cNvPr>
          <p:cNvSpPr/>
          <p:nvPr/>
        </p:nvSpPr>
        <p:spPr>
          <a:xfrm>
            <a:off x="4995651" y="4191196"/>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p>
          <a:p>
            <a:pPr algn="ctr"/>
            <a:r>
              <a:rPr lang="ka-GE" sz="2800" dirty="0" smtClean="0"/>
              <a:t>განადგურება</a:t>
            </a:r>
            <a:r>
              <a:rPr lang="en-US" sz="2800" dirty="0" smtClean="0"/>
              <a:t>,</a:t>
            </a:r>
            <a:r>
              <a:rPr lang="ka-GE" sz="2800" dirty="0" smtClean="0"/>
              <a:t> დანგრევა</a:t>
            </a:r>
            <a:r>
              <a:rPr lang="en-US" sz="2800" dirty="0" smtClean="0"/>
              <a:t> </a:t>
            </a:r>
          </a:p>
          <a:p>
            <a:pPr algn="ctr"/>
            <a:endParaRPr lang="en-US" sz="2800" dirty="0"/>
          </a:p>
        </p:txBody>
      </p:sp>
      <p:pic>
        <p:nvPicPr>
          <p:cNvPr id="7"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59114" y="992240"/>
            <a:ext cx="2108004" cy="914399"/>
          </a:xfrm>
          <a:prstGeom prst="rect">
            <a:avLst/>
          </a:prstGeom>
          <a:noFill/>
          <a:ln>
            <a:noFill/>
          </a:ln>
        </p:spPr>
      </p:pic>
      <p:pic>
        <p:nvPicPr>
          <p:cNvPr id="8" name="Picture 7">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60574" y="992240"/>
            <a:ext cx="2241001" cy="914399"/>
          </a:xfrm>
          <a:prstGeom prst="rect">
            <a:avLst/>
          </a:prstGeom>
        </p:spPr>
      </p:pic>
    </p:spTree>
    <p:extLst>
      <p:ext uri="{BB962C8B-B14F-4D97-AF65-F5344CB8AC3E}">
        <p14:creationId xmlns:p14="http://schemas.microsoft.com/office/powerpoint/2010/main" val="4209275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683304" y="2162678"/>
            <a:ext cx="2841328" cy="2118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smtClean="0"/>
              <a:t>to fuse </a:t>
            </a:r>
          </a:p>
          <a:p>
            <a:pPr lvl="0" algn="ctr"/>
            <a:r>
              <a:rPr lang="en-US" sz="4000" dirty="0" smtClean="0"/>
              <a:t>(v.)</a:t>
            </a:r>
          </a:p>
        </p:txBody>
      </p:sp>
      <p:sp>
        <p:nvSpPr>
          <p:cNvPr id="26" name="Rectangle 25">
            <a:extLst>
              <a:ext uri="{FF2B5EF4-FFF2-40B4-BE49-F238E27FC236}">
                <a16:creationId xmlns:a16="http://schemas.microsoft.com/office/drawing/2014/main" id="{0B8F72C9-A13A-4742-9249-6FA2AAD46E0B}"/>
              </a:ext>
            </a:extLst>
          </p:cNvPr>
          <p:cNvSpPr/>
          <p:nvPr/>
        </p:nvSpPr>
        <p:spPr>
          <a:xfrm>
            <a:off x="4550234" y="4138141"/>
            <a:ext cx="3107467"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smtClean="0"/>
              <a:t>დნობა</a:t>
            </a:r>
            <a:endParaRPr lang="en-US" sz="2800" dirty="0"/>
          </a:p>
        </p:txBody>
      </p:sp>
      <p:pic>
        <p:nvPicPr>
          <p:cNvPr id="7"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59114" y="626480"/>
            <a:ext cx="2108004" cy="914399"/>
          </a:xfrm>
          <a:prstGeom prst="rect">
            <a:avLst/>
          </a:prstGeom>
          <a:noFill/>
          <a:ln>
            <a:noFill/>
          </a:ln>
        </p:spPr>
      </p:pic>
      <p:pic>
        <p:nvPicPr>
          <p:cNvPr id="8" name="Picture 7">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60574" y="626480"/>
            <a:ext cx="2241001" cy="914399"/>
          </a:xfrm>
          <a:prstGeom prst="rect">
            <a:avLst/>
          </a:prstGeom>
        </p:spPr>
      </p:pic>
    </p:spTree>
    <p:extLst>
      <p:ext uri="{BB962C8B-B14F-4D97-AF65-F5344CB8AC3E}">
        <p14:creationId xmlns:p14="http://schemas.microsoft.com/office/powerpoint/2010/main" val="78323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12023" y="2332308"/>
            <a:ext cx="2976544"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smtClean="0"/>
              <a:t>traitor</a:t>
            </a:r>
          </a:p>
          <a:p>
            <a:pPr lvl="0" algn="ctr"/>
            <a:r>
              <a:rPr lang="en-US" sz="4000" dirty="0" smtClean="0"/>
              <a:t>(n.)</a:t>
            </a:r>
          </a:p>
        </p:txBody>
      </p:sp>
      <p:sp>
        <p:nvSpPr>
          <p:cNvPr id="26" name="Rectangle 25">
            <a:extLst>
              <a:ext uri="{FF2B5EF4-FFF2-40B4-BE49-F238E27FC236}">
                <a16:creationId xmlns:a16="http://schemas.microsoft.com/office/drawing/2014/main" id="{0B8F72C9-A13A-4742-9249-6FA2AAD46E0B}"/>
              </a:ext>
            </a:extLst>
          </p:cNvPr>
          <p:cNvSpPr/>
          <p:nvPr/>
        </p:nvSpPr>
        <p:spPr>
          <a:xfrm>
            <a:off x="4364468" y="4207628"/>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smtClean="0"/>
              <a:t>მოღალატე</a:t>
            </a:r>
            <a:endParaRPr lang="en-US" sz="2800" dirty="0"/>
          </a:p>
        </p:txBody>
      </p:sp>
      <p:pic>
        <p:nvPicPr>
          <p:cNvPr id="7"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59114" y="992240"/>
            <a:ext cx="2108004" cy="914399"/>
          </a:xfrm>
          <a:prstGeom prst="rect">
            <a:avLst/>
          </a:prstGeom>
          <a:noFill/>
          <a:ln>
            <a:noFill/>
          </a:ln>
        </p:spPr>
      </p:pic>
      <p:pic>
        <p:nvPicPr>
          <p:cNvPr id="8" name="Picture 7">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60574" y="992240"/>
            <a:ext cx="2241001" cy="914399"/>
          </a:xfrm>
          <a:prstGeom prst="rect">
            <a:avLst/>
          </a:prstGeom>
        </p:spPr>
      </p:pic>
    </p:spTree>
    <p:extLst>
      <p:ext uri="{BB962C8B-B14F-4D97-AF65-F5344CB8AC3E}">
        <p14:creationId xmlns:p14="http://schemas.microsoft.com/office/powerpoint/2010/main" val="2197299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12" name="Rectangle 11">
            <a:extLst>
              <a:ext uri="{FF2B5EF4-FFF2-40B4-BE49-F238E27FC236}">
                <a16:creationId xmlns:a16="http://schemas.microsoft.com/office/drawing/2014/main" id="{756CDF7A-419E-9D4B-B7DA-84BF4C15AA2D}"/>
              </a:ext>
            </a:extLst>
          </p:cNvPr>
          <p:cNvSpPr/>
          <p:nvPr/>
        </p:nvSpPr>
        <p:spPr>
          <a:xfrm>
            <a:off x="1199408" y="3206148"/>
            <a:ext cx="4227615" cy="1128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Calibri" panose="020F0502020204030204" pitchFamily="34" charset="0"/>
                <a:cs typeface="Calibri" panose="020F0502020204030204" pitchFamily="34" charset="0"/>
              </a:rPr>
              <a:t>About the Author</a:t>
            </a:r>
            <a:endParaRPr lang="en-US" sz="4000" dirty="0"/>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04250" y="481220"/>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05710" y="481220"/>
            <a:ext cx="2241001" cy="9143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2339" y="1248222"/>
            <a:ext cx="4332167" cy="5231296"/>
          </a:xfrm>
          <a:prstGeom prst="rect">
            <a:avLst/>
          </a:prstGeom>
        </p:spPr>
      </p:pic>
    </p:spTree>
    <p:extLst>
      <p:ext uri="{BB962C8B-B14F-4D97-AF65-F5344CB8AC3E}">
        <p14:creationId xmlns:p14="http://schemas.microsoft.com/office/powerpoint/2010/main" val="1627426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8" name="Rectangle 7">
            <a:extLst>
              <a:ext uri="{FF2B5EF4-FFF2-40B4-BE49-F238E27FC236}">
                <a16:creationId xmlns:a16="http://schemas.microsoft.com/office/drawing/2014/main" id="{D4D87418-AC42-3240-8BA4-84EE6F439A9C}"/>
              </a:ext>
            </a:extLst>
          </p:cNvPr>
          <p:cNvSpPr/>
          <p:nvPr/>
        </p:nvSpPr>
        <p:spPr>
          <a:xfrm>
            <a:off x="1192277" y="1801368"/>
            <a:ext cx="5251606" cy="1562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t>Alexandre</a:t>
            </a:r>
            <a:r>
              <a:rPr lang="en-US" sz="3200" dirty="0" smtClean="0"/>
              <a:t> Dumas</a:t>
            </a:r>
            <a:endParaRPr lang="en-US" sz="3200" dirty="0">
              <a:solidFill>
                <a:schemeClr val="bg1"/>
              </a:solidFill>
            </a:endParaRPr>
          </a:p>
          <a:p>
            <a:r>
              <a:rPr lang="en-US" sz="3200" dirty="0" smtClean="0">
                <a:solidFill>
                  <a:schemeClr val="bg1"/>
                </a:solidFill>
              </a:rPr>
              <a:t>1802 </a:t>
            </a:r>
            <a:r>
              <a:rPr lang="en-US" sz="3200" dirty="0">
                <a:solidFill>
                  <a:schemeClr val="bg1"/>
                </a:solidFill>
              </a:rPr>
              <a:t>– </a:t>
            </a:r>
            <a:r>
              <a:rPr lang="en-US" sz="3200" dirty="0" smtClean="0">
                <a:solidFill>
                  <a:schemeClr val="bg1"/>
                </a:solidFill>
              </a:rPr>
              <a:t>1870</a:t>
            </a:r>
          </a:p>
          <a:p>
            <a:r>
              <a:rPr lang="en-US" sz="3200" dirty="0" smtClean="0">
                <a:solidFill>
                  <a:schemeClr val="bg1"/>
                </a:solidFill>
              </a:rPr>
              <a:t>Aisne</a:t>
            </a:r>
            <a:r>
              <a:rPr lang="en-US" sz="3200" dirty="0" smtClean="0"/>
              <a:t>, France</a:t>
            </a:r>
            <a:endParaRPr lang="en-US" sz="3200" dirty="0">
              <a:solidFill>
                <a:schemeClr val="bg1"/>
              </a:solidFill>
            </a:endParaRPr>
          </a:p>
        </p:txBody>
      </p:sp>
      <p:pic>
        <p:nvPicPr>
          <p:cNvPr id="9" name="Picture 8"/>
          <p:cNvPicPr>
            <a:picLocks noChangeAspect="1"/>
          </p:cNvPicPr>
          <p:nvPr/>
        </p:nvPicPr>
        <p:blipFill rotWithShape="1">
          <a:blip r:embed="rId2" cstate="hqprint">
            <a:extLst>
              <a:ext uri="{28A0092B-C50C-407E-A947-70E740481C1C}">
                <a14:useLocalDpi xmlns:a14="http://schemas.microsoft.com/office/drawing/2010/main" val="0"/>
              </a:ext>
            </a:extLst>
          </a:blip>
          <a:srcRect t="9160"/>
          <a:stretch/>
        </p:blipFill>
        <p:spPr>
          <a:xfrm>
            <a:off x="6816131" y="1746504"/>
            <a:ext cx="4018632" cy="465157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277" y="3564086"/>
            <a:ext cx="5251606" cy="2833991"/>
          </a:xfrm>
          <a:prstGeom prst="rect">
            <a:avLst/>
          </a:prstGeom>
        </p:spPr>
      </p:pic>
      <p:pic>
        <p:nvPicPr>
          <p:cNvPr id="11" name="Google Shape;90;p1">
            <a:extLst>
              <a:ext uri="{FF2B5EF4-FFF2-40B4-BE49-F238E27FC236}">
                <a16:creationId xmlns:a16="http://schemas.microsoft.com/office/drawing/2014/main" id="{0DE02204-4346-7B4B-A92A-DE548BE25BE4}"/>
              </a:ext>
            </a:extLst>
          </p:cNvPr>
          <p:cNvPicPr preferRelativeResize="0"/>
          <p:nvPr/>
        </p:nvPicPr>
        <p:blipFill rotWithShape="1">
          <a:blip r:embed="rId4" cstate="print">
            <a:alphaModFix/>
          </a:blip>
          <a:srcRect/>
          <a:stretch/>
        </p:blipFill>
        <p:spPr>
          <a:xfrm>
            <a:off x="504250" y="481220"/>
            <a:ext cx="2108004" cy="914399"/>
          </a:xfrm>
          <a:prstGeom prst="rect">
            <a:avLst/>
          </a:prstGeom>
          <a:noFill/>
          <a:ln>
            <a:noFill/>
          </a:ln>
        </p:spPr>
      </p:pic>
      <p:pic>
        <p:nvPicPr>
          <p:cNvPr id="12" name="Picture 11">
            <a:extLst>
              <a:ext uri="{FF2B5EF4-FFF2-40B4-BE49-F238E27FC236}">
                <a16:creationId xmlns:a16="http://schemas.microsoft.com/office/drawing/2014/main" id="{77F85670-E7F1-2A48-A860-002FD9A8B454}"/>
              </a:ext>
            </a:extLst>
          </p:cNvPr>
          <p:cNvPicPr>
            <a:picLocks noChangeAspect="1"/>
          </p:cNvPicPr>
          <p:nvPr/>
        </p:nvPicPr>
        <p:blipFill>
          <a:blip r:embed="rId5" cstate="print"/>
          <a:stretch>
            <a:fillRect/>
          </a:stretch>
        </p:blipFill>
        <p:spPr>
          <a:xfrm>
            <a:off x="2605710" y="481220"/>
            <a:ext cx="2241001" cy="914399"/>
          </a:xfrm>
          <a:prstGeom prst="rect">
            <a:avLst/>
          </a:prstGeom>
        </p:spPr>
      </p:pic>
    </p:spTree>
    <p:extLst>
      <p:ext uri="{BB962C8B-B14F-4D97-AF65-F5344CB8AC3E}">
        <p14:creationId xmlns:p14="http://schemas.microsoft.com/office/powerpoint/2010/main" val="3131678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9" name="Rectangle 8">
            <a:extLst>
              <a:ext uri="{FF2B5EF4-FFF2-40B4-BE49-F238E27FC236}">
                <a16:creationId xmlns:a16="http://schemas.microsoft.com/office/drawing/2014/main" id="{A34AF9F2-3A9A-5C4F-8726-CFA61D904488}"/>
              </a:ext>
            </a:extLst>
          </p:cNvPr>
          <p:cNvSpPr/>
          <p:nvPr/>
        </p:nvSpPr>
        <p:spPr>
          <a:xfrm>
            <a:off x="902347" y="2728775"/>
            <a:ext cx="4556810" cy="1840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Summary</a:t>
            </a:r>
            <a:br>
              <a:rPr lang="en-US" sz="5400" dirty="0">
                <a:solidFill>
                  <a:schemeClr val="bg1"/>
                </a:solidFill>
              </a:rPr>
            </a:br>
            <a:r>
              <a:rPr lang="ka-GE" sz="5400" dirty="0">
                <a:solidFill>
                  <a:schemeClr val="bg1"/>
                </a:solidFill>
              </a:rPr>
              <a:t>შინაარსი</a:t>
            </a:r>
            <a:endParaRPr lang="en-US" sz="5400" dirty="0"/>
          </a:p>
        </p:txBody>
      </p:sp>
      <p:pic>
        <p:nvPicPr>
          <p:cNvPr id="12"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687130" y="468954"/>
            <a:ext cx="2108004" cy="914399"/>
          </a:xfrm>
          <a:prstGeom prst="rect">
            <a:avLst/>
          </a:prstGeom>
          <a:noFill/>
          <a:ln>
            <a:noFill/>
          </a:ln>
        </p:spPr>
      </p:pic>
      <p:pic>
        <p:nvPicPr>
          <p:cNvPr id="14" name="Picture 13">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788590" y="468954"/>
            <a:ext cx="2241001" cy="914399"/>
          </a:xfrm>
          <a:prstGeom prst="rect">
            <a:avLst/>
          </a:prstGeom>
        </p:spPr>
      </p:pic>
      <p:pic>
        <p:nvPicPr>
          <p:cNvPr id="8" name="Picture 7" descr="321d92da-c77f-11e6-89fb-efb68b0c62ff.jpeg"/>
          <p:cNvPicPr>
            <a:picLocks noChangeAspect="1"/>
          </p:cNvPicPr>
          <p:nvPr/>
        </p:nvPicPr>
        <p:blipFill>
          <a:blip r:embed="rId4" cstate="print"/>
          <a:srcRect l="11232" t="3651" r="10316" b="4916"/>
          <a:stretch>
            <a:fillRect/>
          </a:stretch>
        </p:blipFill>
        <p:spPr>
          <a:xfrm>
            <a:off x="6032090" y="1740311"/>
            <a:ext cx="5471652" cy="4262284"/>
          </a:xfrm>
          <a:prstGeom prst="rect">
            <a:avLst/>
          </a:prstGeom>
        </p:spPr>
      </p:pic>
    </p:spTree>
    <p:extLst>
      <p:ext uri="{BB962C8B-B14F-4D97-AF65-F5344CB8AC3E}">
        <p14:creationId xmlns:p14="http://schemas.microsoft.com/office/powerpoint/2010/main" val="3587816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18" name="Rectangle 17">
            <a:extLst>
              <a:ext uri="{FF2B5EF4-FFF2-40B4-BE49-F238E27FC236}">
                <a16:creationId xmlns:a16="http://schemas.microsoft.com/office/drawing/2014/main" id="{B6571930-5ECA-384B-BC3E-B9E222DD8DE3}"/>
              </a:ext>
            </a:extLst>
          </p:cNvPr>
          <p:cNvSpPr/>
          <p:nvPr/>
        </p:nvSpPr>
        <p:spPr>
          <a:xfrm>
            <a:off x="6395884" y="316221"/>
            <a:ext cx="5498903" cy="1107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Characters</a:t>
            </a:r>
            <a:r>
              <a:rPr lang="ka-GE" sz="4000" dirty="0">
                <a:solidFill>
                  <a:schemeClr val="bg1"/>
                </a:solidFill>
              </a:rPr>
              <a:t> - გმირები</a:t>
            </a:r>
            <a:endParaRPr lang="en-US" sz="4000" dirty="0"/>
          </a:p>
        </p:txBody>
      </p:sp>
      <p:pic>
        <p:nvPicPr>
          <p:cNvPr id="1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495106" y="451561"/>
            <a:ext cx="2108004" cy="914399"/>
          </a:xfrm>
          <a:prstGeom prst="rect">
            <a:avLst/>
          </a:prstGeom>
          <a:noFill/>
          <a:ln>
            <a:noFill/>
          </a:ln>
        </p:spPr>
      </p:pic>
      <p:pic>
        <p:nvPicPr>
          <p:cNvPr id="25" name="Picture 24">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596566" y="451561"/>
            <a:ext cx="2241001" cy="914399"/>
          </a:xfrm>
          <a:prstGeom prst="rect">
            <a:avLst/>
          </a:prstGeom>
        </p:spPr>
      </p:pic>
      <p:pic>
        <p:nvPicPr>
          <p:cNvPr id="27" name="Picture 26" descr="57cf6168ae98a7c6422670513bae7d2b.jpg"/>
          <p:cNvPicPr>
            <a:picLocks noChangeAspect="1"/>
          </p:cNvPicPr>
          <p:nvPr/>
        </p:nvPicPr>
        <p:blipFill>
          <a:blip r:embed="rId4" cstate="print"/>
          <a:srcRect l="8960" t="9900" r="12545" b="11039"/>
          <a:stretch>
            <a:fillRect/>
          </a:stretch>
        </p:blipFill>
        <p:spPr>
          <a:xfrm>
            <a:off x="206477" y="3141406"/>
            <a:ext cx="2153264" cy="30676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Oval 22"/>
          <p:cNvSpPr/>
          <p:nvPr/>
        </p:nvSpPr>
        <p:spPr>
          <a:xfrm>
            <a:off x="250723" y="2256504"/>
            <a:ext cx="1957825" cy="10424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D'Artagnan</a:t>
            </a:r>
            <a:endParaRPr lang="en-US" sz="2000" b="1" dirty="0"/>
          </a:p>
        </p:txBody>
      </p:sp>
      <p:pic>
        <p:nvPicPr>
          <p:cNvPr id="28" name="Picture 27" descr="u-g-PPURLX0.jpg"/>
          <p:cNvPicPr>
            <a:picLocks noChangeAspect="1"/>
          </p:cNvPicPr>
          <p:nvPr/>
        </p:nvPicPr>
        <p:blipFill>
          <a:blip r:embed="rId5" cstate="print"/>
          <a:srcRect l="10451" t="8538" r="8923" b="12323"/>
          <a:stretch>
            <a:fillRect/>
          </a:stretch>
        </p:blipFill>
        <p:spPr>
          <a:xfrm>
            <a:off x="2454989" y="2561018"/>
            <a:ext cx="2257145" cy="29496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Oval 19"/>
          <p:cNvSpPr/>
          <p:nvPr/>
        </p:nvSpPr>
        <p:spPr>
          <a:xfrm>
            <a:off x="2676217" y="5339710"/>
            <a:ext cx="1738823" cy="103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Aramis</a:t>
            </a:r>
            <a:endParaRPr lang="en-US" sz="2000" dirty="0"/>
          </a:p>
        </p:txBody>
      </p:sp>
      <p:pic>
        <p:nvPicPr>
          <p:cNvPr id="29" name="Picture 28" descr="athos-illustration-from-three-musketeers_u-l-ppurm3o1zoo.jpg"/>
          <p:cNvPicPr>
            <a:picLocks noChangeAspect="1"/>
          </p:cNvPicPr>
          <p:nvPr/>
        </p:nvPicPr>
        <p:blipFill>
          <a:blip r:embed="rId6" cstate="print"/>
          <a:srcRect l="33695" t="7349" r="12766" b="31279"/>
          <a:stretch>
            <a:fillRect/>
          </a:stretch>
        </p:blipFill>
        <p:spPr>
          <a:xfrm>
            <a:off x="4933338" y="2960908"/>
            <a:ext cx="2050025" cy="32151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Oval 23"/>
          <p:cNvSpPr/>
          <p:nvPr/>
        </p:nvSpPr>
        <p:spPr>
          <a:xfrm>
            <a:off x="5058018" y="2110639"/>
            <a:ext cx="1822106" cy="985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Athos</a:t>
            </a:r>
            <a:endParaRPr lang="en-US" dirty="0"/>
          </a:p>
        </p:txBody>
      </p:sp>
      <p:pic>
        <p:nvPicPr>
          <p:cNvPr id="30" name="Picture 29" descr="u-g-PPSO8P0.jpg"/>
          <p:cNvPicPr>
            <a:picLocks noChangeAspect="1"/>
          </p:cNvPicPr>
          <p:nvPr/>
        </p:nvPicPr>
        <p:blipFill>
          <a:blip r:embed="rId7" cstate="print"/>
          <a:srcRect l="20748" t="13261" r="10904" b="11009"/>
          <a:stretch>
            <a:fillRect/>
          </a:stretch>
        </p:blipFill>
        <p:spPr>
          <a:xfrm>
            <a:off x="7105037" y="2281667"/>
            <a:ext cx="1961534" cy="3257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Oval 15"/>
          <p:cNvSpPr/>
          <p:nvPr/>
        </p:nvSpPr>
        <p:spPr>
          <a:xfrm>
            <a:off x="7204567" y="5155486"/>
            <a:ext cx="1793289" cy="1087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Porthos</a:t>
            </a:r>
            <a:endParaRPr lang="en-US" dirty="0"/>
          </a:p>
        </p:txBody>
      </p:sp>
      <p:pic>
        <p:nvPicPr>
          <p:cNvPr id="32" name="Picture 31" descr="002857.jpg"/>
          <p:cNvPicPr>
            <a:picLocks noChangeAspect="1"/>
          </p:cNvPicPr>
          <p:nvPr/>
        </p:nvPicPr>
        <p:blipFill>
          <a:blip r:embed="rId8" cstate="print"/>
          <a:srcRect l="4659" t="20208" r="2330" b="3770"/>
          <a:stretch>
            <a:fillRect/>
          </a:stretch>
        </p:blipFill>
        <p:spPr>
          <a:xfrm>
            <a:off x="9228952" y="3447605"/>
            <a:ext cx="2551471" cy="2728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Oval 25"/>
          <p:cNvSpPr/>
          <p:nvPr/>
        </p:nvSpPr>
        <p:spPr>
          <a:xfrm>
            <a:off x="9464725" y="2363598"/>
            <a:ext cx="1902542" cy="11946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 in the iron mask</a:t>
            </a:r>
            <a:endParaRPr lang="en-US" dirty="0"/>
          </a:p>
        </p:txBody>
      </p:sp>
    </p:spTree>
    <p:extLst>
      <p:ext uri="{BB962C8B-B14F-4D97-AF65-F5344CB8AC3E}">
        <p14:creationId xmlns:p14="http://schemas.microsoft.com/office/powerpoint/2010/main" val="2436280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pic>
        <p:nvPicPr>
          <p:cNvPr id="8"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70951" y="517285"/>
            <a:ext cx="2108004" cy="914399"/>
          </a:xfrm>
          <a:prstGeom prst="rect">
            <a:avLst/>
          </a:prstGeom>
          <a:noFill/>
          <a:ln>
            <a:noFill/>
          </a:ln>
        </p:spPr>
      </p:pic>
      <p:pic>
        <p:nvPicPr>
          <p:cNvPr id="11" name="Picture 10">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72412" y="544582"/>
            <a:ext cx="2174040" cy="886264"/>
          </a:xfrm>
          <a:prstGeom prst="rect">
            <a:avLst/>
          </a:prstGeom>
        </p:spPr>
      </p:pic>
      <p:sp>
        <p:nvSpPr>
          <p:cNvPr id="12" name="Rectangle 11">
            <a:extLst>
              <a:ext uri="{FF2B5EF4-FFF2-40B4-BE49-F238E27FC236}">
                <a16:creationId xmlns:a16="http://schemas.microsoft.com/office/drawing/2014/main" id="{4FEA3BE0-247C-6C43-B448-63F0A2937FE5}"/>
              </a:ext>
            </a:extLst>
          </p:cNvPr>
          <p:cNvSpPr/>
          <p:nvPr/>
        </p:nvSpPr>
        <p:spPr>
          <a:xfrm>
            <a:off x="570951" y="2389634"/>
            <a:ext cx="5808807" cy="3028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cs typeface="Calibri" panose="020F0502020204030204" pitchFamily="34" charset="0"/>
              </a:rPr>
              <a:t>Setting</a:t>
            </a:r>
            <a:r>
              <a:rPr lang="ka-GE" sz="4400" dirty="0">
                <a:solidFill>
                  <a:schemeClr val="bg1"/>
                </a:solidFill>
                <a:cs typeface="Calibri" panose="020F0502020204030204" pitchFamily="34" charset="0"/>
              </a:rPr>
              <a:t/>
            </a:r>
            <a:br>
              <a:rPr lang="ka-GE" sz="4400" dirty="0">
                <a:solidFill>
                  <a:schemeClr val="bg1"/>
                </a:solidFill>
                <a:cs typeface="Calibri" panose="020F0502020204030204" pitchFamily="34" charset="0"/>
              </a:rPr>
            </a:br>
            <a:r>
              <a:rPr lang="ka-GE" sz="4400" dirty="0">
                <a:solidFill>
                  <a:schemeClr val="bg1"/>
                </a:solidFill>
                <a:cs typeface="Calibri" panose="020F0502020204030204" pitchFamily="34" charset="0"/>
              </a:rPr>
              <a:t/>
            </a:r>
            <a:br>
              <a:rPr lang="ka-GE" sz="4400" dirty="0">
                <a:solidFill>
                  <a:schemeClr val="bg1"/>
                </a:solidFill>
                <a:cs typeface="Calibri" panose="020F0502020204030204" pitchFamily="34" charset="0"/>
              </a:rPr>
            </a:br>
            <a:r>
              <a:rPr lang="ka-GE" sz="4400" dirty="0">
                <a:solidFill>
                  <a:schemeClr val="bg1"/>
                </a:solidFill>
                <a:cs typeface="Calibri" panose="020F0502020204030204" pitchFamily="34" charset="0"/>
              </a:rPr>
              <a:t>მოქმედების ადგილი და დრო</a:t>
            </a:r>
            <a:endParaRPr lang="en-US" sz="4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1347562"/>
            <a:ext cx="4170426" cy="4754286"/>
          </a:xfrm>
          <a:prstGeom prst="rect">
            <a:avLst/>
          </a:prstGeom>
        </p:spPr>
      </p:pic>
    </p:spTree>
    <p:extLst>
      <p:ext uri="{BB962C8B-B14F-4D97-AF65-F5344CB8AC3E}">
        <p14:creationId xmlns:p14="http://schemas.microsoft.com/office/powerpoint/2010/main" val="689342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21633" y="3775320"/>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cxnSp>
        <p:nvCxnSpPr>
          <p:cNvPr id="13" name="Straight Connector 12">
            <a:extLst>
              <a:ext uri="{FF2B5EF4-FFF2-40B4-BE49-F238E27FC236}">
                <a16:creationId xmlns:a16="http://schemas.microsoft.com/office/drawing/2014/main" id="{1E80BDBF-CF65-4349-8634-A326C07C2F38}"/>
              </a:ext>
            </a:extLst>
          </p:cNvPr>
          <p:cNvCxnSpPr>
            <a:cxnSpLocks/>
          </p:cNvCxnSpPr>
          <p:nvPr/>
        </p:nvCxnSpPr>
        <p:spPr>
          <a:xfrm>
            <a:off x="21633" y="3074491"/>
            <a:ext cx="12165769" cy="15063"/>
          </a:xfrm>
          <a:prstGeom prst="line">
            <a:avLst/>
          </a:prstGeom>
          <a:ln w="635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07FACB3-3DE0-EC49-8341-2763DA59E0D9}"/>
              </a:ext>
            </a:extLst>
          </p:cNvPr>
          <p:cNvSpPr/>
          <p:nvPr/>
        </p:nvSpPr>
        <p:spPr>
          <a:xfrm>
            <a:off x="737419" y="722671"/>
            <a:ext cx="4896465" cy="2024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u="sng" dirty="0" smtClean="0">
              <a:solidFill>
                <a:schemeClr val="bg1"/>
              </a:solidFill>
            </a:endParaRPr>
          </a:p>
          <a:p>
            <a:r>
              <a:rPr lang="en-US" sz="3600" u="sng" dirty="0" smtClean="0">
                <a:solidFill>
                  <a:schemeClr val="bg1"/>
                </a:solidFill>
              </a:rPr>
              <a:t>When</a:t>
            </a:r>
          </a:p>
          <a:p>
            <a:endParaRPr lang="en-US" sz="3600" dirty="0" smtClean="0">
              <a:solidFill>
                <a:schemeClr val="bg1"/>
              </a:solidFill>
            </a:endParaRPr>
          </a:p>
          <a:p>
            <a:r>
              <a:rPr lang="en-US" sz="2800" dirty="0" smtClean="0">
                <a:solidFill>
                  <a:schemeClr val="bg1"/>
                </a:solidFill>
              </a:rPr>
              <a:t>1660-1667</a:t>
            </a:r>
          </a:p>
          <a:p>
            <a:endParaRPr lang="en-US" sz="3600" u="sng" dirty="0">
              <a:solidFill>
                <a:schemeClr val="bg1"/>
              </a:solidFill>
            </a:endParaRPr>
          </a:p>
        </p:txBody>
      </p:sp>
      <p:sp>
        <p:nvSpPr>
          <p:cNvPr id="9" name="Rectangle 8">
            <a:extLst>
              <a:ext uri="{FF2B5EF4-FFF2-40B4-BE49-F238E27FC236}">
                <a16:creationId xmlns:a16="http://schemas.microsoft.com/office/drawing/2014/main" id="{E25A32BF-4BB8-1D49-B8CC-EAD1168419C6}"/>
              </a:ext>
            </a:extLst>
          </p:cNvPr>
          <p:cNvSpPr/>
          <p:nvPr/>
        </p:nvSpPr>
        <p:spPr>
          <a:xfrm>
            <a:off x="722671" y="3524865"/>
            <a:ext cx="4876817" cy="2009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u="sng" dirty="0" smtClean="0">
                <a:solidFill>
                  <a:schemeClr val="bg1"/>
                </a:solidFill>
              </a:rPr>
              <a:t>Where</a:t>
            </a:r>
          </a:p>
          <a:p>
            <a:endParaRPr lang="en-US" sz="3600" u="sng" dirty="0">
              <a:solidFill>
                <a:schemeClr val="bg1"/>
              </a:solidFill>
            </a:endParaRPr>
          </a:p>
          <a:p>
            <a:r>
              <a:rPr lang="en-US" sz="2800" dirty="0" smtClean="0"/>
              <a:t>France, Court of King Louis XIV</a:t>
            </a:r>
            <a:endParaRPr lang="en-US" sz="2800" dirty="0">
              <a:solidFill>
                <a:schemeClr val="bg1"/>
              </a:solidFill>
            </a:endParaRPr>
          </a:p>
        </p:txBody>
      </p:sp>
      <p:pic>
        <p:nvPicPr>
          <p:cNvPr id="11" name="Picture 10" descr="Isle-of-Pheasants.jpg"/>
          <p:cNvPicPr>
            <a:picLocks noChangeAspect="1"/>
          </p:cNvPicPr>
          <p:nvPr/>
        </p:nvPicPr>
        <p:blipFill>
          <a:blip r:embed="rId2" cstate="print"/>
          <a:stretch>
            <a:fillRect/>
          </a:stretch>
        </p:blipFill>
        <p:spPr>
          <a:xfrm>
            <a:off x="7013448" y="3367378"/>
            <a:ext cx="3957288" cy="2471646"/>
          </a:xfrm>
          <a:prstGeom prst="rect">
            <a:avLst/>
          </a:prstGeom>
        </p:spPr>
      </p:pic>
      <p:pic>
        <p:nvPicPr>
          <p:cNvPr id="2" name="Picture 1"/>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013448" y="375698"/>
            <a:ext cx="3957288" cy="2499360"/>
          </a:xfrm>
          <a:prstGeom prst="rect">
            <a:avLst/>
          </a:prstGeom>
        </p:spPr>
      </p:pic>
    </p:spTree>
    <p:extLst>
      <p:ext uri="{BB962C8B-B14F-4D97-AF65-F5344CB8AC3E}">
        <p14:creationId xmlns:p14="http://schemas.microsoft.com/office/powerpoint/2010/main" val="2998182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12" name="Rectangle 11">
            <a:extLst>
              <a:ext uri="{FF2B5EF4-FFF2-40B4-BE49-F238E27FC236}">
                <a16:creationId xmlns:a16="http://schemas.microsoft.com/office/drawing/2014/main" id="{108E3F82-8AD8-DB46-A3C2-2A53673CD548}"/>
              </a:ext>
            </a:extLst>
          </p:cNvPr>
          <p:cNvSpPr/>
          <p:nvPr/>
        </p:nvSpPr>
        <p:spPr>
          <a:xfrm>
            <a:off x="823354" y="2602821"/>
            <a:ext cx="5272645" cy="228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cs typeface="Calibri" panose="020F0502020204030204" pitchFamily="34" charset="0"/>
              </a:rPr>
              <a:t>Main Themes</a:t>
            </a:r>
            <a:r>
              <a:rPr lang="ka-GE" sz="4800" dirty="0">
                <a:solidFill>
                  <a:schemeClr val="bg1"/>
                </a:solidFill>
              </a:rPr>
              <a:t/>
            </a:r>
            <a:br>
              <a:rPr lang="ka-GE" sz="4800" dirty="0">
                <a:solidFill>
                  <a:schemeClr val="bg1"/>
                </a:solidFill>
              </a:rPr>
            </a:br>
            <a:r>
              <a:rPr lang="ka-GE" sz="4800" dirty="0">
                <a:solidFill>
                  <a:schemeClr val="bg1"/>
                </a:solidFill>
              </a:rPr>
              <a:t>მთავარი თემები</a:t>
            </a:r>
            <a:r>
              <a:rPr lang="ru-RU" sz="4800" dirty="0">
                <a:solidFill>
                  <a:schemeClr val="bg1"/>
                </a:solidFill>
              </a:rPr>
              <a:t> </a:t>
            </a:r>
            <a:endParaRPr lang="en-US" sz="4800" dirty="0"/>
          </a:p>
        </p:txBody>
      </p:sp>
      <p:pic>
        <p:nvPicPr>
          <p:cNvPr id="10"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52201" y="520612"/>
            <a:ext cx="2108004" cy="914399"/>
          </a:xfrm>
          <a:prstGeom prst="rect">
            <a:avLst/>
          </a:prstGeom>
          <a:noFill/>
          <a:ln>
            <a:noFill/>
          </a:ln>
        </p:spPr>
      </p:pic>
      <p:pic>
        <p:nvPicPr>
          <p:cNvPr id="11" name="Picture 10">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3661" y="520612"/>
            <a:ext cx="2241001" cy="91439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6404" y="1732600"/>
            <a:ext cx="4739252" cy="4020503"/>
          </a:xfrm>
          <a:prstGeom prst="rect">
            <a:avLst/>
          </a:prstGeom>
        </p:spPr>
      </p:pic>
    </p:spTree>
    <p:extLst>
      <p:ext uri="{BB962C8B-B14F-4D97-AF65-F5344CB8AC3E}">
        <p14:creationId xmlns:p14="http://schemas.microsoft.com/office/powerpoint/2010/main" val="2457556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2332B-8480-4B41-8AA2-044BF7F9A454}"/>
              </a:ext>
            </a:extLst>
          </p:cNvPr>
          <p:cNvSpPr txBox="1">
            <a:spLocks/>
          </p:cNvSpPr>
          <p:nvPr/>
        </p:nvSpPr>
        <p:spPr>
          <a:xfrm>
            <a:off x="0" y="2109019"/>
            <a:ext cx="12192000" cy="2286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5400" b="1" i="1" dirty="0" smtClean="0">
                <a:solidFill>
                  <a:schemeClr val="bg1"/>
                </a:solidFill>
              </a:rPr>
              <a:t>The Man in the Iron Mask</a:t>
            </a:r>
            <a:endParaRPr lang="ka-GE" sz="5400" b="1" i="1" dirty="0" smtClean="0">
              <a:solidFill>
                <a:schemeClr val="bg1"/>
              </a:solidFill>
            </a:endParaRPr>
          </a:p>
          <a:p>
            <a:pPr lvl="0" algn="ctr"/>
            <a:r>
              <a:rPr lang="ka-GE" sz="5400" b="1" i="1" dirty="0" smtClean="0">
                <a:solidFill>
                  <a:schemeClr val="bg1"/>
                </a:solidFill>
              </a:rPr>
              <a:t>კაცი რკინის ნიღაბში</a:t>
            </a:r>
            <a:endParaRPr lang="en-US" sz="5400" b="1" i="1" dirty="0" smtClean="0">
              <a:solidFill>
                <a:schemeClr val="bg1"/>
              </a:solidFill>
            </a:endParaRPr>
          </a:p>
          <a:p>
            <a:pPr algn="ctr"/>
            <a:endParaRPr lang="en-US" sz="5300" b="1" i="1" dirty="0" smtClean="0"/>
          </a:p>
        </p:txBody>
      </p:sp>
      <p:sp>
        <p:nvSpPr>
          <p:cNvPr id="4" name="Subtitle 2">
            <a:extLst>
              <a:ext uri="{FF2B5EF4-FFF2-40B4-BE49-F238E27FC236}">
                <a16:creationId xmlns:a16="http://schemas.microsoft.com/office/drawing/2014/main" id="{81AAE3E2-8890-9943-AE78-9E61AC522F36}"/>
              </a:ext>
            </a:extLst>
          </p:cNvPr>
          <p:cNvSpPr txBox="1">
            <a:spLocks/>
          </p:cNvSpPr>
          <p:nvPr/>
        </p:nvSpPr>
        <p:spPr>
          <a:xfrm>
            <a:off x="0" y="3284570"/>
            <a:ext cx="12192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00" dirty="0">
              <a:solidFill>
                <a:schemeClr val="bg1"/>
              </a:solidFill>
            </a:endParaRPr>
          </a:p>
        </p:txBody>
      </p:sp>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77402" y="480176"/>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78862" y="480176"/>
            <a:ext cx="2241001" cy="914399"/>
          </a:xfrm>
          <a:prstGeom prst="rect">
            <a:avLst/>
          </a:prstGeom>
        </p:spPr>
      </p:pic>
      <p:sp>
        <p:nvSpPr>
          <p:cNvPr id="8" name="Rectangle 7">
            <a:extLst>
              <a:ext uri="{FF2B5EF4-FFF2-40B4-BE49-F238E27FC236}">
                <a16:creationId xmlns:a16="http://schemas.microsoft.com/office/drawing/2014/main" id="{3FA18CB0-0EE9-2942-9FD7-EC60C4F321B0}"/>
              </a:ext>
            </a:extLst>
          </p:cNvPr>
          <p:cNvSpPr/>
          <p:nvPr/>
        </p:nvSpPr>
        <p:spPr>
          <a:xfrm>
            <a:off x="2182368" y="4597399"/>
            <a:ext cx="7827263" cy="990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By </a:t>
            </a:r>
            <a:r>
              <a:rPr lang="en-US" sz="3200" dirty="0" err="1" smtClean="0"/>
              <a:t>Alexandre</a:t>
            </a:r>
            <a:r>
              <a:rPr lang="en-US" sz="3200" dirty="0" smtClean="0"/>
              <a:t> Dumas </a:t>
            </a:r>
            <a:r>
              <a:rPr lang="en-US" sz="3200" dirty="0" smtClean="0">
                <a:solidFill>
                  <a:schemeClr val="bg1"/>
                </a:solidFill>
              </a:rPr>
              <a:t>-</a:t>
            </a:r>
            <a:r>
              <a:rPr lang="ka-GE" sz="3200" dirty="0" smtClean="0">
                <a:solidFill>
                  <a:schemeClr val="bg1"/>
                </a:solidFill>
              </a:rPr>
              <a:t> ალექსანდრე დიუმა</a:t>
            </a:r>
            <a:endParaRPr lang="en-US" sz="3200" dirty="0">
              <a:solidFill>
                <a:schemeClr val="bg1"/>
              </a:solidFill>
            </a:endParaRPr>
          </a:p>
        </p:txBody>
      </p:sp>
    </p:spTree>
    <p:extLst>
      <p:ext uri="{BB962C8B-B14F-4D97-AF65-F5344CB8AC3E}">
        <p14:creationId xmlns:p14="http://schemas.microsoft.com/office/powerpoint/2010/main" val="1577589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graphicFrame>
        <p:nvGraphicFramePr>
          <p:cNvPr id="7" name="Diagram 6">
            <a:extLst>
              <a:ext uri="{FF2B5EF4-FFF2-40B4-BE49-F238E27FC236}">
                <a16:creationId xmlns:a16="http://schemas.microsoft.com/office/drawing/2014/main" id="{D939EFE4-AF05-9B4E-AB90-32C1119FFA29}"/>
              </a:ext>
            </a:extLst>
          </p:cNvPr>
          <p:cNvGraphicFramePr/>
          <p:nvPr>
            <p:extLst>
              <p:ext uri="{D42A27DB-BD31-4B8C-83A1-F6EECF244321}">
                <p14:modId xmlns:p14="http://schemas.microsoft.com/office/powerpoint/2010/main" val="2872549434"/>
              </p:ext>
            </p:extLst>
          </p:nvPr>
        </p:nvGraphicFramePr>
        <p:xfrm>
          <a:off x="2414724" y="1748707"/>
          <a:ext cx="7922787" cy="4432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42D4DE7C-D9EF-1546-9F5D-5E57D7044C01}"/>
              </a:ext>
            </a:extLst>
          </p:cNvPr>
          <p:cNvSpPr/>
          <p:nvPr/>
        </p:nvSpPr>
        <p:spPr>
          <a:xfrm>
            <a:off x="5702231" y="2861724"/>
            <a:ext cx="1347774" cy="674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Alexandre</a:t>
            </a:r>
            <a:r>
              <a:rPr lang="en-US" dirty="0" smtClean="0"/>
              <a:t> Dumas</a:t>
            </a:r>
            <a:endParaRPr lang="en-US" dirty="0"/>
          </a:p>
        </p:txBody>
      </p:sp>
      <p:sp>
        <p:nvSpPr>
          <p:cNvPr id="9" name="Rectangle 8">
            <a:extLst>
              <a:ext uri="{FF2B5EF4-FFF2-40B4-BE49-F238E27FC236}">
                <a16:creationId xmlns:a16="http://schemas.microsoft.com/office/drawing/2014/main" id="{AC934691-D618-404B-AE20-3057E08C1295}"/>
              </a:ext>
            </a:extLst>
          </p:cNvPr>
          <p:cNvSpPr/>
          <p:nvPr/>
        </p:nvSpPr>
        <p:spPr>
          <a:xfrm>
            <a:off x="8064299" y="3791860"/>
            <a:ext cx="3444162" cy="1678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600" dirty="0" smtClean="0"/>
              <a:t>The book is centered around the Three Musketeers. The man in the iron mask is supposed to be the twin brother of Louis XIV himself who was imprisoned with his identity concealed by an iron mask by his mother and father. </a:t>
            </a:r>
            <a:endParaRPr lang="en-US" sz="1600" dirty="0"/>
          </a:p>
        </p:txBody>
      </p:sp>
      <p:sp>
        <p:nvSpPr>
          <p:cNvPr id="10" name="Rectangle 9">
            <a:extLst>
              <a:ext uri="{FF2B5EF4-FFF2-40B4-BE49-F238E27FC236}">
                <a16:creationId xmlns:a16="http://schemas.microsoft.com/office/drawing/2014/main" id="{3A8313E2-E03A-BD44-9D34-104773ACFB05}"/>
              </a:ext>
            </a:extLst>
          </p:cNvPr>
          <p:cNvSpPr/>
          <p:nvPr/>
        </p:nvSpPr>
        <p:spPr>
          <a:xfrm>
            <a:off x="7275635" y="5825175"/>
            <a:ext cx="2664726" cy="710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t>D'Artagnan</a:t>
            </a:r>
            <a:r>
              <a:rPr lang="en-US" sz="1600" dirty="0" smtClean="0"/>
              <a:t>, Man in the iron mask, </a:t>
            </a:r>
            <a:r>
              <a:rPr lang="en-US" sz="1500" dirty="0" smtClean="0"/>
              <a:t>Athos, </a:t>
            </a:r>
            <a:r>
              <a:rPr lang="en-US" sz="1500" dirty="0" err="1" smtClean="0"/>
              <a:t>Porthos</a:t>
            </a:r>
            <a:r>
              <a:rPr lang="en-US" sz="1500" dirty="0" smtClean="0"/>
              <a:t>, Aramis, </a:t>
            </a:r>
            <a:endParaRPr lang="en-US" sz="1500" dirty="0"/>
          </a:p>
        </p:txBody>
      </p:sp>
      <p:sp>
        <p:nvSpPr>
          <p:cNvPr id="11" name="Rectangle 10">
            <a:extLst>
              <a:ext uri="{FF2B5EF4-FFF2-40B4-BE49-F238E27FC236}">
                <a16:creationId xmlns:a16="http://schemas.microsoft.com/office/drawing/2014/main" id="{B7744503-EF2A-AE46-8813-50EAD9079B9D}"/>
              </a:ext>
            </a:extLst>
          </p:cNvPr>
          <p:cNvSpPr/>
          <p:nvPr/>
        </p:nvSpPr>
        <p:spPr>
          <a:xfrm>
            <a:off x="2516665" y="5706698"/>
            <a:ext cx="2876768" cy="828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600" dirty="0" smtClean="0">
                <a:solidFill>
                  <a:schemeClr val="bg1"/>
                </a:solidFill>
              </a:rPr>
              <a:t>1660-1667</a:t>
            </a:r>
          </a:p>
          <a:p>
            <a:pPr>
              <a:buFont typeface="Arial" pitchFamily="34" charset="0"/>
              <a:buChar char="•"/>
            </a:pPr>
            <a:r>
              <a:rPr lang="en-US" sz="1600" dirty="0" smtClean="0"/>
              <a:t>France, Court of King Louis XIV</a:t>
            </a:r>
            <a:endParaRPr lang="en-US" sz="1600" dirty="0" smtClean="0">
              <a:solidFill>
                <a:schemeClr val="bg1"/>
              </a:solidFill>
            </a:endParaRPr>
          </a:p>
        </p:txBody>
      </p:sp>
      <p:sp>
        <p:nvSpPr>
          <p:cNvPr id="12" name="Rectangle 11">
            <a:extLst>
              <a:ext uri="{FF2B5EF4-FFF2-40B4-BE49-F238E27FC236}">
                <a16:creationId xmlns:a16="http://schemas.microsoft.com/office/drawing/2014/main" id="{389E1840-5C82-CE40-A827-36F3EEF348BE}"/>
              </a:ext>
            </a:extLst>
          </p:cNvPr>
          <p:cNvSpPr/>
          <p:nvPr/>
        </p:nvSpPr>
        <p:spPr>
          <a:xfrm>
            <a:off x="2736003" y="3832805"/>
            <a:ext cx="2035277" cy="1003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500" dirty="0" smtClean="0"/>
              <a:t>Honor</a:t>
            </a:r>
          </a:p>
          <a:p>
            <a:pPr marL="285750" indent="-285750">
              <a:buFont typeface="Arial" pitchFamily="34" charset="0"/>
              <a:buChar char="•"/>
            </a:pPr>
            <a:r>
              <a:rPr lang="en-US" sz="1500" dirty="0" smtClean="0"/>
              <a:t>Friendship</a:t>
            </a:r>
          </a:p>
          <a:p>
            <a:pPr marL="285750" indent="-285750">
              <a:buFont typeface="Arial" pitchFamily="34" charset="0"/>
              <a:buChar char="•"/>
            </a:pPr>
            <a:r>
              <a:rPr lang="en-US" sz="1500" dirty="0" smtClean="0"/>
              <a:t>Principles</a:t>
            </a:r>
            <a:endParaRPr lang="en-US" sz="1500" dirty="0"/>
          </a:p>
        </p:txBody>
      </p:sp>
      <p:sp>
        <p:nvSpPr>
          <p:cNvPr id="18" name="Rectangle 17">
            <a:extLst>
              <a:ext uri="{FF2B5EF4-FFF2-40B4-BE49-F238E27FC236}">
                <a16:creationId xmlns:a16="http://schemas.microsoft.com/office/drawing/2014/main" id="{E8D3C58C-BE14-FC44-8256-F515A4C4B732}"/>
              </a:ext>
            </a:extLst>
          </p:cNvPr>
          <p:cNvSpPr/>
          <p:nvPr/>
        </p:nvSpPr>
        <p:spPr>
          <a:xfrm>
            <a:off x="8508300" y="554762"/>
            <a:ext cx="2812191" cy="1193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Conclusion</a:t>
            </a:r>
            <a:br>
              <a:rPr lang="en-US" sz="3600" dirty="0">
                <a:solidFill>
                  <a:schemeClr val="bg1"/>
                </a:solidFill>
              </a:rPr>
            </a:br>
            <a:r>
              <a:rPr lang="ka-GE" sz="3600" dirty="0">
                <a:solidFill>
                  <a:schemeClr val="bg1"/>
                </a:solidFill>
              </a:rPr>
              <a:t>შეჯამება</a:t>
            </a:r>
            <a:endParaRPr lang="en-US" sz="3600" dirty="0"/>
          </a:p>
        </p:txBody>
      </p:sp>
      <p:pic>
        <p:nvPicPr>
          <p:cNvPr id="14" name="Google Shape;90;p1">
            <a:extLst>
              <a:ext uri="{FF2B5EF4-FFF2-40B4-BE49-F238E27FC236}">
                <a16:creationId xmlns:a16="http://schemas.microsoft.com/office/drawing/2014/main" id="{0DE02204-4346-7B4B-A92A-DE548BE25BE4}"/>
              </a:ext>
            </a:extLst>
          </p:cNvPr>
          <p:cNvPicPr preferRelativeResize="0"/>
          <p:nvPr/>
        </p:nvPicPr>
        <p:blipFill rotWithShape="1">
          <a:blip r:embed="rId7" cstate="print">
            <a:alphaModFix/>
          </a:blip>
          <a:srcRect/>
          <a:stretch/>
        </p:blipFill>
        <p:spPr>
          <a:xfrm>
            <a:off x="531682" y="589817"/>
            <a:ext cx="2108004" cy="914399"/>
          </a:xfrm>
          <a:prstGeom prst="rect">
            <a:avLst/>
          </a:prstGeom>
          <a:noFill/>
          <a:ln>
            <a:noFill/>
          </a:ln>
        </p:spPr>
      </p:pic>
      <p:pic>
        <p:nvPicPr>
          <p:cNvPr id="15" name="Picture 14">
            <a:extLst>
              <a:ext uri="{FF2B5EF4-FFF2-40B4-BE49-F238E27FC236}">
                <a16:creationId xmlns:a16="http://schemas.microsoft.com/office/drawing/2014/main" id="{77F85670-E7F1-2A48-A860-002FD9A8B454}"/>
              </a:ext>
            </a:extLst>
          </p:cNvPr>
          <p:cNvPicPr>
            <a:picLocks noChangeAspect="1"/>
          </p:cNvPicPr>
          <p:nvPr/>
        </p:nvPicPr>
        <p:blipFill>
          <a:blip r:embed="rId8" cstate="print"/>
          <a:stretch>
            <a:fillRect/>
          </a:stretch>
        </p:blipFill>
        <p:spPr>
          <a:xfrm>
            <a:off x="2633142" y="589817"/>
            <a:ext cx="2241001" cy="914399"/>
          </a:xfrm>
          <a:prstGeom prst="rect">
            <a:avLst/>
          </a:prstGeom>
        </p:spPr>
      </p:pic>
    </p:spTree>
    <p:extLst>
      <p:ext uri="{BB962C8B-B14F-4D97-AF65-F5344CB8AC3E}">
        <p14:creationId xmlns:p14="http://schemas.microsoft.com/office/powerpoint/2010/main" val="2434561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graphicFrame>
        <p:nvGraphicFramePr>
          <p:cNvPr id="4" name="Diagram 3">
            <a:extLst>
              <a:ext uri="{FF2B5EF4-FFF2-40B4-BE49-F238E27FC236}">
                <a16:creationId xmlns:a16="http://schemas.microsoft.com/office/drawing/2014/main" id="{4951CC84-3C62-4A42-8CDF-40335B29CCA7}"/>
              </a:ext>
            </a:extLst>
          </p:cNvPr>
          <p:cNvGraphicFramePr/>
          <p:nvPr>
            <p:extLst/>
          </p:nvPr>
        </p:nvGraphicFramePr>
        <p:xfrm>
          <a:off x="1806395" y="938902"/>
          <a:ext cx="9314290" cy="5694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27FA89A-0978-0341-8A07-CD39B442022D}"/>
              </a:ext>
            </a:extLst>
          </p:cNvPr>
          <p:cNvSpPr/>
          <p:nvPr/>
        </p:nvSpPr>
        <p:spPr>
          <a:xfrm>
            <a:off x="5335473" y="2079681"/>
            <a:ext cx="2117204"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დაუმორჩილებლობა</a:t>
            </a:r>
            <a:endParaRPr lang="en-US" sz="1600" dirty="0"/>
          </a:p>
        </p:txBody>
      </p:sp>
      <p:sp>
        <p:nvSpPr>
          <p:cNvPr id="8" name="Rectangle 7">
            <a:extLst>
              <a:ext uri="{FF2B5EF4-FFF2-40B4-BE49-F238E27FC236}">
                <a16:creationId xmlns:a16="http://schemas.microsoft.com/office/drawing/2014/main" id="{6B3CDE5F-635A-4F41-B703-78B1489389E4}"/>
              </a:ext>
            </a:extLst>
          </p:cNvPr>
          <p:cNvSpPr/>
          <p:nvPr/>
        </p:nvSpPr>
        <p:spPr>
          <a:xfrm>
            <a:off x="8523992" y="2079681"/>
            <a:ext cx="1466225"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ღალატი, ორგულობა</a:t>
            </a:r>
            <a:endParaRPr lang="en-US" sz="1600" dirty="0"/>
          </a:p>
        </p:txBody>
      </p:sp>
      <p:sp>
        <p:nvSpPr>
          <p:cNvPr id="9" name="Rectangle 8">
            <a:extLst>
              <a:ext uri="{FF2B5EF4-FFF2-40B4-BE49-F238E27FC236}">
                <a16:creationId xmlns:a16="http://schemas.microsoft.com/office/drawing/2014/main" id="{78F32F24-B3C1-424D-AEDD-288381B9C012}"/>
              </a:ext>
            </a:extLst>
          </p:cNvPr>
          <p:cNvSpPr/>
          <p:nvPr/>
        </p:nvSpPr>
        <p:spPr>
          <a:xfrm>
            <a:off x="8617686" y="3925373"/>
            <a:ext cx="1606971" cy="67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დატყვევება, ტყვედ აყვანა</a:t>
            </a:r>
            <a:endParaRPr lang="en-US" sz="1600" dirty="0"/>
          </a:p>
        </p:txBody>
      </p:sp>
      <p:sp>
        <p:nvSpPr>
          <p:cNvPr id="10" name="Rectangle 9">
            <a:extLst>
              <a:ext uri="{FF2B5EF4-FFF2-40B4-BE49-F238E27FC236}">
                <a16:creationId xmlns:a16="http://schemas.microsoft.com/office/drawing/2014/main" id="{D88A67A4-32F8-A344-A5B8-5F0B58A0B63A}"/>
              </a:ext>
            </a:extLst>
          </p:cNvPr>
          <p:cNvSpPr/>
          <p:nvPr/>
        </p:nvSpPr>
        <p:spPr>
          <a:xfrm>
            <a:off x="8455151" y="5890752"/>
            <a:ext cx="1932039" cy="796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ნახაზი, სქემა</a:t>
            </a:r>
          </a:p>
          <a:p>
            <a:pPr algn="ctr"/>
            <a:r>
              <a:rPr lang="ka-GE" sz="1600" dirty="0" smtClean="0"/>
              <a:t>სიუჟეტი</a:t>
            </a:r>
            <a:endParaRPr lang="en-US" sz="1600" dirty="0"/>
          </a:p>
        </p:txBody>
      </p:sp>
      <p:sp>
        <p:nvSpPr>
          <p:cNvPr id="11" name="Rectangle 10">
            <a:extLst>
              <a:ext uri="{FF2B5EF4-FFF2-40B4-BE49-F238E27FC236}">
                <a16:creationId xmlns:a16="http://schemas.microsoft.com/office/drawing/2014/main" id="{7DA97A03-F8B3-3546-A020-BC7537FC0EC4}"/>
              </a:ext>
            </a:extLst>
          </p:cNvPr>
          <p:cNvSpPr/>
          <p:nvPr/>
        </p:nvSpPr>
        <p:spPr>
          <a:xfrm>
            <a:off x="5541776" y="5875569"/>
            <a:ext cx="1718000" cy="717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განადგურება</a:t>
            </a:r>
            <a:r>
              <a:rPr lang="en-US" sz="1600" dirty="0" smtClean="0"/>
              <a:t>,</a:t>
            </a:r>
            <a:r>
              <a:rPr lang="ka-GE" sz="1600" dirty="0" smtClean="0"/>
              <a:t> დანგრევა</a:t>
            </a:r>
            <a:r>
              <a:rPr lang="en-US" sz="1600" dirty="0" smtClean="0"/>
              <a:t> </a:t>
            </a:r>
            <a:endParaRPr lang="en-US" sz="1600" dirty="0"/>
          </a:p>
        </p:txBody>
      </p:sp>
      <p:sp>
        <p:nvSpPr>
          <p:cNvPr id="12" name="Rectangle 11">
            <a:extLst>
              <a:ext uri="{FF2B5EF4-FFF2-40B4-BE49-F238E27FC236}">
                <a16:creationId xmlns:a16="http://schemas.microsoft.com/office/drawing/2014/main" id="{171A5807-466F-7844-916D-7A828D3BB9B7}"/>
              </a:ext>
            </a:extLst>
          </p:cNvPr>
          <p:cNvSpPr/>
          <p:nvPr/>
        </p:nvSpPr>
        <p:spPr>
          <a:xfrm>
            <a:off x="2257662" y="5924918"/>
            <a:ext cx="1919253" cy="598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დნობა</a:t>
            </a:r>
            <a:endParaRPr lang="en-US" sz="1600" dirty="0"/>
          </a:p>
        </p:txBody>
      </p:sp>
      <p:sp>
        <p:nvSpPr>
          <p:cNvPr id="13" name="Rectangle 12">
            <a:extLst>
              <a:ext uri="{FF2B5EF4-FFF2-40B4-BE49-F238E27FC236}">
                <a16:creationId xmlns:a16="http://schemas.microsoft.com/office/drawing/2014/main" id="{F32E7CF3-ADAD-F64A-B0FD-FAEC2761ABEF}"/>
              </a:ext>
            </a:extLst>
          </p:cNvPr>
          <p:cNvSpPr/>
          <p:nvPr/>
        </p:nvSpPr>
        <p:spPr>
          <a:xfrm>
            <a:off x="2272956" y="4059275"/>
            <a:ext cx="1754822" cy="545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მოღალატე</a:t>
            </a:r>
            <a:endParaRPr lang="en-US" sz="1600" dirty="0"/>
          </a:p>
        </p:txBody>
      </p:sp>
      <p:sp>
        <p:nvSpPr>
          <p:cNvPr id="14" name="Rectangle 13">
            <a:extLst>
              <a:ext uri="{FF2B5EF4-FFF2-40B4-BE49-F238E27FC236}">
                <a16:creationId xmlns:a16="http://schemas.microsoft.com/office/drawing/2014/main" id="{0B8F72C9-A13A-4742-9249-6FA2AAD46E0B}"/>
              </a:ext>
            </a:extLst>
          </p:cNvPr>
          <p:cNvSpPr/>
          <p:nvPr/>
        </p:nvSpPr>
        <p:spPr>
          <a:xfrm>
            <a:off x="2045688" y="2026580"/>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bg1"/>
                </a:solidFill>
              </a:rPr>
              <a:t>ეჭვიანი</a:t>
            </a:r>
            <a:r>
              <a:rPr lang="en-US" sz="1600" dirty="0" smtClean="0">
                <a:solidFill>
                  <a:schemeClr val="bg1"/>
                </a:solidFill>
              </a:rPr>
              <a:t>, </a:t>
            </a:r>
            <a:r>
              <a:rPr lang="ka-GE" sz="1600" dirty="0" smtClean="0">
                <a:solidFill>
                  <a:schemeClr val="bg1"/>
                </a:solidFill>
              </a:rPr>
              <a:t>რაიმეში დაეჭვებული</a:t>
            </a:r>
            <a:endParaRPr lang="en-US" sz="1600" dirty="0">
              <a:solidFill>
                <a:schemeClr val="bg1"/>
              </a:solidFill>
            </a:endParaRPr>
          </a:p>
        </p:txBody>
      </p:sp>
    </p:spTree>
    <p:extLst>
      <p:ext uri="{BB962C8B-B14F-4D97-AF65-F5344CB8AC3E}">
        <p14:creationId xmlns:p14="http://schemas.microsoft.com/office/powerpoint/2010/main" val="3438428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9" name="Content Placeholder 2">
            <a:extLst>
              <a:ext uri="{FF2B5EF4-FFF2-40B4-BE49-F238E27FC236}">
                <a16:creationId xmlns:a16="http://schemas.microsoft.com/office/drawing/2014/main" id="{1B89AB9D-E968-0F43-B555-B458F83C7B52}"/>
              </a:ext>
            </a:extLst>
          </p:cNvPr>
          <p:cNvSpPr txBox="1">
            <a:spLocks/>
          </p:cNvSpPr>
          <p:nvPr/>
        </p:nvSpPr>
        <p:spPr>
          <a:xfrm>
            <a:off x="1216659" y="3544395"/>
            <a:ext cx="6887435" cy="19685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ka-GE" dirty="0">
              <a:solidFill>
                <a:schemeClr val="bg1"/>
              </a:solidFill>
            </a:endParaRPr>
          </a:p>
        </p:txBody>
      </p:sp>
      <p:sp>
        <p:nvSpPr>
          <p:cNvPr id="15" name="Rectangle 14">
            <a:extLst>
              <a:ext uri="{FF2B5EF4-FFF2-40B4-BE49-F238E27FC236}">
                <a16:creationId xmlns:a16="http://schemas.microsoft.com/office/drawing/2014/main" id="{04EF3DEF-42F0-834A-B973-77E396AB7433}"/>
              </a:ext>
            </a:extLst>
          </p:cNvPr>
          <p:cNvSpPr/>
          <p:nvPr/>
        </p:nvSpPr>
        <p:spPr>
          <a:xfrm>
            <a:off x="7698658" y="524304"/>
            <a:ext cx="3360717" cy="1102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Homework</a:t>
            </a:r>
            <a:r>
              <a:rPr lang="ka-GE" sz="3600" dirty="0">
                <a:solidFill>
                  <a:schemeClr val="bg1"/>
                </a:solidFill>
              </a:rPr>
              <a:t/>
            </a:r>
            <a:br>
              <a:rPr lang="ka-GE" sz="3600" dirty="0">
                <a:solidFill>
                  <a:schemeClr val="bg1"/>
                </a:solidFill>
              </a:rPr>
            </a:br>
            <a:r>
              <a:rPr lang="ka-GE" sz="3600" dirty="0">
                <a:solidFill>
                  <a:schemeClr val="bg1"/>
                </a:solidFill>
              </a:rPr>
              <a:t>დავალება</a:t>
            </a:r>
            <a:endParaRPr lang="en-US" sz="3600" dirty="0"/>
          </a:p>
        </p:txBody>
      </p:sp>
      <p:sp>
        <p:nvSpPr>
          <p:cNvPr id="12" name="Rectangle 11">
            <a:extLst>
              <a:ext uri="{FF2B5EF4-FFF2-40B4-BE49-F238E27FC236}">
                <a16:creationId xmlns:a16="http://schemas.microsoft.com/office/drawing/2014/main" id="{BF2090CE-A7B0-AB41-80B4-5581B2DF2EB8}"/>
              </a:ext>
            </a:extLst>
          </p:cNvPr>
          <p:cNvSpPr/>
          <p:nvPr/>
        </p:nvSpPr>
        <p:spPr>
          <a:xfrm>
            <a:off x="569666" y="2331244"/>
            <a:ext cx="6308961" cy="3996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t>There are many legends about the real historical Man In the Iron Mask. (He might have even been the King's brother). Why does it matter that legends are sometimes taken to be historical fact after a novel has been written. Is this a danger with the power of novels</a:t>
            </a:r>
            <a:r>
              <a:rPr lang="en-US" sz="2000" dirty="0" smtClean="0"/>
              <a:t>?</a:t>
            </a:r>
            <a:endParaRPr lang="ka-GE" sz="2000" dirty="0" smtClean="0"/>
          </a:p>
          <a:p>
            <a:pPr algn="just"/>
            <a:endParaRPr lang="en-US" sz="2000" dirty="0"/>
          </a:p>
          <a:p>
            <a:pPr algn="just"/>
            <a:r>
              <a:rPr lang="ka-GE" sz="2000" dirty="0" smtClean="0"/>
              <a:t>მრავალი ლეგენდა არსებობს რეალური ისტორიული გმირის, </a:t>
            </a:r>
            <a:r>
              <a:rPr lang="ka-GE" sz="2000" smtClean="0"/>
              <a:t>კაცის </a:t>
            </a:r>
            <a:r>
              <a:rPr lang="ka-GE" sz="2000"/>
              <a:t>შესახებ </a:t>
            </a:r>
            <a:r>
              <a:rPr lang="ka-GE" sz="2000" smtClean="0"/>
              <a:t>რკინის ნიღაბში (</a:t>
            </a:r>
            <a:r>
              <a:rPr lang="ka-GE" sz="2000" dirty="0" smtClean="0"/>
              <a:t>შესაძლოა იგი მეფის ძმაც კი იყო</a:t>
            </a:r>
            <a:r>
              <a:rPr lang="ka-GE" sz="2000" dirty="0"/>
              <a:t>). რატომ </a:t>
            </a:r>
            <a:r>
              <a:rPr lang="ka-GE" sz="2000" dirty="0" smtClean="0"/>
              <a:t>არის მნიშვნელოვანი, </a:t>
            </a:r>
            <a:r>
              <a:rPr lang="ka-GE" sz="2000" dirty="0"/>
              <a:t>რომ რომანის დაწერის შემდეგ ზოგჯერ ლეგენდები ისტორიულად </a:t>
            </a:r>
            <a:r>
              <a:rPr lang="ka-GE" sz="2000" dirty="0" smtClean="0"/>
              <a:t>აღიქმება? წარმოადგენს თუ რა ეს საფრთხეს რომანების ძალისთვის?</a:t>
            </a:r>
            <a:endParaRPr lang="en-US" sz="2000" dirty="0"/>
          </a:p>
        </p:txBody>
      </p:sp>
      <p:pic>
        <p:nvPicPr>
          <p:cNvPr id="13"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69666" y="529765"/>
            <a:ext cx="2108004" cy="914399"/>
          </a:xfrm>
          <a:prstGeom prst="rect">
            <a:avLst/>
          </a:prstGeom>
          <a:noFill/>
          <a:ln>
            <a:noFill/>
          </a:ln>
        </p:spPr>
      </p:pic>
      <p:pic>
        <p:nvPicPr>
          <p:cNvPr id="14" name="Picture 13">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71126" y="529765"/>
            <a:ext cx="2241001" cy="914399"/>
          </a:xfrm>
          <a:prstGeom prst="rect">
            <a:avLst/>
          </a:prstGeom>
        </p:spPr>
      </p:pic>
      <p:pic>
        <p:nvPicPr>
          <p:cNvPr id="10" name="Picture 9" descr="Manintheironmask.jpg"/>
          <p:cNvPicPr>
            <a:picLocks noChangeAspect="1"/>
          </p:cNvPicPr>
          <p:nvPr/>
        </p:nvPicPr>
        <p:blipFill>
          <a:blip r:embed="rId4" cstate="print"/>
          <a:srcRect l="41123" t="10753" r="7233" b="3871"/>
          <a:stretch>
            <a:fillRect/>
          </a:stretch>
        </p:blipFill>
        <p:spPr>
          <a:xfrm>
            <a:off x="7698658" y="2331244"/>
            <a:ext cx="3533706" cy="3996813"/>
          </a:xfrm>
          <a:prstGeom prst="rect">
            <a:avLst/>
          </a:prstGeom>
        </p:spPr>
      </p:pic>
    </p:spTree>
    <p:extLst>
      <p:ext uri="{BB962C8B-B14F-4D97-AF65-F5344CB8AC3E}">
        <p14:creationId xmlns:p14="http://schemas.microsoft.com/office/powerpoint/2010/main" val="47850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FE7C79F-97CF-E948-9832-5F729F69E5E7}"/>
              </a:ext>
            </a:extLst>
          </p:cNvPr>
          <p:cNvGraphicFramePr/>
          <p:nvPr>
            <p:extLst>
              <p:ext uri="{D42A27DB-BD31-4B8C-83A1-F6EECF244321}">
                <p14:modId xmlns:p14="http://schemas.microsoft.com/office/powerpoint/2010/main" val="55824325"/>
              </p:ext>
            </p:extLst>
          </p:nvPr>
        </p:nvGraphicFramePr>
        <p:xfrm>
          <a:off x="1469299" y="2047430"/>
          <a:ext cx="4904867" cy="4054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44C4ED0B-18B1-6B47-9B65-0F86B6E08E49}"/>
              </a:ext>
            </a:extLst>
          </p:cNvPr>
          <p:cNvSpPr/>
          <p:nvPr/>
        </p:nvSpPr>
        <p:spPr>
          <a:xfrm>
            <a:off x="7033041" y="474078"/>
            <a:ext cx="4585648" cy="1018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Agenda</a:t>
            </a:r>
            <a:br>
              <a:rPr lang="en-US" sz="3200" dirty="0">
                <a:solidFill>
                  <a:schemeClr val="bg1"/>
                </a:solidFill>
                <a:latin typeface="Calibri" panose="020F0502020204030204" pitchFamily="34" charset="0"/>
                <a:cs typeface="Calibri" panose="020F0502020204030204" pitchFamily="34" charset="0"/>
              </a:rPr>
            </a:br>
            <a:r>
              <a:rPr lang="ka-GE" sz="3200" dirty="0">
                <a:solidFill>
                  <a:schemeClr val="bg1"/>
                </a:solidFill>
                <a:latin typeface="Calibri" panose="020F0502020204030204" pitchFamily="34" charset="0"/>
                <a:cs typeface="Calibri" panose="020F0502020204030204" pitchFamily="34" charset="0"/>
              </a:rPr>
              <a:t>გაკვეთილის განრიგი</a:t>
            </a:r>
            <a:endParaRPr lang="en-US" sz="3200" dirty="0"/>
          </a:p>
        </p:txBody>
      </p:sp>
      <p:pic>
        <p:nvPicPr>
          <p:cNvPr id="7" name="Google Shape;90;p1">
            <a:extLst>
              <a:ext uri="{FF2B5EF4-FFF2-40B4-BE49-F238E27FC236}">
                <a16:creationId xmlns:a16="http://schemas.microsoft.com/office/drawing/2014/main" id="{0DE02204-4346-7B4B-A92A-DE548BE25BE4}"/>
              </a:ext>
            </a:extLst>
          </p:cNvPr>
          <p:cNvPicPr preferRelativeResize="0"/>
          <p:nvPr/>
        </p:nvPicPr>
        <p:blipFill rotWithShape="1">
          <a:blip r:embed="rId7" cstate="print">
            <a:alphaModFix/>
          </a:blip>
          <a:srcRect/>
          <a:stretch/>
        </p:blipFill>
        <p:spPr>
          <a:xfrm>
            <a:off x="632266" y="525896"/>
            <a:ext cx="2108004" cy="914399"/>
          </a:xfrm>
          <a:prstGeom prst="rect">
            <a:avLst/>
          </a:prstGeom>
          <a:noFill/>
          <a:ln>
            <a:noFill/>
          </a:ln>
        </p:spPr>
      </p:pic>
      <p:pic>
        <p:nvPicPr>
          <p:cNvPr id="8" name="Picture 7">
            <a:extLst>
              <a:ext uri="{FF2B5EF4-FFF2-40B4-BE49-F238E27FC236}">
                <a16:creationId xmlns:a16="http://schemas.microsoft.com/office/drawing/2014/main" id="{77F85670-E7F1-2A48-A860-002FD9A8B454}"/>
              </a:ext>
            </a:extLst>
          </p:cNvPr>
          <p:cNvPicPr>
            <a:picLocks noChangeAspect="1"/>
          </p:cNvPicPr>
          <p:nvPr/>
        </p:nvPicPr>
        <p:blipFill>
          <a:blip r:embed="rId8" cstate="print"/>
          <a:stretch>
            <a:fillRect/>
          </a:stretch>
        </p:blipFill>
        <p:spPr>
          <a:xfrm>
            <a:off x="2733726" y="525896"/>
            <a:ext cx="2241001" cy="914399"/>
          </a:xfrm>
          <a:prstGeom prst="rect">
            <a:avLst/>
          </a:prstGeom>
        </p:spPr>
      </p:pic>
      <p:pic>
        <p:nvPicPr>
          <p:cNvPr id="9" name="Picture 8" descr="41olCoFHfPL._SX323_BO1,204,203,200_.jpg"/>
          <p:cNvPicPr>
            <a:picLocks noChangeAspect="1"/>
          </p:cNvPicPr>
          <p:nvPr/>
        </p:nvPicPr>
        <p:blipFill>
          <a:blip r:embed="rId9" cstate="print"/>
          <a:stretch>
            <a:fillRect/>
          </a:stretch>
        </p:blipFill>
        <p:spPr>
          <a:xfrm>
            <a:off x="7953000" y="2047430"/>
            <a:ext cx="2708020" cy="4157852"/>
          </a:xfrm>
          <a:prstGeom prst="rect">
            <a:avLst/>
          </a:prstGeom>
        </p:spPr>
      </p:pic>
    </p:spTree>
    <p:extLst>
      <p:ext uri="{BB962C8B-B14F-4D97-AF65-F5344CB8AC3E}">
        <p14:creationId xmlns:p14="http://schemas.microsoft.com/office/powerpoint/2010/main" val="2161691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graphicFrame>
        <p:nvGraphicFramePr>
          <p:cNvPr id="4" name="Diagram 3">
            <a:extLst>
              <a:ext uri="{FF2B5EF4-FFF2-40B4-BE49-F238E27FC236}">
                <a16:creationId xmlns:a16="http://schemas.microsoft.com/office/drawing/2014/main" id="{4951CC84-3C62-4A42-8CDF-40335B29CCA7}"/>
              </a:ext>
            </a:extLst>
          </p:cNvPr>
          <p:cNvGraphicFramePr/>
          <p:nvPr>
            <p:extLst>
              <p:ext uri="{D42A27DB-BD31-4B8C-83A1-F6EECF244321}">
                <p14:modId xmlns:p14="http://schemas.microsoft.com/office/powerpoint/2010/main" val="1486232733"/>
              </p:ext>
            </p:extLst>
          </p:nvPr>
        </p:nvGraphicFramePr>
        <p:xfrm>
          <a:off x="1806395" y="938902"/>
          <a:ext cx="9314290" cy="5694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27FA89A-0978-0341-8A07-CD39B442022D}"/>
              </a:ext>
            </a:extLst>
          </p:cNvPr>
          <p:cNvSpPr/>
          <p:nvPr/>
        </p:nvSpPr>
        <p:spPr>
          <a:xfrm>
            <a:off x="5335473" y="2079681"/>
            <a:ext cx="2117204"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დაუმორჩილებლობა</a:t>
            </a:r>
            <a:endParaRPr lang="en-US" sz="1600" dirty="0"/>
          </a:p>
        </p:txBody>
      </p:sp>
      <p:sp>
        <p:nvSpPr>
          <p:cNvPr id="8" name="Rectangle 7">
            <a:extLst>
              <a:ext uri="{FF2B5EF4-FFF2-40B4-BE49-F238E27FC236}">
                <a16:creationId xmlns:a16="http://schemas.microsoft.com/office/drawing/2014/main" id="{6B3CDE5F-635A-4F41-B703-78B1489389E4}"/>
              </a:ext>
            </a:extLst>
          </p:cNvPr>
          <p:cNvSpPr/>
          <p:nvPr/>
        </p:nvSpPr>
        <p:spPr>
          <a:xfrm>
            <a:off x="8523992" y="2079681"/>
            <a:ext cx="1466225"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ღალატი, ორგულობა</a:t>
            </a:r>
            <a:endParaRPr lang="en-US" sz="1600" dirty="0"/>
          </a:p>
        </p:txBody>
      </p:sp>
      <p:sp>
        <p:nvSpPr>
          <p:cNvPr id="9" name="Rectangle 8">
            <a:extLst>
              <a:ext uri="{FF2B5EF4-FFF2-40B4-BE49-F238E27FC236}">
                <a16:creationId xmlns:a16="http://schemas.microsoft.com/office/drawing/2014/main" id="{78F32F24-B3C1-424D-AEDD-288381B9C012}"/>
              </a:ext>
            </a:extLst>
          </p:cNvPr>
          <p:cNvSpPr/>
          <p:nvPr/>
        </p:nvSpPr>
        <p:spPr>
          <a:xfrm>
            <a:off x="8617686" y="3925373"/>
            <a:ext cx="1606971" cy="670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დატყვევება, ტყვედ აყვანა</a:t>
            </a:r>
            <a:endParaRPr lang="en-US" sz="1600" dirty="0"/>
          </a:p>
        </p:txBody>
      </p:sp>
      <p:sp>
        <p:nvSpPr>
          <p:cNvPr id="10" name="Rectangle 9">
            <a:extLst>
              <a:ext uri="{FF2B5EF4-FFF2-40B4-BE49-F238E27FC236}">
                <a16:creationId xmlns:a16="http://schemas.microsoft.com/office/drawing/2014/main" id="{D88A67A4-32F8-A344-A5B8-5F0B58A0B63A}"/>
              </a:ext>
            </a:extLst>
          </p:cNvPr>
          <p:cNvSpPr/>
          <p:nvPr/>
        </p:nvSpPr>
        <p:spPr>
          <a:xfrm>
            <a:off x="8455151" y="5890752"/>
            <a:ext cx="1932039" cy="796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ნახაზი, სქემა</a:t>
            </a:r>
          </a:p>
          <a:p>
            <a:pPr algn="ctr"/>
            <a:r>
              <a:rPr lang="ka-GE" sz="1600" dirty="0" smtClean="0"/>
              <a:t>სიუჟეტი</a:t>
            </a:r>
            <a:endParaRPr lang="en-US" sz="1600" dirty="0"/>
          </a:p>
        </p:txBody>
      </p:sp>
      <p:sp>
        <p:nvSpPr>
          <p:cNvPr id="11" name="Rectangle 10">
            <a:extLst>
              <a:ext uri="{FF2B5EF4-FFF2-40B4-BE49-F238E27FC236}">
                <a16:creationId xmlns:a16="http://schemas.microsoft.com/office/drawing/2014/main" id="{7DA97A03-F8B3-3546-A020-BC7537FC0EC4}"/>
              </a:ext>
            </a:extLst>
          </p:cNvPr>
          <p:cNvSpPr/>
          <p:nvPr/>
        </p:nvSpPr>
        <p:spPr>
          <a:xfrm>
            <a:off x="5541776" y="5875569"/>
            <a:ext cx="1718000" cy="717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განადგურება</a:t>
            </a:r>
            <a:r>
              <a:rPr lang="en-US" sz="1600" dirty="0" smtClean="0"/>
              <a:t>,</a:t>
            </a:r>
            <a:r>
              <a:rPr lang="ka-GE" sz="1600" dirty="0" smtClean="0"/>
              <a:t> დანგრევა</a:t>
            </a:r>
            <a:r>
              <a:rPr lang="en-US" sz="1600" dirty="0" smtClean="0"/>
              <a:t> </a:t>
            </a:r>
            <a:endParaRPr lang="en-US" sz="1600" dirty="0"/>
          </a:p>
        </p:txBody>
      </p:sp>
      <p:sp>
        <p:nvSpPr>
          <p:cNvPr id="12" name="Rectangle 11">
            <a:extLst>
              <a:ext uri="{FF2B5EF4-FFF2-40B4-BE49-F238E27FC236}">
                <a16:creationId xmlns:a16="http://schemas.microsoft.com/office/drawing/2014/main" id="{171A5807-466F-7844-916D-7A828D3BB9B7}"/>
              </a:ext>
            </a:extLst>
          </p:cNvPr>
          <p:cNvSpPr/>
          <p:nvPr/>
        </p:nvSpPr>
        <p:spPr>
          <a:xfrm>
            <a:off x="2257662" y="5924918"/>
            <a:ext cx="1919253" cy="598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დნობა</a:t>
            </a:r>
            <a:endParaRPr lang="en-US" sz="1600" dirty="0"/>
          </a:p>
        </p:txBody>
      </p:sp>
      <p:sp>
        <p:nvSpPr>
          <p:cNvPr id="13" name="Rectangle 12">
            <a:extLst>
              <a:ext uri="{FF2B5EF4-FFF2-40B4-BE49-F238E27FC236}">
                <a16:creationId xmlns:a16="http://schemas.microsoft.com/office/drawing/2014/main" id="{F32E7CF3-ADAD-F64A-B0FD-FAEC2761ABEF}"/>
              </a:ext>
            </a:extLst>
          </p:cNvPr>
          <p:cNvSpPr/>
          <p:nvPr/>
        </p:nvSpPr>
        <p:spPr>
          <a:xfrm>
            <a:off x="2272956" y="4059275"/>
            <a:ext cx="1754822" cy="545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t>მოღალატე</a:t>
            </a:r>
            <a:endParaRPr lang="en-US" sz="1600" dirty="0"/>
          </a:p>
        </p:txBody>
      </p:sp>
      <p:sp>
        <p:nvSpPr>
          <p:cNvPr id="14" name="Rectangle 13">
            <a:extLst>
              <a:ext uri="{FF2B5EF4-FFF2-40B4-BE49-F238E27FC236}">
                <a16:creationId xmlns:a16="http://schemas.microsoft.com/office/drawing/2014/main" id="{0B8F72C9-A13A-4742-9249-6FA2AAD46E0B}"/>
              </a:ext>
            </a:extLst>
          </p:cNvPr>
          <p:cNvSpPr/>
          <p:nvPr/>
        </p:nvSpPr>
        <p:spPr>
          <a:xfrm>
            <a:off x="2045688" y="2026580"/>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smtClean="0">
                <a:solidFill>
                  <a:schemeClr val="bg1"/>
                </a:solidFill>
              </a:rPr>
              <a:t>ეჭვიანი</a:t>
            </a:r>
            <a:r>
              <a:rPr lang="en-US" sz="1600" dirty="0" smtClean="0">
                <a:solidFill>
                  <a:schemeClr val="bg1"/>
                </a:solidFill>
              </a:rPr>
              <a:t>, </a:t>
            </a:r>
            <a:r>
              <a:rPr lang="ka-GE" sz="1600" dirty="0" smtClean="0">
                <a:solidFill>
                  <a:schemeClr val="bg1"/>
                </a:solidFill>
              </a:rPr>
              <a:t>რაიმეში დაეჭვებული</a:t>
            </a:r>
            <a:endParaRPr lang="en-US" sz="1600" dirty="0">
              <a:solidFill>
                <a:schemeClr val="bg1"/>
              </a:solidFill>
            </a:endParaRPr>
          </a:p>
        </p:txBody>
      </p:sp>
    </p:spTree>
    <p:extLst>
      <p:ext uri="{BB962C8B-B14F-4D97-AF65-F5344CB8AC3E}">
        <p14:creationId xmlns:p14="http://schemas.microsoft.com/office/powerpoint/2010/main" val="1571609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279391" y="2004011"/>
            <a:ext cx="3250839" cy="2200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suspicious</a:t>
            </a:r>
          </a:p>
          <a:p>
            <a:pPr lvl="0" algn="ctr"/>
            <a:r>
              <a:rPr lang="en-US" sz="4000" dirty="0" smtClean="0"/>
              <a:t>(adj.)</a:t>
            </a:r>
            <a:endParaRPr lang="en-US" sz="4000" dirty="0"/>
          </a:p>
        </p:txBody>
      </p:sp>
      <p:sp>
        <p:nvSpPr>
          <p:cNvPr id="26" name="Rectangle 25">
            <a:extLst>
              <a:ext uri="{FF2B5EF4-FFF2-40B4-BE49-F238E27FC236}">
                <a16:creationId xmlns:a16="http://schemas.microsoft.com/office/drawing/2014/main" id="{0B8F72C9-A13A-4742-9249-6FA2AAD46E0B}"/>
              </a:ext>
            </a:extLst>
          </p:cNvPr>
          <p:cNvSpPr/>
          <p:nvPr/>
        </p:nvSpPr>
        <p:spPr>
          <a:xfrm>
            <a:off x="4279391" y="4045188"/>
            <a:ext cx="3274143" cy="1091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endParaRPr>
          </a:p>
          <a:p>
            <a:pPr algn="ctr"/>
            <a:r>
              <a:rPr lang="ka-GE" sz="2800" dirty="0" smtClean="0">
                <a:solidFill>
                  <a:schemeClr val="bg1"/>
                </a:solidFill>
              </a:rPr>
              <a:t>ეჭვიანი</a:t>
            </a:r>
            <a:r>
              <a:rPr lang="en-US" sz="2800" dirty="0" smtClean="0">
                <a:solidFill>
                  <a:schemeClr val="bg1"/>
                </a:solidFill>
              </a:rPr>
              <a:t>, </a:t>
            </a:r>
            <a:r>
              <a:rPr lang="ka-GE" sz="2800" dirty="0" smtClean="0">
                <a:solidFill>
                  <a:schemeClr val="bg1"/>
                </a:solidFill>
              </a:rPr>
              <a:t>რაიმეში დაეჭვებული</a:t>
            </a:r>
            <a:endParaRPr lang="en-US" sz="2800" dirty="0" smtClean="0">
              <a:solidFill>
                <a:schemeClr val="bg1"/>
              </a:solidFill>
            </a:endParaRPr>
          </a:p>
          <a:p>
            <a:pPr algn="ctr"/>
            <a:endParaRPr lang="en-US" sz="2800" dirty="0">
              <a:solidFill>
                <a:schemeClr val="bg1"/>
              </a:solidFill>
            </a:endParaRPr>
          </a:p>
        </p:txBody>
      </p:sp>
      <p:pic>
        <p:nvPicPr>
          <p:cNvPr id="7"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59114" y="596444"/>
            <a:ext cx="2108004" cy="914399"/>
          </a:xfrm>
          <a:prstGeom prst="rect">
            <a:avLst/>
          </a:prstGeom>
          <a:noFill/>
          <a:ln>
            <a:noFill/>
          </a:ln>
        </p:spPr>
      </p:pic>
      <p:pic>
        <p:nvPicPr>
          <p:cNvPr id="8" name="Picture 7">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60574" y="596444"/>
            <a:ext cx="2241001" cy="914399"/>
          </a:xfrm>
          <a:prstGeom prst="rect">
            <a:avLst/>
          </a:prstGeom>
        </p:spPr>
      </p:pic>
    </p:spTree>
    <p:extLst>
      <p:ext uri="{BB962C8B-B14F-4D97-AF65-F5344CB8AC3E}">
        <p14:creationId xmlns:p14="http://schemas.microsoft.com/office/powerpoint/2010/main" val="3880320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085302" y="2241755"/>
            <a:ext cx="3392129" cy="2271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to disobey</a:t>
            </a:r>
          </a:p>
          <a:p>
            <a:pPr lvl="0" algn="ctr"/>
            <a:r>
              <a:rPr lang="en-US" sz="4000" dirty="0" smtClean="0"/>
              <a:t>(</a:t>
            </a:r>
            <a:r>
              <a:rPr lang="en-US" sz="4000" dirty="0"/>
              <a:t>v.)</a:t>
            </a:r>
          </a:p>
        </p:txBody>
      </p:sp>
      <p:sp>
        <p:nvSpPr>
          <p:cNvPr id="26" name="Rectangle 25">
            <a:extLst>
              <a:ext uri="{FF2B5EF4-FFF2-40B4-BE49-F238E27FC236}">
                <a16:creationId xmlns:a16="http://schemas.microsoft.com/office/drawing/2014/main" id="{0B8F72C9-A13A-4742-9249-6FA2AAD46E0B}"/>
              </a:ext>
            </a:extLst>
          </p:cNvPr>
          <p:cNvSpPr/>
          <p:nvPr/>
        </p:nvSpPr>
        <p:spPr>
          <a:xfrm>
            <a:off x="4085302" y="4217218"/>
            <a:ext cx="3618244"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smtClean="0"/>
              <a:t>დაუმორჩილებლობა</a:t>
            </a:r>
            <a:endParaRPr lang="en-US" sz="2800" dirty="0"/>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65658" y="444814"/>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67118" y="444814"/>
            <a:ext cx="2241001" cy="914399"/>
          </a:xfrm>
          <a:prstGeom prst="rect">
            <a:avLst/>
          </a:prstGeom>
        </p:spPr>
      </p:pic>
    </p:spTree>
    <p:extLst>
      <p:ext uri="{BB962C8B-B14F-4D97-AF65-F5344CB8AC3E}">
        <p14:creationId xmlns:p14="http://schemas.microsoft.com/office/powerpoint/2010/main" val="1407580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78619" y="2176272"/>
            <a:ext cx="3137723" cy="22176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a-GE" sz="4000" dirty="0" smtClean="0"/>
          </a:p>
          <a:p>
            <a:pPr lvl="0" algn="ctr"/>
            <a:r>
              <a:rPr lang="en-US" sz="4000" dirty="0" smtClean="0"/>
              <a:t>treachery</a:t>
            </a:r>
          </a:p>
          <a:p>
            <a:pPr lvl="0" algn="ctr"/>
            <a:r>
              <a:rPr lang="en-US" sz="4000" dirty="0" smtClean="0"/>
              <a:t>(n.)</a:t>
            </a:r>
          </a:p>
          <a:p>
            <a:pPr lvl="0" algn="ctr"/>
            <a:endParaRPr lang="en-US" sz="4000" dirty="0"/>
          </a:p>
        </p:txBody>
      </p:sp>
      <p:sp>
        <p:nvSpPr>
          <p:cNvPr id="26" name="Rectangle 25">
            <a:extLst>
              <a:ext uri="{FF2B5EF4-FFF2-40B4-BE49-F238E27FC236}">
                <a16:creationId xmlns:a16="http://schemas.microsoft.com/office/drawing/2014/main" id="{0B8F72C9-A13A-4742-9249-6FA2AAD46E0B}"/>
              </a:ext>
            </a:extLst>
          </p:cNvPr>
          <p:cNvSpPr/>
          <p:nvPr/>
        </p:nvSpPr>
        <p:spPr>
          <a:xfrm>
            <a:off x="4542504" y="4277032"/>
            <a:ext cx="2973838" cy="919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2800" dirty="0" smtClean="0"/>
          </a:p>
          <a:p>
            <a:pPr algn="ctr"/>
            <a:r>
              <a:rPr lang="ka-GE" sz="2800" dirty="0" smtClean="0"/>
              <a:t>ღალატი, ორგულობა</a:t>
            </a:r>
            <a:endParaRPr lang="en-US" sz="2800" dirty="0" smtClean="0"/>
          </a:p>
          <a:p>
            <a:pPr algn="ctr"/>
            <a:endParaRPr lang="en-US" sz="2800" dirty="0"/>
          </a:p>
        </p:txBody>
      </p:sp>
      <p:pic>
        <p:nvPicPr>
          <p:cNvPr id="7"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9970" y="498464"/>
            <a:ext cx="2108004" cy="914399"/>
          </a:xfrm>
          <a:prstGeom prst="rect">
            <a:avLst/>
          </a:prstGeom>
          <a:noFill/>
          <a:ln>
            <a:noFill/>
          </a:ln>
        </p:spPr>
      </p:pic>
      <p:pic>
        <p:nvPicPr>
          <p:cNvPr id="8" name="Picture 7">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51430" y="498464"/>
            <a:ext cx="2241001" cy="914399"/>
          </a:xfrm>
          <a:prstGeom prst="rect">
            <a:avLst/>
          </a:prstGeom>
        </p:spPr>
      </p:pic>
    </p:spTree>
    <p:extLst>
      <p:ext uri="{BB962C8B-B14F-4D97-AF65-F5344CB8AC3E}">
        <p14:creationId xmlns:p14="http://schemas.microsoft.com/office/powerpoint/2010/main" val="3274082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474119" y="2222580"/>
            <a:ext cx="3259697"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to capture</a:t>
            </a:r>
          </a:p>
          <a:p>
            <a:pPr lvl="0" algn="ctr"/>
            <a:r>
              <a:rPr lang="en-US" sz="4000" dirty="0" smtClean="0"/>
              <a:t>(</a:t>
            </a:r>
            <a:r>
              <a:rPr lang="en-US" sz="4000" dirty="0"/>
              <a:t>v.)</a:t>
            </a:r>
          </a:p>
        </p:txBody>
      </p:sp>
      <p:sp>
        <p:nvSpPr>
          <p:cNvPr id="26" name="Rectangle 25">
            <a:extLst>
              <a:ext uri="{FF2B5EF4-FFF2-40B4-BE49-F238E27FC236}">
                <a16:creationId xmlns:a16="http://schemas.microsoft.com/office/drawing/2014/main" id="{0B8F72C9-A13A-4742-9249-6FA2AAD46E0B}"/>
              </a:ext>
            </a:extLst>
          </p:cNvPr>
          <p:cNvSpPr/>
          <p:nvPr/>
        </p:nvSpPr>
        <p:spPr>
          <a:xfrm>
            <a:off x="4616538" y="4304962"/>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2800" dirty="0" smtClean="0"/>
          </a:p>
          <a:p>
            <a:pPr algn="ctr"/>
            <a:r>
              <a:rPr lang="ka-GE" sz="2800" dirty="0" smtClean="0"/>
              <a:t>დატყვევება, ტყვედ აყვანა</a:t>
            </a:r>
            <a:endParaRPr lang="en-US" sz="2800" dirty="0" smtClean="0"/>
          </a:p>
          <a:p>
            <a:pPr algn="ctr"/>
            <a:endParaRPr lang="en-US" sz="2800" dirty="0"/>
          </a:p>
        </p:txBody>
      </p:sp>
      <p:pic>
        <p:nvPicPr>
          <p:cNvPr id="7"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68258" y="641720"/>
            <a:ext cx="2108004" cy="914399"/>
          </a:xfrm>
          <a:prstGeom prst="rect">
            <a:avLst/>
          </a:prstGeom>
          <a:noFill/>
          <a:ln>
            <a:noFill/>
          </a:ln>
        </p:spPr>
      </p:pic>
      <p:pic>
        <p:nvPicPr>
          <p:cNvPr id="8" name="Picture 7">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69718" y="641720"/>
            <a:ext cx="2241001" cy="914399"/>
          </a:xfrm>
          <a:prstGeom prst="rect">
            <a:avLst/>
          </a:prstGeom>
        </p:spPr>
      </p:pic>
    </p:spTree>
    <p:extLst>
      <p:ext uri="{BB962C8B-B14F-4D97-AF65-F5344CB8AC3E}">
        <p14:creationId xmlns:p14="http://schemas.microsoft.com/office/powerpoint/2010/main" val="1955294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12022" y="2386900"/>
            <a:ext cx="3165409"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smtClean="0"/>
              <a:t>plot </a:t>
            </a:r>
          </a:p>
          <a:p>
            <a:pPr lvl="0" algn="ctr"/>
            <a:r>
              <a:rPr lang="en-US" sz="4000" dirty="0" smtClean="0"/>
              <a:t>(n.)</a:t>
            </a:r>
            <a:endParaRPr lang="en-US" sz="4000" dirty="0"/>
          </a:p>
        </p:txBody>
      </p:sp>
      <p:sp>
        <p:nvSpPr>
          <p:cNvPr id="26" name="Rectangle 25">
            <a:extLst>
              <a:ext uri="{FF2B5EF4-FFF2-40B4-BE49-F238E27FC236}">
                <a16:creationId xmlns:a16="http://schemas.microsoft.com/office/drawing/2014/main" id="{0B8F72C9-A13A-4742-9249-6FA2AAD46E0B}"/>
              </a:ext>
            </a:extLst>
          </p:cNvPr>
          <p:cNvSpPr/>
          <p:nvPr/>
        </p:nvSpPr>
        <p:spPr>
          <a:xfrm>
            <a:off x="4173794" y="4188543"/>
            <a:ext cx="3495368" cy="1120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p>
          <a:p>
            <a:pPr algn="ctr"/>
            <a:r>
              <a:rPr lang="ka-GE" sz="2800" dirty="0" smtClean="0"/>
              <a:t>ნახაზი</a:t>
            </a:r>
            <a:r>
              <a:rPr lang="ka-GE" sz="2800" dirty="0"/>
              <a:t>, სქემა</a:t>
            </a:r>
          </a:p>
          <a:p>
            <a:pPr algn="ctr"/>
            <a:r>
              <a:rPr lang="ka-GE" sz="2800" dirty="0"/>
              <a:t>სიუჟეტი</a:t>
            </a:r>
            <a:endParaRPr lang="en-US" sz="2800" dirty="0"/>
          </a:p>
          <a:p>
            <a:pPr algn="ctr"/>
            <a:endParaRPr lang="en-US" sz="2800" dirty="0"/>
          </a:p>
        </p:txBody>
      </p:sp>
      <p:pic>
        <p:nvPicPr>
          <p:cNvPr id="7"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403666" y="519926"/>
            <a:ext cx="2108004" cy="914399"/>
          </a:xfrm>
          <a:prstGeom prst="rect">
            <a:avLst/>
          </a:prstGeom>
          <a:noFill/>
          <a:ln>
            <a:noFill/>
          </a:ln>
        </p:spPr>
      </p:pic>
      <p:pic>
        <p:nvPicPr>
          <p:cNvPr id="8" name="Picture 7">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505126" y="519926"/>
            <a:ext cx="2241001" cy="914399"/>
          </a:xfrm>
          <a:prstGeom prst="rect">
            <a:avLst/>
          </a:prstGeom>
        </p:spPr>
      </p:pic>
    </p:spTree>
    <p:extLst>
      <p:ext uri="{BB962C8B-B14F-4D97-AF65-F5344CB8AC3E}">
        <p14:creationId xmlns:p14="http://schemas.microsoft.com/office/powerpoint/2010/main" val="829434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2703</TotalTime>
  <Words>370</Words>
  <Application>Microsoft Office PowerPoint</Application>
  <PresentationFormat>Widescreen</PresentationFormat>
  <Paragraphs>134</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Sylfaen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Robinson Crusoe</dc:title>
  <dc:creator>Sam Dalesio</dc:creator>
  <cp:lastModifiedBy>User</cp:lastModifiedBy>
  <cp:revision>386</cp:revision>
  <dcterms:created xsi:type="dcterms:W3CDTF">2020-04-09T12:21:27Z</dcterms:created>
  <dcterms:modified xsi:type="dcterms:W3CDTF">2021-01-29T20:29:08Z</dcterms:modified>
</cp:coreProperties>
</file>