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84" r:id="rId3"/>
    <p:sldId id="379" r:id="rId4"/>
    <p:sldId id="313" r:id="rId5"/>
    <p:sldId id="381" r:id="rId6"/>
    <p:sldId id="288" r:id="rId7"/>
    <p:sldId id="338" r:id="rId8"/>
    <p:sldId id="322" r:id="rId9"/>
    <p:sldId id="323" r:id="rId10"/>
    <p:sldId id="324" r:id="rId11"/>
    <p:sldId id="325" r:id="rId12"/>
    <p:sldId id="327" r:id="rId13"/>
    <p:sldId id="383" r:id="rId14"/>
    <p:sldId id="384" r:id="rId15"/>
    <p:sldId id="408" r:id="rId16"/>
    <p:sldId id="385" r:id="rId17"/>
    <p:sldId id="387" r:id="rId18"/>
    <p:sldId id="386" r:id="rId19"/>
    <p:sldId id="390" r:id="rId20"/>
    <p:sldId id="393" r:id="rId21"/>
    <p:sldId id="394" r:id="rId22"/>
    <p:sldId id="395" r:id="rId23"/>
    <p:sldId id="396" r:id="rId24"/>
    <p:sldId id="397" r:id="rId25"/>
    <p:sldId id="402" r:id="rId26"/>
    <p:sldId id="403" r:id="rId27"/>
    <p:sldId id="404" r:id="rId28"/>
    <p:sldId id="405" r:id="rId29"/>
    <p:sldId id="392" r:id="rId30"/>
    <p:sldId id="398" r:id="rId31"/>
    <p:sldId id="399" r:id="rId32"/>
    <p:sldId id="406" r:id="rId33"/>
    <p:sldId id="400" r:id="rId34"/>
    <p:sldId id="40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AE1"/>
    <a:srgbClr val="700202"/>
    <a:srgbClr val="108B18"/>
    <a:srgbClr val="E0DDCD"/>
    <a:srgbClr val="CEC9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56" autoAdjust="0"/>
    <p:restoredTop sz="86632" autoAdjust="0"/>
  </p:normalViewPr>
  <p:slideViewPr>
    <p:cSldViewPr snapToGrid="0">
      <p:cViewPr varScale="1">
        <p:scale>
          <a:sx n="96" d="100"/>
          <a:sy n="96" d="100"/>
        </p:scale>
        <p:origin x="115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FEB21-D0AC-7243-AE6F-ED462651A9F8}"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C0E07353-FABC-3C4B-B6FA-36D714F26C93}">
      <dgm:prSet phldrT="[Text]"/>
      <dgm:spPr/>
      <dgm:t>
        <a:bodyPr/>
        <a:lstStyle/>
        <a:p>
          <a:pPr>
            <a:buNone/>
          </a:pPr>
          <a:r>
            <a:rPr lang="en-US" dirty="0"/>
            <a:t>Vocabulary</a:t>
          </a:r>
          <a:r>
            <a:rPr lang="ka-GE" dirty="0"/>
            <a:t> - ლექსიკა</a:t>
          </a:r>
          <a:endParaRPr lang="en-US" dirty="0"/>
        </a:p>
      </dgm:t>
    </dgm:pt>
    <dgm:pt modelId="{7BA45216-0C78-C547-9778-058DF5BC870E}" type="parTrans" cxnId="{414CF286-25C9-794C-8FB4-8191A6C36B47}">
      <dgm:prSet/>
      <dgm:spPr/>
      <dgm:t>
        <a:bodyPr/>
        <a:lstStyle/>
        <a:p>
          <a:endParaRPr lang="en-US"/>
        </a:p>
      </dgm:t>
    </dgm:pt>
    <dgm:pt modelId="{991CB2A2-BF08-B845-80DA-9008CF69D1BC}" type="sibTrans" cxnId="{414CF286-25C9-794C-8FB4-8191A6C36B47}">
      <dgm:prSet/>
      <dgm:spPr/>
      <dgm:t>
        <a:bodyPr/>
        <a:lstStyle/>
        <a:p>
          <a:endParaRPr lang="en-US"/>
        </a:p>
      </dgm:t>
    </dgm:pt>
    <dgm:pt modelId="{2277E07A-F119-674E-AF72-DBEE043D0EA3}">
      <dgm:prSet phldrT="[Text]"/>
      <dgm:spPr/>
      <dgm:t>
        <a:bodyPr/>
        <a:lstStyle/>
        <a:p>
          <a:pPr>
            <a:buNone/>
          </a:pPr>
          <a:r>
            <a:rPr lang="en-US" dirty="0"/>
            <a:t>Summing up - </a:t>
          </a:r>
          <a:r>
            <a:rPr lang="ka-GE" dirty="0"/>
            <a:t>შეჯამება</a:t>
          </a:r>
          <a:endParaRPr lang="en-US" dirty="0"/>
        </a:p>
      </dgm:t>
    </dgm:pt>
    <dgm:pt modelId="{8C192108-9339-564B-8EBD-F8C283DF3A37}" type="parTrans" cxnId="{B39D7C1C-A967-4445-A4C8-181310BD588E}">
      <dgm:prSet/>
      <dgm:spPr/>
      <dgm:t>
        <a:bodyPr/>
        <a:lstStyle/>
        <a:p>
          <a:endParaRPr lang="en-US"/>
        </a:p>
      </dgm:t>
    </dgm:pt>
    <dgm:pt modelId="{E37EFF94-BE70-E441-BF78-0D6AABE2F4EE}" type="sibTrans" cxnId="{B39D7C1C-A967-4445-A4C8-181310BD588E}">
      <dgm:prSet/>
      <dgm:spPr/>
      <dgm:t>
        <a:bodyPr/>
        <a:lstStyle/>
        <a:p>
          <a:endParaRPr lang="en-US"/>
        </a:p>
      </dgm:t>
    </dgm:pt>
    <dgm:pt modelId="{F2F8A582-FB6A-9643-9A98-AFC9B7102DCD}">
      <dgm:prSet phldrT="[Text]"/>
      <dgm:spPr/>
      <dgm:t>
        <a:bodyPr/>
        <a:lstStyle/>
        <a:p>
          <a:pPr>
            <a:buNone/>
          </a:pPr>
          <a:r>
            <a:rPr lang="en-US" dirty="0"/>
            <a:t>Homework</a:t>
          </a:r>
          <a:r>
            <a:rPr lang="ka-GE" dirty="0"/>
            <a:t> - დავალება</a:t>
          </a:r>
          <a:endParaRPr lang="en-US" dirty="0"/>
        </a:p>
      </dgm:t>
    </dgm:pt>
    <dgm:pt modelId="{F022E6FA-945D-E947-A123-DA72ECDF4900}" type="parTrans" cxnId="{49456BAF-B177-0D40-8F1B-1810B819E8CF}">
      <dgm:prSet/>
      <dgm:spPr/>
      <dgm:t>
        <a:bodyPr/>
        <a:lstStyle/>
        <a:p>
          <a:endParaRPr lang="en-US"/>
        </a:p>
      </dgm:t>
    </dgm:pt>
    <dgm:pt modelId="{13B5B10D-DA6B-3244-94BD-3AA5A4BA2BEE}" type="sibTrans" cxnId="{49456BAF-B177-0D40-8F1B-1810B819E8CF}">
      <dgm:prSet/>
      <dgm:spPr/>
      <dgm:t>
        <a:bodyPr/>
        <a:lstStyle/>
        <a:p>
          <a:endParaRPr lang="en-US"/>
        </a:p>
      </dgm:t>
    </dgm:pt>
    <dgm:pt modelId="{3A25CDBD-5E2C-0045-A1CC-808F64446F93}">
      <dgm:prSet phldrT="[Text]"/>
      <dgm:spPr/>
      <dgm:t>
        <a:bodyPr/>
        <a:lstStyle/>
        <a:p>
          <a:pPr>
            <a:buNone/>
          </a:pPr>
          <a:r>
            <a:rPr lang="en-US" dirty="0">
              <a:cs typeface="Calibri" panose="020F0502020204030204" pitchFamily="34" charset="0"/>
            </a:rPr>
            <a:t>Grammar</a:t>
          </a:r>
          <a:r>
            <a:rPr lang="ka-GE" dirty="0">
              <a:cs typeface="Calibri" panose="020F0502020204030204" pitchFamily="34" charset="0"/>
            </a:rPr>
            <a:t> - გრამატიკა</a:t>
          </a:r>
          <a:endParaRPr lang="en-US" dirty="0">
            <a:latin typeface="Calibri" panose="020F0502020204030204" pitchFamily="34" charset="0"/>
            <a:cs typeface="Calibri" panose="020F0502020204030204" pitchFamily="34" charset="0"/>
          </a:endParaRPr>
        </a:p>
      </dgm:t>
    </dgm:pt>
    <dgm:pt modelId="{4B18E76C-0790-334F-A914-EA93E9CDD6CD}" type="parTrans" cxnId="{08AA64FD-538C-EA40-B823-4CC9B5C2FCFC}">
      <dgm:prSet/>
      <dgm:spPr/>
      <dgm:t>
        <a:bodyPr/>
        <a:lstStyle/>
        <a:p>
          <a:endParaRPr lang="en-US"/>
        </a:p>
      </dgm:t>
    </dgm:pt>
    <dgm:pt modelId="{3BBF5B6E-3C28-634E-BAFB-EEA69EC5C787}" type="sibTrans" cxnId="{08AA64FD-538C-EA40-B823-4CC9B5C2FCFC}">
      <dgm:prSet/>
      <dgm:spPr/>
      <dgm:t>
        <a:bodyPr/>
        <a:lstStyle/>
        <a:p>
          <a:endParaRPr lang="en-US"/>
        </a:p>
      </dgm:t>
    </dgm:pt>
    <dgm:pt modelId="{3BB9AD53-A321-4C77-A1AB-9AA782FD1399}">
      <dgm:prSet/>
      <dgm:spPr/>
      <dgm:t>
        <a:bodyPr/>
        <a:lstStyle/>
        <a:p>
          <a:r>
            <a:rPr lang="en-US" dirty="0"/>
            <a:t>Reading Comprehension - </a:t>
          </a:r>
          <a:r>
            <a:rPr lang="ka-GE" dirty="0"/>
            <a:t>წაკითხულის გააზრება</a:t>
          </a:r>
          <a:endParaRPr lang="en-US" dirty="0"/>
        </a:p>
      </dgm:t>
    </dgm:pt>
    <dgm:pt modelId="{B6D56D45-E7FE-49EB-91D8-8A49459FDEB1}" type="parTrans" cxnId="{F2FD1CDB-9178-41DF-93F7-534E1AD5837B}">
      <dgm:prSet/>
      <dgm:spPr/>
      <dgm:t>
        <a:bodyPr/>
        <a:lstStyle/>
        <a:p>
          <a:endParaRPr lang="en-US"/>
        </a:p>
      </dgm:t>
    </dgm:pt>
    <dgm:pt modelId="{1D2A9634-6264-49A9-8530-80FD9196ADA7}" type="sibTrans" cxnId="{F2FD1CDB-9178-41DF-93F7-534E1AD5837B}">
      <dgm:prSet/>
      <dgm:spPr/>
      <dgm:t>
        <a:bodyPr/>
        <a:lstStyle/>
        <a:p>
          <a:endParaRPr lang="en-US"/>
        </a:p>
      </dgm:t>
    </dgm:pt>
    <dgm:pt modelId="{CDE71560-EDAE-D344-864A-10D1DFE9070D}" type="pres">
      <dgm:prSet presAssocID="{54AFEB21-D0AC-7243-AE6F-ED462651A9F8}" presName="Name0" presStyleCnt="0">
        <dgm:presLayoutVars>
          <dgm:chMax val="7"/>
          <dgm:chPref val="7"/>
          <dgm:dir/>
        </dgm:presLayoutVars>
      </dgm:prSet>
      <dgm:spPr/>
      <dgm:t>
        <a:bodyPr/>
        <a:lstStyle/>
        <a:p>
          <a:endParaRPr lang="en-US"/>
        </a:p>
      </dgm:t>
    </dgm:pt>
    <dgm:pt modelId="{F08B2971-5B51-B04D-8049-0AD7E8D0839F}" type="pres">
      <dgm:prSet presAssocID="{54AFEB21-D0AC-7243-AE6F-ED462651A9F8}" presName="Name1" presStyleCnt="0"/>
      <dgm:spPr/>
    </dgm:pt>
    <dgm:pt modelId="{D71C55CE-0A33-4A47-A4F6-A02ED3BFFAE2}" type="pres">
      <dgm:prSet presAssocID="{54AFEB21-D0AC-7243-AE6F-ED462651A9F8}" presName="cycle" presStyleCnt="0"/>
      <dgm:spPr/>
    </dgm:pt>
    <dgm:pt modelId="{CB01127D-9DA4-1146-A83E-EC0D637B8906}" type="pres">
      <dgm:prSet presAssocID="{54AFEB21-D0AC-7243-AE6F-ED462651A9F8}" presName="srcNode" presStyleLbl="node1" presStyleIdx="0" presStyleCnt="5"/>
      <dgm:spPr/>
    </dgm:pt>
    <dgm:pt modelId="{87C5F9E4-F184-6942-8DD5-0D4ACDA57DBA}" type="pres">
      <dgm:prSet presAssocID="{54AFEB21-D0AC-7243-AE6F-ED462651A9F8}" presName="conn" presStyleLbl="parChTrans1D2" presStyleIdx="0" presStyleCnt="1"/>
      <dgm:spPr/>
      <dgm:t>
        <a:bodyPr/>
        <a:lstStyle/>
        <a:p>
          <a:endParaRPr lang="en-US"/>
        </a:p>
      </dgm:t>
    </dgm:pt>
    <dgm:pt modelId="{3EB64438-BEA2-694E-8848-3C9A3DA576C4}" type="pres">
      <dgm:prSet presAssocID="{54AFEB21-D0AC-7243-AE6F-ED462651A9F8}" presName="extraNode" presStyleLbl="node1" presStyleIdx="0" presStyleCnt="5"/>
      <dgm:spPr/>
    </dgm:pt>
    <dgm:pt modelId="{5E086037-ED9A-F44F-AA2E-EA15E8BED848}" type="pres">
      <dgm:prSet presAssocID="{54AFEB21-D0AC-7243-AE6F-ED462651A9F8}" presName="dstNode" presStyleLbl="node1" presStyleIdx="0" presStyleCnt="5"/>
      <dgm:spPr/>
    </dgm:pt>
    <dgm:pt modelId="{D1683DA0-5399-3B4D-AD84-B4F87F631B7C}" type="pres">
      <dgm:prSet presAssocID="{C0E07353-FABC-3C4B-B6FA-36D714F26C93}" presName="text_1" presStyleLbl="node1" presStyleIdx="0" presStyleCnt="5">
        <dgm:presLayoutVars>
          <dgm:bulletEnabled val="1"/>
        </dgm:presLayoutVars>
      </dgm:prSet>
      <dgm:spPr/>
      <dgm:t>
        <a:bodyPr/>
        <a:lstStyle/>
        <a:p>
          <a:endParaRPr lang="en-US"/>
        </a:p>
      </dgm:t>
    </dgm:pt>
    <dgm:pt modelId="{AB379BC7-E707-5748-8BE8-0670A6365174}" type="pres">
      <dgm:prSet presAssocID="{C0E07353-FABC-3C4B-B6FA-36D714F26C93}" presName="accent_1" presStyleCnt="0"/>
      <dgm:spPr/>
    </dgm:pt>
    <dgm:pt modelId="{377382CD-1E73-FA48-BC57-ACD20D62240A}" type="pres">
      <dgm:prSet presAssocID="{C0E07353-FABC-3C4B-B6FA-36D714F26C93}" presName="accentRepeatNode" presStyleLbl="solidFgAcc1" presStyleIdx="0" presStyleCnt="5"/>
      <dgm:spPr/>
    </dgm:pt>
    <dgm:pt modelId="{A60358EC-494A-476E-B849-D4656BC314D7}" type="pres">
      <dgm:prSet presAssocID="{3BB9AD53-A321-4C77-A1AB-9AA782FD1399}" presName="text_2" presStyleLbl="node1" presStyleIdx="1" presStyleCnt="5">
        <dgm:presLayoutVars>
          <dgm:bulletEnabled val="1"/>
        </dgm:presLayoutVars>
      </dgm:prSet>
      <dgm:spPr/>
      <dgm:t>
        <a:bodyPr/>
        <a:lstStyle/>
        <a:p>
          <a:endParaRPr lang="en-US"/>
        </a:p>
      </dgm:t>
    </dgm:pt>
    <dgm:pt modelId="{445C475E-F6A8-425F-A4B7-76221EE3261C}" type="pres">
      <dgm:prSet presAssocID="{3BB9AD53-A321-4C77-A1AB-9AA782FD1399}" presName="accent_2" presStyleCnt="0"/>
      <dgm:spPr/>
    </dgm:pt>
    <dgm:pt modelId="{0FD6C2A3-C290-438A-A7B6-070DA036111A}" type="pres">
      <dgm:prSet presAssocID="{3BB9AD53-A321-4C77-A1AB-9AA782FD1399}" presName="accentRepeatNode" presStyleLbl="solidFgAcc1" presStyleIdx="1" presStyleCnt="5"/>
      <dgm:spPr/>
    </dgm:pt>
    <dgm:pt modelId="{C97C7C08-9AB0-4807-9AA7-90C4451588BE}" type="pres">
      <dgm:prSet presAssocID="{3A25CDBD-5E2C-0045-A1CC-808F64446F93}" presName="text_3" presStyleLbl="node1" presStyleIdx="2" presStyleCnt="5">
        <dgm:presLayoutVars>
          <dgm:bulletEnabled val="1"/>
        </dgm:presLayoutVars>
      </dgm:prSet>
      <dgm:spPr/>
      <dgm:t>
        <a:bodyPr/>
        <a:lstStyle/>
        <a:p>
          <a:endParaRPr lang="en-US"/>
        </a:p>
      </dgm:t>
    </dgm:pt>
    <dgm:pt modelId="{B25F3E91-F659-41F5-96A1-F72F3BBCE479}" type="pres">
      <dgm:prSet presAssocID="{3A25CDBD-5E2C-0045-A1CC-808F64446F93}" presName="accent_3" presStyleCnt="0"/>
      <dgm:spPr/>
    </dgm:pt>
    <dgm:pt modelId="{3F768512-85FB-484A-9E22-7129A668D517}" type="pres">
      <dgm:prSet presAssocID="{3A25CDBD-5E2C-0045-A1CC-808F64446F93}" presName="accentRepeatNode" presStyleLbl="solidFgAcc1" presStyleIdx="2" presStyleCnt="5"/>
      <dgm:spPr/>
    </dgm:pt>
    <dgm:pt modelId="{640EFED5-6272-4B12-AC7B-C5B57384C84D}" type="pres">
      <dgm:prSet presAssocID="{2277E07A-F119-674E-AF72-DBEE043D0EA3}" presName="text_4" presStyleLbl="node1" presStyleIdx="3" presStyleCnt="5">
        <dgm:presLayoutVars>
          <dgm:bulletEnabled val="1"/>
        </dgm:presLayoutVars>
      </dgm:prSet>
      <dgm:spPr/>
      <dgm:t>
        <a:bodyPr/>
        <a:lstStyle/>
        <a:p>
          <a:endParaRPr lang="en-US"/>
        </a:p>
      </dgm:t>
    </dgm:pt>
    <dgm:pt modelId="{9B3BAF31-7055-4445-AF09-4833EEE2333B}" type="pres">
      <dgm:prSet presAssocID="{2277E07A-F119-674E-AF72-DBEE043D0EA3}" presName="accent_4" presStyleCnt="0"/>
      <dgm:spPr/>
    </dgm:pt>
    <dgm:pt modelId="{8FDE6AB9-492F-D94A-B065-ABF11C83471E}" type="pres">
      <dgm:prSet presAssocID="{2277E07A-F119-674E-AF72-DBEE043D0EA3}" presName="accentRepeatNode" presStyleLbl="solidFgAcc1" presStyleIdx="3" presStyleCnt="5"/>
      <dgm:spPr/>
    </dgm:pt>
    <dgm:pt modelId="{A450EC1A-FCC4-4485-94F6-85E09D8E9FDF}" type="pres">
      <dgm:prSet presAssocID="{F2F8A582-FB6A-9643-9A98-AFC9B7102DCD}" presName="text_5" presStyleLbl="node1" presStyleIdx="4" presStyleCnt="5">
        <dgm:presLayoutVars>
          <dgm:bulletEnabled val="1"/>
        </dgm:presLayoutVars>
      </dgm:prSet>
      <dgm:spPr/>
      <dgm:t>
        <a:bodyPr/>
        <a:lstStyle/>
        <a:p>
          <a:endParaRPr lang="en-US"/>
        </a:p>
      </dgm:t>
    </dgm:pt>
    <dgm:pt modelId="{43FD734C-408B-4824-8496-202A1109FCF5}" type="pres">
      <dgm:prSet presAssocID="{F2F8A582-FB6A-9643-9A98-AFC9B7102DCD}" presName="accent_5" presStyleCnt="0"/>
      <dgm:spPr/>
    </dgm:pt>
    <dgm:pt modelId="{23647887-052A-044D-A3F1-E205E9BB6589}" type="pres">
      <dgm:prSet presAssocID="{F2F8A582-FB6A-9643-9A98-AFC9B7102DCD}" presName="accentRepeatNode" presStyleLbl="solidFgAcc1" presStyleIdx="4" presStyleCnt="5"/>
      <dgm:spPr/>
    </dgm:pt>
  </dgm:ptLst>
  <dgm:cxnLst>
    <dgm:cxn modelId="{DE708ABE-FBAA-44CE-8A00-EB1497479E33}" type="presOf" srcId="{991CB2A2-BF08-B845-80DA-9008CF69D1BC}" destId="{87C5F9E4-F184-6942-8DD5-0D4ACDA57DBA}" srcOrd="0" destOrd="0" presId="urn:microsoft.com/office/officeart/2008/layout/VerticalCurvedList"/>
    <dgm:cxn modelId="{B39D7C1C-A967-4445-A4C8-181310BD588E}" srcId="{54AFEB21-D0AC-7243-AE6F-ED462651A9F8}" destId="{2277E07A-F119-674E-AF72-DBEE043D0EA3}" srcOrd="3" destOrd="0" parTransId="{8C192108-9339-564B-8EBD-F8C283DF3A37}" sibTransId="{E37EFF94-BE70-E441-BF78-0D6AABE2F4EE}"/>
    <dgm:cxn modelId="{F2FD1CDB-9178-41DF-93F7-534E1AD5837B}" srcId="{54AFEB21-D0AC-7243-AE6F-ED462651A9F8}" destId="{3BB9AD53-A321-4C77-A1AB-9AA782FD1399}" srcOrd="1" destOrd="0" parTransId="{B6D56D45-E7FE-49EB-91D8-8A49459FDEB1}" sibTransId="{1D2A9634-6264-49A9-8530-80FD9196ADA7}"/>
    <dgm:cxn modelId="{08C4AE9F-EFE2-43BE-A045-B592CD8F7595}" type="presOf" srcId="{3A25CDBD-5E2C-0045-A1CC-808F64446F93}" destId="{C97C7C08-9AB0-4807-9AA7-90C4451588BE}" srcOrd="0" destOrd="0" presId="urn:microsoft.com/office/officeart/2008/layout/VerticalCurvedList"/>
    <dgm:cxn modelId="{575359AB-A6D2-4EEA-9FDB-DADBCAC56F45}" type="presOf" srcId="{54AFEB21-D0AC-7243-AE6F-ED462651A9F8}" destId="{CDE71560-EDAE-D344-864A-10D1DFE9070D}" srcOrd="0" destOrd="0" presId="urn:microsoft.com/office/officeart/2008/layout/VerticalCurvedList"/>
    <dgm:cxn modelId="{9D0B5F01-B60B-4A58-96A2-C13FBBE9363B}" type="presOf" srcId="{F2F8A582-FB6A-9643-9A98-AFC9B7102DCD}" destId="{A450EC1A-FCC4-4485-94F6-85E09D8E9FDF}" srcOrd="0" destOrd="0" presId="urn:microsoft.com/office/officeart/2008/layout/VerticalCurvedList"/>
    <dgm:cxn modelId="{08AA64FD-538C-EA40-B823-4CC9B5C2FCFC}" srcId="{54AFEB21-D0AC-7243-AE6F-ED462651A9F8}" destId="{3A25CDBD-5E2C-0045-A1CC-808F64446F93}" srcOrd="2" destOrd="0" parTransId="{4B18E76C-0790-334F-A914-EA93E9CDD6CD}" sibTransId="{3BBF5B6E-3C28-634E-BAFB-EEA69EC5C787}"/>
    <dgm:cxn modelId="{189FE1CB-62BD-48A4-9927-98F6AD4A4516}" type="presOf" srcId="{3BB9AD53-A321-4C77-A1AB-9AA782FD1399}" destId="{A60358EC-494A-476E-B849-D4656BC314D7}" srcOrd="0" destOrd="0" presId="urn:microsoft.com/office/officeart/2008/layout/VerticalCurvedList"/>
    <dgm:cxn modelId="{414CF286-25C9-794C-8FB4-8191A6C36B47}" srcId="{54AFEB21-D0AC-7243-AE6F-ED462651A9F8}" destId="{C0E07353-FABC-3C4B-B6FA-36D714F26C93}" srcOrd="0" destOrd="0" parTransId="{7BA45216-0C78-C547-9778-058DF5BC870E}" sibTransId="{991CB2A2-BF08-B845-80DA-9008CF69D1BC}"/>
    <dgm:cxn modelId="{B0DAF3C8-AA1C-4D94-8D49-29523A377A70}" type="presOf" srcId="{2277E07A-F119-674E-AF72-DBEE043D0EA3}" destId="{640EFED5-6272-4B12-AC7B-C5B57384C84D}" srcOrd="0" destOrd="0" presId="urn:microsoft.com/office/officeart/2008/layout/VerticalCurvedList"/>
    <dgm:cxn modelId="{49456BAF-B177-0D40-8F1B-1810B819E8CF}" srcId="{54AFEB21-D0AC-7243-AE6F-ED462651A9F8}" destId="{F2F8A582-FB6A-9643-9A98-AFC9B7102DCD}" srcOrd="4" destOrd="0" parTransId="{F022E6FA-945D-E947-A123-DA72ECDF4900}" sibTransId="{13B5B10D-DA6B-3244-94BD-3AA5A4BA2BEE}"/>
    <dgm:cxn modelId="{C859EAA2-9A3D-482A-93F1-287C967ADB0F}" type="presOf" srcId="{C0E07353-FABC-3C4B-B6FA-36D714F26C93}" destId="{D1683DA0-5399-3B4D-AD84-B4F87F631B7C}" srcOrd="0" destOrd="0" presId="urn:microsoft.com/office/officeart/2008/layout/VerticalCurvedList"/>
    <dgm:cxn modelId="{BBF49A82-713C-4424-8D69-320096E3769B}" type="presParOf" srcId="{CDE71560-EDAE-D344-864A-10D1DFE9070D}" destId="{F08B2971-5B51-B04D-8049-0AD7E8D0839F}" srcOrd="0" destOrd="0" presId="urn:microsoft.com/office/officeart/2008/layout/VerticalCurvedList"/>
    <dgm:cxn modelId="{5FCF89BF-8644-48A7-B3FD-11019E18A613}" type="presParOf" srcId="{F08B2971-5B51-B04D-8049-0AD7E8D0839F}" destId="{D71C55CE-0A33-4A47-A4F6-A02ED3BFFAE2}" srcOrd="0" destOrd="0" presId="urn:microsoft.com/office/officeart/2008/layout/VerticalCurvedList"/>
    <dgm:cxn modelId="{81C3C7C7-05E4-47DF-87FB-62563AA302B7}" type="presParOf" srcId="{D71C55CE-0A33-4A47-A4F6-A02ED3BFFAE2}" destId="{CB01127D-9DA4-1146-A83E-EC0D637B8906}" srcOrd="0" destOrd="0" presId="urn:microsoft.com/office/officeart/2008/layout/VerticalCurvedList"/>
    <dgm:cxn modelId="{C9DE84B2-B7D7-4815-B259-28C199B719E9}" type="presParOf" srcId="{D71C55CE-0A33-4A47-A4F6-A02ED3BFFAE2}" destId="{87C5F9E4-F184-6942-8DD5-0D4ACDA57DBA}" srcOrd="1" destOrd="0" presId="urn:microsoft.com/office/officeart/2008/layout/VerticalCurvedList"/>
    <dgm:cxn modelId="{779A71B8-2037-4B35-9660-26CDDCF75F0D}" type="presParOf" srcId="{D71C55CE-0A33-4A47-A4F6-A02ED3BFFAE2}" destId="{3EB64438-BEA2-694E-8848-3C9A3DA576C4}" srcOrd="2" destOrd="0" presId="urn:microsoft.com/office/officeart/2008/layout/VerticalCurvedList"/>
    <dgm:cxn modelId="{34095BE2-6B06-4DC1-B3F8-15BADB03F6C1}" type="presParOf" srcId="{D71C55CE-0A33-4A47-A4F6-A02ED3BFFAE2}" destId="{5E086037-ED9A-F44F-AA2E-EA15E8BED848}" srcOrd="3" destOrd="0" presId="urn:microsoft.com/office/officeart/2008/layout/VerticalCurvedList"/>
    <dgm:cxn modelId="{C75DC450-DCFA-44D0-A243-BCFAE00276FA}" type="presParOf" srcId="{F08B2971-5B51-B04D-8049-0AD7E8D0839F}" destId="{D1683DA0-5399-3B4D-AD84-B4F87F631B7C}" srcOrd="1" destOrd="0" presId="urn:microsoft.com/office/officeart/2008/layout/VerticalCurvedList"/>
    <dgm:cxn modelId="{ED25EA1F-FF78-4CF8-B430-623EE11D1986}" type="presParOf" srcId="{F08B2971-5B51-B04D-8049-0AD7E8D0839F}" destId="{AB379BC7-E707-5748-8BE8-0670A6365174}" srcOrd="2" destOrd="0" presId="urn:microsoft.com/office/officeart/2008/layout/VerticalCurvedList"/>
    <dgm:cxn modelId="{6405DEA9-53E1-4086-967F-B6B11E050568}" type="presParOf" srcId="{AB379BC7-E707-5748-8BE8-0670A6365174}" destId="{377382CD-1E73-FA48-BC57-ACD20D62240A}" srcOrd="0" destOrd="0" presId="urn:microsoft.com/office/officeart/2008/layout/VerticalCurvedList"/>
    <dgm:cxn modelId="{CFCF4618-3635-45A8-924E-0A5573DAB13E}" type="presParOf" srcId="{F08B2971-5B51-B04D-8049-0AD7E8D0839F}" destId="{A60358EC-494A-476E-B849-D4656BC314D7}" srcOrd="3" destOrd="0" presId="urn:microsoft.com/office/officeart/2008/layout/VerticalCurvedList"/>
    <dgm:cxn modelId="{E25DC245-C49E-4DDD-AB02-1E646471192A}" type="presParOf" srcId="{F08B2971-5B51-B04D-8049-0AD7E8D0839F}" destId="{445C475E-F6A8-425F-A4B7-76221EE3261C}" srcOrd="4" destOrd="0" presId="urn:microsoft.com/office/officeart/2008/layout/VerticalCurvedList"/>
    <dgm:cxn modelId="{5543911D-53F2-4518-B8F3-72024D64D095}" type="presParOf" srcId="{445C475E-F6A8-425F-A4B7-76221EE3261C}" destId="{0FD6C2A3-C290-438A-A7B6-070DA036111A}" srcOrd="0" destOrd="0" presId="urn:microsoft.com/office/officeart/2008/layout/VerticalCurvedList"/>
    <dgm:cxn modelId="{539476A9-2BCB-42AC-8B6E-5ED69AC0E71B}" type="presParOf" srcId="{F08B2971-5B51-B04D-8049-0AD7E8D0839F}" destId="{C97C7C08-9AB0-4807-9AA7-90C4451588BE}" srcOrd="5" destOrd="0" presId="urn:microsoft.com/office/officeart/2008/layout/VerticalCurvedList"/>
    <dgm:cxn modelId="{0DFB68D2-E0ED-4688-8CE3-37D29371D0B7}" type="presParOf" srcId="{F08B2971-5B51-B04D-8049-0AD7E8D0839F}" destId="{B25F3E91-F659-41F5-96A1-F72F3BBCE479}" srcOrd="6" destOrd="0" presId="urn:microsoft.com/office/officeart/2008/layout/VerticalCurvedList"/>
    <dgm:cxn modelId="{5D42E14E-9851-4183-A20B-76FB85097D84}" type="presParOf" srcId="{B25F3E91-F659-41F5-96A1-F72F3BBCE479}" destId="{3F768512-85FB-484A-9E22-7129A668D517}" srcOrd="0" destOrd="0" presId="urn:microsoft.com/office/officeart/2008/layout/VerticalCurvedList"/>
    <dgm:cxn modelId="{3A51137F-179B-4E4C-8602-2F7AAF4F17C7}" type="presParOf" srcId="{F08B2971-5B51-B04D-8049-0AD7E8D0839F}" destId="{640EFED5-6272-4B12-AC7B-C5B57384C84D}" srcOrd="7" destOrd="0" presId="urn:microsoft.com/office/officeart/2008/layout/VerticalCurvedList"/>
    <dgm:cxn modelId="{6F13F3C9-987E-487A-82E5-6A6CF5351C1E}" type="presParOf" srcId="{F08B2971-5B51-B04D-8049-0AD7E8D0839F}" destId="{9B3BAF31-7055-4445-AF09-4833EEE2333B}" srcOrd="8" destOrd="0" presId="urn:microsoft.com/office/officeart/2008/layout/VerticalCurvedList"/>
    <dgm:cxn modelId="{63A3D6E0-A93A-440E-9F68-9175A557569E}" type="presParOf" srcId="{9B3BAF31-7055-4445-AF09-4833EEE2333B}" destId="{8FDE6AB9-492F-D94A-B065-ABF11C83471E}" srcOrd="0" destOrd="0" presId="urn:microsoft.com/office/officeart/2008/layout/VerticalCurvedList"/>
    <dgm:cxn modelId="{FEBE651A-36E4-4DCD-B94F-3292284CD5D0}" type="presParOf" srcId="{F08B2971-5B51-B04D-8049-0AD7E8D0839F}" destId="{A450EC1A-FCC4-4485-94F6-85E09D8E9FDF}" srcOrd="9" destOrd="0" presId="urn:microsoft.com/office/officeart/2008/layout/VerticalCurvedList"/>
    <dgm:cxn modelId="{19D3C31D-A71B-4370-99F5-5953CEDA09DC}" type="presParOf" srcId="{F08B2971-5B51-B04D-8049-0AD7E8D0839F}" destId="{43FD734C-408B-4824-8496-202A1109FCF5}" srcOrd="10" destOrd="0" presId="urn:microsoft.com/office/officeart/2008/layout/VerticalCurvedList"/>
    <dgm:cxn modelId="{387E61B4-4E37-4CDF-B16B-D1D564C8C0A2}" type="presParOf" srcId="{43FD734C-408B-4824-8496-202A1109FCF5}" destId="{23647887-052A-044D-A3F1-E205E9BB658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376AC0-E8C9-4036-A55E-A59B4A11057E}"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F7F0C35C-C7D8-468A-A557-2214C1F14812}">
      <dgm:prSet phldrT="[Text]"/>
      <dgm:spPr/>
      <dgm:t>
        <a:bodyPr/>
        <a:lstStyle/>
        <a:p>
          <a:r>
            <a:rPr lang="en-US" dirty="0" smtClean="0"/>
            <a:t>Vocabulary </a:t>
          </a:r>
          <a:r>
            <a:rPr lang="ka-GE" dirty="0" smtClean="0"/>
            <a:t> ლექსიკა</a:t>
          </a:r>
          <a:endParaRPr lang="en-US" dirty="0"/>
        </a:p>
      </dgm:t>
    </dgm:pt>
    <dgm:pt modelId="{33A0B49C-73B4-4CFA-A33F-C7266B0BBB20}" type="parTrans" cxnId="{83ED0C7E-A0D1-42B3-B1D5-072CC42C096E}">
      <dgm:prSet/>
      <dgm:spPr/>
      <dgm:t>
        <a:bodyPr/>
        <a:lstStyle/>
        <a:p>
          <a:endParaRPr lang="en-US"/>
        </a:p>
      </dgm:t>
    </dgm:pt>
    <dgm:pt modelId="{62D39DF7-84DC-460C-A91F-0D94ADD31F13}" type="sibTrans" cxnId="{83ED0C7E-A0D1-42B3-B1D5-072CC42C096E}">
      <dgm:prSet/>
      <dgm:spPr/>
      <dgm:t>
        <a:bodyPr/>
        <a:lstStyle/>
        <a:p>
          <a:endParaRPr lang="en-US"/>
        </a:p>
      </dgm:t>
    </dgm:pt>
    <dgm:pt modelId="{B2104859-D8E7-41DE-8DC9-BD893938B4F5}">
      <dgm:prSet phldrT="[Text]" custT="1"/>
      <dgm:spPr/>
      <dgm:t>
        <a:bodyPr/>
        <a:lstStyle/>
        <a:p>
          <a:r>
            <a:rPr lang="en-US" sz="2000" dirty="0" smtClean="0"/>
            <a:t>architectural</a:t>
          </a:r>
        </a:p>
        <a:p>
          <a:r>
            <a:rPr lang="en-US" sz="2000" dirty="0" smtClean="0"/>
            <a:t>(adj.)</a:t>
          </a:r>
          <a:endParaRPr lang="en-US" sz="2000" dirty="0"/>
        </a:p>
      </dgm:t>
    </dgm:pt>
    <dgm:pt modelId="{1B5F954E-B42D-4D3C-80B9-DCFDA5316E38}" type="parTrans" cxnId="{B8870147-2154-4322-811B-EAA9A826C3CB}">
      <dgm:prSet/>
      <dgm:spPr/>
      <dgm:t>
        <a:bodyPr/>
        <a:lstStyle/>
        <a:p>
          <a:endParaRPr lang="en-US" dirty="0"/>
        </a:p>
      </dgm:t>
    </dgm:pt>
    <dgm:pt modelId="{D4A92BF8-608D-4367-8192-146C246C06A3}" type="sibTrans" cxnId="{B8870147-2154-4322-811B-EAA9A826C3CB}">
      <dgm:prSet/>
      <dgm:spPr/>
      <dgm:t>
        <a:bodyPr/>
        <a:lstStyle/>
        <a:p>
          <a:endParaRPr lang="en-US"/>
        </a:p>
      </dgm:t>
    </dgm:pt>
    <dgm:pt modelId="{376B5DE4-1C3F-4A76-9B4A-98D21A4AF5F1}">
      <dgm:prSet phldrT="[Text]" custT="1"/>
      <dgm:spPr/>
      <dgm:t>
        <a:bodyPr/>
        <a:lstStyle/>
        <a:p>
          <a:r>
            <a:rPr lang="en-US" sz="2000" dirty="0" smtClean="0"/>
            <a:t>landmarks</a:t>
          </a:r>
        </a:p>
        <a:p>
          <a:r>
            <a:rPr lang="en-US" sz="2000" dirty="0" smtClean="0"/>
            <a:t>(n.)</a:t>
          </a:r>
          <a:endParaRPr lang="en-US" sz="2000" dirty="0"/>
        </a:p>
      </dgm:t>
    </dgm:pt>
    <dgm:pt modelId="{F2BB8BAE-DAB4-4B98-816D-DB487942119C}" type="parTrans" cxnId="{5A3FD2FC-2B44-4F88-9252-592D8D8C16DA}">
      <dgm:prSet/>
      <dgm:spPr/>
      <dgm:t>
        <a:bodyPr/>
        <a:lstStyle/>
        <a:p>
          <a:endParaRPr lang="en-US" dirty="0"/>
        </a:p>
      </dgm:t>
    </dgm:pt>
    <dgm:pt modelId="{00E075C7-8C4C-43D2-B02D-24742270C83A}" type="sibTrans" cxnId="{5A3FD2FC-2B44-4F88-9252-592D8D8C16DA}">
      <dgm:prSet/>
      <dgm:spPr/>
      <dgm:t>
        <a:bodyPr/>
        <a:lstStyle/>
        <a:p>
          <a:endParaRPr lang="en-US"/>
        </a:p>
      </dgm:t>
    </dgm:pt>
    <dgm:pt modelId="{564B5AE9-0D9D-41E1-85EF-4E23387872DA}">
      <dgm:prSet phldrT="[Text]" custT="1"/>
      <dgm:spPr/>
      <dgm:t>
        <a:bodyPr/>
        <a:lstStyle/>
        <a:p>
          <a:r>
            <a:rPr lang="en-US" sz="1800" dirty="0" err="1" smtClean="0"/>
            <a:t>recognisable</a:t>
          </a:r>
          <a:endParaRPr lang="en-US" sz="1800" dirty="0" smtClean="0"/>
        </a:p>
        <a:p>
          <a:r>
            <a:rPr lang="en-US" sz="1800" dirty="0" smtClean="0"/>
            <a:t>(adj.)</a:t>
          </a:r>
          <a:endParaRPr lang="en-US" sz="1800" dirty="0"/>
        </a:p>
      </dgm:t>
    </dgm:pt>
    <dgm:pt modelId="{1F9360AC-45E0-44A5-8C41-F6C19EE3193A}" type="parTrans" cxnId="{BBDFEC68-6EC6-4E7F-BBC7-0D80C7F07A00}">
      <dgm:prSet/>
      <dgm:spPr/>
      <dgm:t>
        <a:bodyPr/>
        <a:lstStyle/>
        <a:p>
          <a:endParaRPr lang="en-US" dirty="0"/>
        </a:p>
      </dgm:t>
    </dgm:pt>
    <dgm:pt modelId="{42C9D4DD-CDB7-4E80-923E-11393013F4C1}" type="sibTrans" cxnId="{BBDFEC68-6EC6-4E7F-BBC7-0D80C7F07A00}">
      <dgm:prSet/>
      <dgm:spPr/>
      <dgm:t>
        <a:bodyPr/>
        <a:lstStyle/>
        <a:p>
          <a:endParaRPr lang="en-US"/>
        </a:p>
      </dgm:t>
    </dgm:pt>
    <dgm:pt modelId="{A2E5F48A-55E3-4FF8-9633-1C669D2F9C08}">
      <dgm:prSet custT="1"/>
      <dgm:spPr/>
      <dgm:t>
        <a:bodyPr/>
        <a:lstStyle/>
        <a:p>
          <a:r>
            <a:rPr lang="en-US" sz="2000" dirty="0" smtClean="0"/>
            <a:t>bridge</a:t>
          </a:r>
        </a:p>
        <a:p>
          <a:r>
            <a:rPr lang="en-US" sz="2000" dirty="0" smtClean="0"/>
            <a:t>(n.)</a:t>
          </a:r>
          <a:endParaRPr lang="en-US" sz="2000" dirty="0"/>
        </a:p>
      </dgm:t>
    </dgm:pt>
    <dgm:pt modelId="{9B372BD6-FE79-4769-AAA9-B84C2E13E8EC}" type="parTrans" cxnId="{09EB9642-6DD4-4D90-88BD-07C17FB2AABC}">
      <dgm:prSet/>
      <dgm:spPr/>
      <dgm:t>
        <a:bodyPr/>
        <a:lstStyle/>
        <a:p>
          <a:endParaRPr lang="en-US" dirty="0"/>
        </a:p>
      </dgm:t>
    </dgm:pt>
    <dgm:pt modelId="{E08AE13C-908F-4378-96FC-081C6BE7ACCB}" type="sibTrans" cxnId="{09EB9642-6DD4-4D90-88BD-07C17FB2AABC}">
      <dgm:prSet/>
      <dgm:spPr/>
      <dgm:t>
        <a:bodyPr/>
        <a:lstStyle/>
        <a:p>
          <a:endParaRPr lang="en-US"/>
        </a:p>
      </dgm:t>
    </dgm:pt>
    <dgm:pt modelId="{4FDEF11E-9C72-432F-B3D8-FCD5DE5891E8}">
      <dgm:prSet custScaleX="97649" custScaleY="99452" custRadScaleRad="128288" custRadScaleInc="-97461"/>
      <dgm:spPr/>
      <dgm:t>
        <a:bodyPr/>
        <a:lstStyle/>
        <a:p>
          <a:endParaRPr lang="en-US" dirty="0"/>
        </a:p>
      </dgm:t>
    </dgm:pt>
    <dgm:pt modelId="{1D06C00F-333E-444D-8F00-4F711968BCD6}" type="parTrans" cxnId="{7403A46D-4DC4-48CB-9DD1-C3849DEF280E}">
      <dgm:prSet/>
      <dgm:spPr/>
      <dgm:t>
        <a:bodyPr/>
        <a:lstStyle/>
        <a:p>
          <a:endParaRPr lang="en-US"/>
        </a:p>
      </dgm:t>
    </dgm:pt>
    <dgm:pt modelId="{63437E0B-8506-46C4-9265-F57D8BAF0614}" type="sibTrans" cxnId="{7403A46D-4DC4-48CB-9DD1-C3849DEF280E}">
      <dgm:prSet/>
      <dgm:spPr/>
      <dgm:t>
        <a:bodyPr/>
        <a:lstStyle/>
        <a:p>
          <a:endParaRPr lang="en-US"/>
        </a:p>
      </dgm:t>
    </dgm:pt>
    <dgm:pt modelId="{8554EEC2-EC10-4025-97F8-A5FC042645B2}">
      <dgm:prSet custScaleX="97649" custScaleY="99452" custRadScaleRad="112146" custRadScaleInc="-242079"/>
      <dgm:spPr/>
      <dgm:t>
        <a:bodyPr/>
        <a:lstStyle/>
        <a:p>
          <a:endParaRPr lang="en-US" dirty="0"/>
        </a:p>
      </dgm:t>
    </dgm:pt>
    <dgm:pt modelId="{E65268EC-A59E-4AD2-8F3B-6958256B9073}" type="parTrans" cxnId="{65498E40-858F-417C-BD1B-1F1356FD28FF}">
      <dgm:prSet/>
      <dgm:spPr/>
      <dgm:t>
        <a:bodyPr/>
        <a:lstStyle/>
        <a:p>
          <a:endParaRPr lang="en-US"/>
        </a:p>
      </dgm:t>
    </dgm:pt>
    <dgm:pt modelId="{8EC700F6-F7DF-4128-B7A7-A928F8AB7697}" type="sibTrans" cxnId="{65498E40-858F-417C-BD1B-1F1356FD28FF}">
      <dgm:prSet/>
      <dgm:spPr/>
      <dgm:t>
        <a:bodyPr/>
        <a:lstStyle/>
        <a:p>
          <a:endParaRPr lang="en-US"/>
        </a:p>
      </dgm:t>
    </dgm:pt>
    <dgm:pt modelId="{203223DE-F212-447D-A7CA-D12D17CD3979}">
      <dgm:prSet/>
      <dgm:spPr/>
      <dgm:t>
        <a:bodyPr/>
        <a:lstStyle/>
        <a:p>
          <a:endParaRPr lang="en-US" dirty="0"/>
        </a:p>
      </dgm:t>
    </dgm:pt>
    <dgm:pt modelId="{0D67284E-7C8B-46F1-90D8-2ADC2A714E90}" type="parTrans" cxnId="{D5DF5045-C7D9-47BC-BAEE-E9912B208337}">
      <dgm:prSet/>
      <dgm:spPr/>
      <dgm:t>
        <a:bodyPr/>
        <a:lstStyle/>
        <a:p>
          <a:endParaRPr lang="en-US"/>
        </a:p>
      </dgm:t>
    </dgm:pt>
    <dgm:pt modelId="{E9281E72-5523-495F-B93E-EE0C75992653}" type="sibTrans" cxnId="{D5DF5045-C7D9-47BC-BAEE-E9912B208337}">
      <dgm:prSet/>
      <dgm:spPr/>
      <dgm:t>
        <a:bodyPr/>
        <a:lstStyle/>
        <a:p>
          <a:endParaRPr lang="en-US"/>
        </a:p>
      </dgm:t>
    </dgm:pt>
    <dgm:pt modelId="{6E083CFA-8213-4CBA-AEFC-DCA8347DA2DF}">
      <dgm:prSet/>
      <dgm:spPr/>
      <dgm:t>
        <a:bodyPr/>
        <a:lstStyle/>
        <a:p>
          <a:endParaRPr lang="en-US" dirty="0"/>
        </a:p>
      </dgm:t>
    </dgm:pt>
    <dgm:pt modelId="{24634450-15E6-46FB-9A4C-17442E8D70B1}" type="parTrans" cxnId="{24782B9F-5A0D-4754-B65A-5F64E865A485}">
      <dgm:prSet/>
      <dgm:spPr/>
      <dgm:t>
        <a:bodyPr/>
        <a:lstStyle/>
        <a:p>
          <a:endParaRPr lang="en-US"/>
        </a:p>
      </dgm:t>
    </dgm:pt>
    <dgm:pt modelId="{D03DA982-9AF0-420D-A356-9BEE66C5D8AF}" type="sibTrans" cxnId="{24782B9F-5A0D-4754-B65A-5F64E865A485}">
      <dgm:prSet/>
      <dgm:spPr/>
      <dgm:t>
        <a:bodyPr/>
        <a:lstStyle/>
        <a:p>
          <a:endParaRPr lang="en-US"/>
        </a:p>
      </dgm:t>
    </dgm:pt>
    <dgm:pt modelId="{2EAE9508-7C36-4E72-A9AF-FB32E73024B5}">
      <dgm:prSet/>
      <dgm:spPr/>
      <dgm:t>
        <a:bodyPr/>
        <a:lstStyle/>
        <a:p>
          <a:endParaRPr lang="en-US" dirty="0"/>
        </a:p>
      </dgm:t>
    </dgm:pt>
    <dgm:pt modelId="{9A981F70-672F-4BF5-9589-57F770A643D8}" type="parTrans" cxnId="{3F770679-0ED1-43CA-81F9-96A476BF4D9B}">
      <dgm:prSet/>
      <dgm:spPr/>
      <dgm:t>
        <a:bodyPr/>
        <a:lstStyle/>
        <a:p>
          <a:endParaRPr lang="en-US"/>
        </a:p>
      </dgm:t>
    </dgm:pt>
    <dgm:pt modelId="{FB762A0D-95B7-41C7-98C7-19B9EBD034AD}" type="sibTrans" cxnId="{3F770679-0ED1-43CA-81F9-96A476BF4D9B}">
      <dgm:prSet/>
      <dgm:spPr/>
      <dgm:t>
        <a:bodyPr/>
        <a:lstStyle/>
        <a:p>
          <a:endParaRPr lang="en-US"/>
        </a:p>
      </dgm:t>
    </dgm:pt>
    <dgm:pt modelId="{FDBC8741-C1E7-48E0-8AB2-D2C3303F0B34}">
      <dgm:prSet/>
      <dgm:spPr/>
      <dgm:t>
        <a:bodyPr/>
        <a:lstStyle/>
        <a:p>
          <a:endParaRPr lang="en-US" dirty="0"/>
        </a:p>
      </dgm:t>
    </dgm:pt>
    <dgm:pt modelId="{CEE014D8-0914-4332-A050-EA6D3FCA396D}" type="parTrans" cxnId="{56D4C85F-7524-4CBF-98B3-B8DCA69B17C0}">
      <dgm:prSet/>
      <dgm:spPr/>
      <dgm:t>
        <a:bodyPr/>
        <a:lstStyle/>
        <a:p>
          <a:endParaRPr lang="en-US"/>
        </a:p>
      </dgm:t>
    </dgm:pt>
    <dgm:pt modelId="{D8CC92E9-8BD0-4699-AAFB-A0571B720BC6}" type="sibTrans" cxnId="{56D4C85F-7524-4CBF-98B3-B8DCA69B17C0}">
      <dgm:prSet/>
      <dgm:spPr/>
      <dgm:t>
        <a:bodyPr/>
        <a:lstStyle/>
        <a:p>
          <a:endParaRPr lang="en-US"/>
        </a:p>
      </dgm:t>
    </dgm:pt>
    <dgm:pt modelId="{18F99082-99FF-44C4-A138-46BFE8113404}">
      <dgm:prSet/>
      <dgm:spPr/>
      <dgm:t>
        <a:bodyPr/>
        <a:lstStyle/>
        <a:p>
          <a:endParaRPr lang="en-US" dirty="0"/>
        </a:p>
      </dgm:t>
    </dgm:pt>
    <dgm:pt modelId="{A48826C9-EE5C-4338-B9B0-3AFE6E06D493}" type="parTrans" cxnId="{0AB5C4B2-F470-4CF3-AAC1-F42C05F8EAA9}">
      <dgm:prSet/>
      <dgm:spPr/>
      <dgm:t>
        <a:bodyPr/>
        <a:lstStyle/>
        <a:p>
          <a:endParaRPr lang="en-US"/>
        </a:p>
      </dgm:t>
    </dgm:pt>
    <dgm:pt modelId="{987E1BA9-5476-4A9B-83D5-4821F31ACE44}" type="sibTrans" cxnId="{0AB5C4B2-F470-4CF3-AAC1-F42C05F8EAA9}">
      <dgm:prSet/>
      <dgm:spPr/>
      <dgm:t>
        <a:bodyPr/>
        <a:lstStyle/>
        <a:p>
          <a:endParaRPr lang="en-US"/>
        </a:p>
      </dgm:t>
    </dgm:pt>
    <dgm:pt modelId="{826541EC-910E-4BCB-B704-08A1AD6D968F}">
      <dgm:prSet/>
      <dgm:spPr/>
      <dgm:t>
        <a:bodyPr/>
        <a:lstStyle/>
        <a:p>
          <a:endParaRPr lang="en-US" dirty="0"/>
        </a:p>
      </dgm:t>
    </dgm:pt>
    <dgm:pt modelId="{9CEC4719-1114-4183-A9E6-1295DE07FB7C}" type="parTrans" cxnId="{95763EB4-0F0F-4077-80D6-12B5AD3D156F}">
      <dgm:prSet/>
      <dgm:spPr/>
      <dgm:t>
        <a:bodyPr/>
        <a:lstStyle/>
        <a:p>
          <a:endParaRPr lang="en-US"/>
        </a:p>
      </dgm:t>
    </dgm:pt>
    <dgm:pt modelId="{EB95DCFE-3AD9-439A-8AFB-E63F98A59922}" type="sibTrans" cxnId="{95763EB4-0F0F-4077-80D6-12B5AD3D156F}">
      <dgm:prSet/>
      <dgm:spPr/>
      <dgm:t>
        <a:bodyPr/>
        <a:lstStyle/>
        <a:p>
          <a:endParaRPr lang="en-US"/>
        </a:p>
      </dgm:t>
    </dgm:pt>
    <dgm:pt modelId="{C99C70E3-1247-4B33-8B23-055BCDDCE04F}">
      <dgm:prSet custScaleX="97649" custScaleY="99452" custRadScaleRad="112146" custRadScaleInc="-242079"/>
      <dgm:spPr/>
      <dgm:t>
        <a:bodyPr/>
        <a:lstStyle/>
        <a:p>
          <a:endParaRPr lang="en-US" dirty="0"/>
        </a:p>
      </dgm:t>
    </dgm:pt>
    <dgm:pt modelId="{0F102819-1CEA-48BE-A8CC-7932A208F046}" type="parTrans" cxnId="{2BA1C919-BB5D-45D1-8590-C392D271293A}">
      <dgm:prSet/>
      <dgm:spPr/>
      <dgm:t>
        <a:bodyPr/>
        <a:lstStyle/>
        <a:p>
          <a:endParaRPr lang="en-US"/>
        </a:p>
      </dgm:t>
    </dgm:pt>
    <dgm:pt modelId="{98A91176-2739-4FFC-A895-C7F43A5D349C}" type="sibTrans" cxnId="{2BA1C919-BB5D-45D1-8590-C392D271293A}">
      <dgm:prSet/>
      <dgm:spPr/>
      <dgm:t>
        <a:bodyPr/>
        <a:lstStyle/>
        <a:p>
          <a:endParaRPr lang="en-US"/>
        </a:p>
      </dgm:t>
    </dgm:pt>
    <dgm:pt modelId="{5DE919AD-12CE-4D7F-BF2C-7EADF13DD5BE}">
      <dgm:prSet phldrT="[Text]"/>
      <dgm:spPr/>
      <dgm:t>
        <a:bodyPr/>
        <a:lstStyle/>
        <a:p>
          <a:endParaRPr lang="en-US" dirty="0"/>
        </a:p>
      </dgm:t>
    </dgm:pt>
    <dgm:pt modelId="{60233677-ABF4-4AF6-8392-06AC49166954}" type="parTrans" cxnId="{C7E1302D-FC62-4A13-B50B-C7FB88189909}">
      <dgm:prSet/>
      <dgm:spPr/>
      <dgm:t>
        <a:bodyPr/>
        <a:lstStyle/>
        <a:p>
          <a:endParaRPr lang="en-US"/>
        </a:p>
      </dgm:t>
    </dgm:pt>
    <dgm:pt modelId="{F82FB79C-93D0-42CA-BFF7-9E24345BF190}" type="sibTrans" cxnId="{C7E1302D-FC62-4A13-B50B-C7FB88189909}">
      <dgm:prSet/>
      <dgm:spPr/>
      <dgm:t>
        <a:bodyPr/>
        <a:lstStyle/>
        <a:p>
          <a:endParaRPr lang="en-US"/>
        </a:p>
      </dgm:t>
    </dgm:pt>
    <dgm:pt modelId="{BE5E4C39-0175-405D-B417-177278A84DD4}">
      <dgm:prSet phldrT="[Text]"/>
      <dgm:spPr/>
      <dgm:t>
        <a:bodyPr/>
        <a:lstStyle/>
        <a:p>
          <a:endParaRPr lang="en-US" dirty="0"/>
        </a:p>
      </dgm:t>
    </dgm:pt>
    <dgm:pt modelId="{6992FE3C-3064-4748-8C4B-0E557C0F7CF2}" type="parTrans" cxnId="{8C0E8690-0FAC-4EC0-B9C3-B8819F168408}">
      <dgm:prSet/>
      <dgm:spPr/>
      <dgm:t>
        <a:bodyPr/>
        <a:lstStyle/>
        <a:p>
          <a:endParaRPr lang="en-US"/>
        </a:p>
      </dgm:t>
    </dgm:pt>
    <dgm:pt modelId="{6D79CC73-7ABC-429C-8E59-8EFD7D39EC50}" type="sibTrans" cxnId="{8C0E8690-0FAC-4EC0-B9C3-B8819F168408}">
      <dgm:prSet/>
      <dgm:spPr/>
      <dgm:t>
        <a:bodyPr/>
        <a:lstStyle/>
        <a:p>
          <a:endParaRPr lang="en-US"/>
        </a:p>
      </dgm:t>
    </dgm:pt>
    <dgm:pt modelId="{E7F3BA06-436E-477E-8005-93644E824245}">
      <dgm:prSet custT="1"/>
      <dgm:spPr/>
      <dgm:t>
        <a:bodyPr/>
        <a:lstStyle/>
        <a:p>
          <a:r>
            <a:rPr lang="en-US" sz="2000" dirty="0" smtClean="0">
              <a:solidFill>
                <a:schemeClr val="bg1"/>
              </a:solidFill>
            </a:rPr>
            <a:t>tower</a:t>
          </a:r>
        </a:p>
        <a:p>
          <a:r>
            <a:rPr lang="en-US" sz="2000" dirty="0" smtClean="0">
              <a:solidFill>
                <a:schemeClr val="bg1"/>
              </a:solidFill>
            </a:rPr>
            <a:t>(n.)</a:t>
          </a:r>
          <a:endParaRPr lang="en-US" sz="2000" dirty="0">
            <a:solidFill>
              <a:schemeClr val="bg1"/>
            </a:solidFill>
          </a:endParaRPr>
        </a:p>
      </dgm:t>
    </dgm:pt>
    <dgm:pt modelId="{67EE00F5-495C-4F93-8BE0-04188A81347C}" type="parTrans" cxnId="{060C7F80-D444-4D0F-92B0-221501816BA7}">
      <dgm:prSet/>
      <dgm:spPr/>
      <dgm:t>
        <a:bodyPr/>
        <a:lstStyle/>
        <a:p>
          <a:endParaRPr lang="en-US" dirty="0"/>
        </a:p>
      </dgm:t>
    </dgm:pt>
    <dgm:pt modelId="{C8FDF0B3-A951-4C9D-9402-3375E9100572}" type="sibTrans" cxnId="{060C7F80-D444-4D0F-92B0-221501816BA7}">
      <dgm:prSet/>
      <dgm:spPr/>
      <dgm:t>
        <a:bodyPr/>
        <a:lstStyle/>
        <a:p>
          <a:endParaRPr lang="en-US"/>
        </a:p>
      </dgm:t>
    </dgm:pt>
    <dgm:pt modelId="{B5B3312F-3DAB-4D3D-B261-5ECCAE7E2B13}">
      <dgm:prSet custScaleX="115863" custScaleY="106209" custRadScaleRad="120233" custRadScaleInc="-52176"/>
      <dgm:spPr/>
      <dgm:t>
        <a:bodyPr/>
        <a:lstStyle/>
        <a:p>
          <a:endParaRPr lang="en-US" dirty="0"/>
        </a:p>
      </dgm:t>
    </dgm:pt>
    <dgm:pt modelId="{6A79DC97-3D13-4A1C-AC90-3B4A72213670}" type="parTrans" cxnId="{22C7FA36-6C53-4BAE-8800-D0D93801D42E}">
      <dgm:prSet/>
      <dgm:spPr/>
      <dgm:t>
        <a:bodyPr/>
        <a:lstStyle/>
        <a:p>
          <a:endParaRPr lang="en-US"/>
        </a:p>
      </dgm:t>
    </dgm:pt>
    <dgm:pt modelId="{4BF096BE-4CF2-4982-B7EA-1FC1EE3392F5}" type="sibTrans" cxnId="{22C7FA36-6C53-4BAE-8800-D0D93801D42E}">
      <dgm:prSet/>
      <dgm:spPr/>
      <dgm:t>
        <a:bodyPr/>
        <a:lstStyle/>
        <a:p>
          <a:endParaRPr lang="en-US"/>
        </a:p>
      </dgm:t>
    </dgm:pt>
    <dgm:pt modelId="{086D37A8-0887-4897-9CAD-0BD7B542CC55}">
      <dgm:prSet custScaleX="115863" custScaleY="106209" custRadScaleRad="120233" custRadScaleInc="-52176"/>
      <dgm:spPr/>
      <dgm:t>
        <a:bodyPr/>
        <a:lstStyle/>
        <a:p>
          <a:endParaRPr lang="en-US" dirty="0"/>
        </a:p>
      </dgm:t>
    </dgm:pt>
    <dgm:pt modelId="{2DD8EA2F-6003-46D7-9796-020C741C98CE}" type="parTrans" cxnId="{E538C33D-3BF7-4A85-B94A-EB757E58513A}">
      <dgm:prSet/>
      <dgm:spPr/>
      <dgm:t>
        <a:bodyPr/>
        <a:lstStyle/>
        <a:p>
          <a:endParaRPr lang="en-US"/>
        </a:p>
      </dgm:t>
    </dgm:pt>
    <dgm:pt modelId="{E353B8B5-C83F-4F6A-8347-903C9B7B61B6}" type="sibTrans" cxnId="{E538C33D-3BF7-4A85-B94A-EB757E58513A}">
      <dgm:prSet/>
      <dgm:spPr/>
      <dgm:t>
        <a:bodyPr/>
        <a:lstStyle/>
        <a:p>
          <a:endParaRPr lang="en-US"/>
        </a:p>
      </dgm:t>
    </dgm:pt>
    <dgm:pt modelId="{73BDA223-2ABD-466C-98B2-0EC023D0047E}">
      <dgm:prSet custScaleX="115863" custScaleY="106209" custRadScaleRad="120233" custRadScaleInc="-52176"/>
      <dgm:spPr/>
      <dgm:t>
        <a:bodyPr/>
        <a:lstStyle/>
        <a:p>
          <a:endParaRPr lang="en-US" dirty="0"/>
        </a:p>
      </dgm:t>
    </dgm:pt>
    <dgm:pt modelId="{6C2BF104-118D-4E1C-9A41-1DFABF9A70C3}" type="parTrans" cxnId="{B207B55F-FFF0-4C46-9C6E-22B8CD7DA20F}">
      <dgm:prSet/>
      <dgm:spPr/>
      <dgm:t>
        <a:bodyPr/>
        <a:lstStyle/>
        <a:p>
          <a:endParaRPr lang="en-US"/>
        </a:p>
      </dgm:t>
    </dgm:pt>
    <dgm:pt modelId="{84E6DD8B-0B8C-48FD-82C3-1E4A2AA05DDC}" type="sibTrans" cxnId="{B207B55F-FFF0-4C46-9C6E-22B8CD7DA20F}">
      <dgm:prSet/>
      <dgm:spPr/>
      <dgm:t>
        <a:bodyPr/>
        <a:lstStyle/>
        <a:p>
          <a:endParaRPr lang="en-US"/>
        </a:p>
      </dgm:t>
    </dgm:pt>
    <dgm:pt modelId="{AFBD7A70-CB8D-4ECC-8FF1-E227D6AAA348}">
      <dgm:prSet custScaleX="115863" custScaleY="106209" custRadScaleRad="120233" custRadScaleInc="-52176"/>
      <dgm:spPr/>
      <dgm:t>
        <a:bodyPr/>
        <a:lstStyle/>
        <a:p>
          <a:endParaRPr lang="en-US" dirty="0"/>
        </a:p>
      </dgm:t>
    </dgm:pt>
    <dgm:pt modelId="{936C80CC-67B8-4FCF-8BBA-673868D56C5D}" type="parTrans" cxnId="{7FB6F186-E2B9-478C-950C-B8BDF18DB0C1}">
      <dgm:prSet/>
      <dgm:spPr/>
      <dgm:t>
        <a:bodyPr/>
        <a:lstStyle/>
        <a:p>
          <a:endParaRPr lang="en-US"/>
        </a:p>
      </dgm:t>
    </dgm:pt>
    <dgm:pt modelId="{F1D483CA-8D7C-4295-AE19-CF0500F3FDE9}" type="sibTrans" cxnId="{7FB6F186-E2B9-478C-950C-B8BDF18DB0C1}">
      <dgm:prSet/>
      <dgm:spPr/>
      <dgm:t>
        <a:bodyPr/>
        <a:lstStyle/>
        <a:p>
          <a:endParaRPr lang="en-US"/>
        </a:p>
      </dgm:t>
    </dgm:pt>
    <dgm:pt modelId="{E9CDF8D5-F77C-40F6-8C25-D1BBE35BD9C5}">
      <dgm:prSet custScaleX="115863" custScaleY="106209" custRadScaleRad="120233" custRadScaleInc="-52176"/>
      <dgm:spPr/>
      <dgm:t>
        <a:bodyPr/>
        <a:lstStyle/>
        <a:p>
          <a:endParaRPr lang="en-US" dirty="0"/>
        </a:p>
      </dgm:t>
    </dgm:pt>
    <dgm:pt modelId="{C77ED19E-0EF3-4C48-8994-E8145D6E0909}" type="parTrans" cxnId="{3AA1C170-43F6-4739-8B4B-8286F7B4DB4B}">
      <dgm:prSet/>
      <dgm:spPr/>
      <dgm:t>
        <a:bodyPr/>
        <a:lstStyle/>
        <a:p>
          <a:endParaRPr lang="en-US"/>
        </a:p>
      </dgm:t>
    </dgm:pt>
    <dgm:pt modelId="{4F65FE56-4D9C-4C41-9428-F74FDE060FDC}" type="sibTrans" cxnId="{3AA1C170-43F6-4739-8B4B-8286F7B4DB4B}">
      <dgm:prSet/>
      <dgm:spPr/>
      <dgm:t>
        <a:bodyPr/>
        <a:lstStyle/>
        <a:p>
          <a:endParaRPr lang="en-US"/>
        </a:p>
      </dgm:t>
    </dgm:pt>
    <dgm:pt modelId="{C4D20306-E5FD-498F-A89B-37C67598C6C0}">
      <dgm:prSet custScaleX="109412" custScaleY="87470" custRadScaleRad="137248" custRadScaleInc="-169492"/>
      <dgm:spPr/>
      <dgm:t>
        <a:bodyPr/>
        <a:lstStyle/>
        <a:p>
          <a:endParaRPr lang="en-US" dirty="0"/>
        </a:p>
      </dgm:t>
    </dgm:pt>
    <dgm:pt modelId="{6B835F4C-85B5-41BE-9493-30FACE2AA768}" type="parTrans" cxnId="{2302C95F-7916-4FDB-938E-D11BA6F4A816}">
      <dgm:prSet/>
      <dgm:spPr/>
      <dgm:t>
        <a:bodyPr/>
        <a:lstStyle/>
        <a:p>
          <a:endParaRPr lang="en-US"/>
        </a:p>
      </dgm:t>
    </dgm:pt>
    <dgm:pt modelId="{53A7EE2F-701E-42C7-BBDC-0BD7061BE400}" type="sibTrans" cxnId="{2302C95F-7916-4FDB-938E-D11BA6F4A816}">
      <dgm:prSet/>
      <dgm:spPr/>
      <dgm:t>
        <a:bodyPr/>
        <a:lstStyle/>
        <a:p>
          <a:endParaRPr lang="en-US"/>
        </a:p>
      </dgm:t>
    </dgm:pt>
    <dgm:pt modelId="{D61B0DAC-E7AE-4600-A06F-E970A99B88BC}">
      <dgm:prSet custScaleX="109412" custScaleY="87470" custRadScaleRad="137248" custRadScaleInc="-169492"/>
      <dgm:spPr/>
      <dgm:t>
        <a:bodyPr/>
        <a:lstStyle/>
        <a:p>
          <a:endParaRPr lang="en-US" dirty="0"/>
        </a:p>
      </dgm:t>
    </dgm:pt>
    <dgm:pt modelId="{11CC03E5-4AAB-413A-B80A-25D9DDBA90AE}" type="parTrans" cxnId="{F59F908B-7135-4141-BF2A-0E4F39AC3E9B}">
      <dgm:prSet/>
      <dgm:spPr/>
      <dgm:t>
        <a:bodyPr/>
        <a:lstStyle/>
        <a:p>
          <a:endParaRPr lang="en-US"/>
        </a:p>
      </dgm:t>
    </dgm:pt>
    <dgm:pt modelId="{D2F6CCAE-C456-40D4-ADD4-B8363CB54071}" type="sibTrans" cxnId="{F59F908B-7135-4141-BF2A-0E4F39AC3E9B}">
      <dgm:prSet/>
      <dgm:spPr/>
      <dgm:t>
        <a:bodyPr/>
        <a:lstStyle/>
        <a:p>
          <a:endParaRPr lang="en-US"/>
        </a:p>
      </dgm:t>
    </dgm:pt>
    <dgm:pt modelId="{02BC8C3D-0189-4025-8BDC-8D91B44DC19C}">
      <dgm:prSet phldrT="[Text]" custT="1"/>
      <dgm:spPr/>
      <dgm:t>
        <a:bodyPr/>
        <a:lstStyle/>
        <a:p>
          <a:r>
            <a:rPr lang="en-US" sz="1800" dirty="0" smtClean="0"/>
            <a:t>landscape</a:t>
          </a:r>
          <a:endParaRPr lang="ka-GE" sz="1800" dirty="0" smtClean="0"/>
        </a:p>
        <a:p>
          <a:r>
            <a:rPr lang="ka-GE" sz="1800" dirty="0" smtClean="0"/>
            <a:t>(</a:t>
          </a:r>
          <a:r>
            <a:rPr lang="en-US" sz="1800" dirty="0" smtClean="0"/>
            <a:t>n.)</a:t>
          </a:r>
          <a:endParaRPr lang="en-US" sz="1800" dirty="0"/>
        </a:p>
      </dgm:t>
    </dgm:pt>
    <dgm:pt modelId="{D6A625E7-DF06-4D4E-8FCE-4697D3E5ABD1}" type="parTrans" cxnId="{2B0A2718-C998-4A67-AA95-8F564C4178F6}">
      <dgm:prSet/>
      <dgm:spPr/>
      <dgm:t>
        <a:bodyPr/>
        <a:lstStyle/>
        <a:p>
          <a:endParaRPr lang="en-US" dirty="0"/>
        </a:p>
      </dgm:t>
    </dgm:pt>
    <dgm:pt modelId="{D891971B-6A29-4482-A09A-586E969C0307}" type="sibTrans" cxnId="{2B0A2718-C998-4A67-AA95-8F564C4178F6}">
      <dgm:prSet/>
      <dgm:spPr/>
      <dgm:t>
        <a:bodyPr/>
        <a:lstStyle/>
        <a:p>
          <a:endParaRPr lang="en-US"/>
        </a:p>
      </dgm:t>
    </dgm:pt>
    <dgm:pt modelId="{8A0F4ECF-0E2B-4765-A207-F60EB0487645}">
      <dgm:prSet/>
      <dgm:spPr/>
      <dgm:t>
        <a:bodyPr/>
        <a:lstStyle/>
        <a:p>
          <a:endParaRPr lang="en-US" dirty="0"/>
        </a:p>
      </dgm:t>
    </dgm:pt>
    <dgm:pt modelId="{3EE7E2CE-38DA-4500-8A49-5959C6331792}" type="parTrans" cxnId="{676B4AE7-CCF7-44B4-AA7C-09ABAF7A5F06}">
      <dgm:prSet/>
      <dgm:spPr/>
      <dgm:t>
        <a:bodyPr/>
        <a:lstStyle/>
        <a:p>
          <a:endParaRPr lang="en-US"/>
        </a:p>
      </dgm:t>
    </dgm:pt>
    <dgm:pt modelId="{6AF6CF35-455B-4077-9E55-745625F2AB70}" type="sibTrans" cxnId="{676B4AE7-CCF7-44B4-AA7C-09ABAF7A5F06}">
      <dgm:prSet/>
      <dgm:spPr/>
      <dgm:t>
        <a:bodyPr/>
        <a:lstStyle/>
        <a:p>
          <a:endParaRPr lang="en-US"/>
        </a:p>
      </dgm:t>
    </dgm:pt>
    <dgm:pt modelId="{2C758B9E-8D21-458D-9081-2251E327992F}">
      <dgm:prSet custT="1"/>
      <dgm:spPr/>
      <dgm:t>
        <a:bodyPr/>
        <a:lstStyle/>
        <a:p>
          <a:r>
            <a:rPr lang="en-US" sz="1800" dirty="0" smtClean="0">
              <a:solidFill>
                <a:schemeClr val="bg1"/>
              </a:solidFill>
            </a:rPr>
            <a:t>statue</a:t>
          </a:r>
        </a:p>
        <a:p>
          <a:r>
            <a:rPr lang="en-US" sz="1800" dirty="0" smtClean="0">
              <a:solidFill>
                <a:schemeClr val="bg1"/>
              </a:solidFill>
            </a:rPr>
            <a:t>(n.)</a:t>
          </a:r>
          <a:endParaRPr lang="en-US" sz="1800" dirty="0">
            <a:solidFill>
              <a:schemeClr val="bg1"/>
            </a:solidFill>
          </a:endParaRPr>
        </a:p>
      </dgm:t>
    </dgm:pt>
    <dgm:pt modelId="{086C20F5-9A52-4770-84E5-A812DBF2ECFB}" type="parTrans" cxnId="{74FA8082-AF93-4646-A59B-CD3E0E5613DE}">
      <dgm:prSet/>
      <dgm:spPr/>
      <dgm:t>
        <a:bodyPr/>
        <a:lstStyle/>
        <a:p>
          <a:endParaRPr lang="en-US"/>
        </a:p>
      </dgm:t>
    </dgm:pt>
    <dgm:pt modelId="{6A5BD57A-5EA0-4BDA-963F-77AAF83949FF}" type="sibTrans" cxnId="{74FA8082-AF93-4646-A59B-CD3E0E5613DE}">
      <dgm:prSet/>
      <dgm:spPr/>
      <dgm:t>
        <a:bodyPr/>
        <a:lstStyle/>
        <a:p>
          <a:endParaRPr lang="en-US"/>
        </a:p>
      </dgm:t>
    </dgm:pt>
    <dgm:pt modelId="{67B703B6-6B4B-4587-8B53-FB0955594486}">
      <dgm:prSet phldrT="[Text]" custScaleX="133113" custRadScaleRad="120643" custRadScaleInc="-93180"/>
      <dgm:spPr/>
      <dgm:t>
        <a:bodyPr/>
        <a:lstStyle/>
        <a:p>
          <a:endParaRPr lang="en-US" dirty="0"/>
        </a:p>
      </dgm:t>
    </dgm:pt>
    <dgm:pt modelId="{CF7E1E16-5E03-40F7-84A3-B7E05E7F183D}" type="parTrans" cxnId="{AC1AF8E9-E8AE-46DF-9883-D4F3D74B4F21}">
      <dgm:prSet/>
      <dgm:spPr/>
      <dgm:t>
        <a:bodyPr/>
        <a:lstStyle/>
        <a:p>
          <a:endParaRPr lang="en-US"/>
        </a:p>
      </dgm:t>
    </dgm:pt>
    <dgm:pt modelId="{2485DD82-947B-46C8-B8C8-AFA61F1C966C}" type="sibTrans" cxnId="{AC1AF8E9-E8AE-46DF-9883-D4F3D74B4F21}">
      <dgm:prSet/>
      <dgm:spPr/>
      <dgm:t>
        <a:bodyPr/>
        <a:lstStyle/>
        <a:p>
          <a:endParaRPr lang="en-US"/>
        </a:p>
      </dgm:t>
    </dgm:pt>
    <dgm:pt modelId="{F4CD84A5-16E0-4A32-8259-9EE4397BA595}">
      <dgm:prSet phldrT="[Text]" custScaleX="133113" custRadScaleRad="120643" custRadScaleInc="-93180"/>
      <dgm:spPr/>
      <dgm:t>
        <a:bodyPr/>
        <a:lstStyle/>
        <a:p>
          <a:endParaRPr lang="en-US" dirty="0"/>
        </a:p>
      </dgm:t>
    </dgm:pt>
    <dgm:pt modelId="{D338E8FB-DDE9-4021-8D92-7C5DFB82ECB0}" type="parTrans" cxnId="{AEC06769-1CAC-41C3-B542-D34C371C0F41}">
      <dgm:prSet/>
      <dgm:spPr/>
      <dgm:t>
        <a:bodyPr/>
        <a:lstStyle/>
        <a:p>
          <a:endParaRPr lang="en-US"/>
        </a:p>
      </dgm:t>
    </dgm:pt>
    <dgm:pt modelId="{8B5625B9-6391-4DB2-86BF-89DB160006F5}" type="sibTrans" cxnId="{AEC06769-1CAC-41C3-B542-D34C371C0F41}">
      <dgm:prSet/>
      <dgm:spPr/>
      <dgm:t>
        <a:bodyPr/>
        <a:lstStyle/>
        <a:p>
          <a:endParaRPr lang="en-US"/>
        </a:p>
      </dgm:t>
    </dgm:pt>
    <dgm:pt modelId="{032ABF97-E3C1-4A95-B3DB-91F6C28C9BCB}">
      <dgm:prSet phldrT="[Text]" custScaleX="133113" custRadScaleRad="120643" custRadScaleInc="-93180"/>
      <dgm:spPr/>
      <dgm:t>
        <a:bodyPr/>
        <a:lstStyle/>
        <a:p>
          <a:endParaRPr lang="en-US" dirty="0"/>
        </a:p>
      </dgm:t>
    </dgm:pt>
    <dgm:pt modelId="{55CE9BF1-D8DF-4A35-9534-F069CFB9AE58}" type="parTrans" cxnId="{45658016-EF8A-4F90-9149-A7E2270CBFC6}">
      <dgm:prSet/>
      <dgm:spPr/>
      <dgm:t>
        <a:bodyPr/>
        <a:lstStyle/>
        <a:p>
          <a:endParaRPr lang="en-US"/>
        </a:p>
      </dgm:t>
    </dgm:pt>
    <dgm:pt modelId="{5A48EBC8-6F71-40CC-9972-499A93B1EAB4}" type="sibTrans" cxnId="{45658016-EF8A-4F90-9149-A7E2270CBFC6}">
      <dgm:prSet/>
      <dgm:spPr/>
      <dgm:t>
        <a:bodyPr/>
        <a:lstStyle/>
        <a:p>
          <a:endParaRPr lang="en-US"/>
        </a:p>
      </dgm:t>
    </dgm:pt>
    <dgm:pt modelId="{235BDE9E-44AF-4B01-858A-121764E2BE58}">
      <dgm:prSet phldrT="[Text]" custScaleX="133113" custRadScaleRad="120643" custRadScaleInc="-93180"/>
      <dgm:spPr/>
      <dgm:t>
        <a:bodyPr/>
        <a:lstStyle/>
        <a:p>
          <a:endParaRPr lang="en-US" dirty="0"/>
        </a:p>
      </dgm:t>
    </dgm:pt>
    <dgm:pt modelId="{69176223-D4B0-4045-9869-6AE163E03878}" type="parTrans" cxnId="{778A4940-10D0-45DE-8301-D33D97398195}">
      <dgm:prSet/>
      <dgm:spPr/>
      <dgm:t>
        <a:bodyPr/>
        <a:lstStyle/>
        <a:p>
          <a:endParaRPr lang="en-US"/>
        </a:p>
      </dgm:t>
    </dgm:pt>
    <dgm:pt modelId="{F5425D26-4965-42B0-ACB0-231039A4BC4F}" type="sibTrans" cxnId="{778A4940-10D0-45DE-8301-D33D97398195}">
      <dgm:prSet/>
      <dgm:spPr/>
      <dgm:t>
        <a:bodyPr/>
        <a:lstStyle/>
        <a:p>
          <a:endParaRPr lang="en-US"/>
        </a:p>
      </dgm:t>
    </dgm:pt>
    <dgm:pt modelId="{DE6EFA9A-E229-4372-A2FB-5D65EB6705FC}">
      <dgm:prSet phldrT="[Text]" custScaleX="155226" custScaleY="102778" custRadScaleRad="133776" custRadScaleInc="-135842"/>
      <dgm:spPr/>
      <dgm:t>
        <a:bodyPr/>
        <a:lstStyle/>
        <a:p>
          <a:endParaRPr lang="en-US" dirty="0"/>
        </a:p>
      </dgm:t>
    </dgm:pt>
    <dgm:pt modelId="{F23785B0-B03C-4F2B-A455-2686188DD05C}" type="parTrans" cxnId="{0F70B281-42CE-434E-B1A4-1D523080E3D5}">
      <dgm:prSet/>
      <dgm:spPr/>
      <dgm:t>
        <a:bodyPr/>
        <a:lstStyle/>
        <a:p>
          <a:endParaRPr lang="en-US"/>
        </a:p>
      </dgm:t>
    </dgm:pt>
    <dgm:pt modelId="{4A6491B7-5876-42DB-A70F-6520D6AD1743}" type="sibTrans" cxnId="{0F70B281-42CE-434E-B1A4-1D523080E3D5}">
      <dgm:prSet/>
      <dgm:spPr/>
      <dgm:t>
        <a:bodyPr/>
        <a:lstStyle/>
        <a:p>
          <a:endParaRPr lang="en-US"/>
        </a:p>
      </dgm:t>
    </dgm:pt>
    <dgm:pt modelId="{BB6DC0FF-0DBF-4AD3-A08D-5E55054AB9B7}">
      <dgm:prSet phldrT="[Text]" custT="1"/>
      <dgm:spPr/>
      <dgm:t>
        <a:bodyPr/>
        <a:lstStyle/>
        <a:p>
          <a:r>
            <a:rPr lang="en-US" sz="2000" dirty="0" smtClean="0"/>
            <a:t>to attract</a:t>
          </a:r>
        </a:p>
        <a:p>
          <a:r>
            <a:rPr lang="en-US" sz="2000" dirty="0" smtClean="0"/>
            <a:t>(v.)</a:t>
          </a:r>
          <a:endParaRPr lang="en-US" sz="2000" dirty="0"/>
        </a:p>
      </dgm:t>
    </dgm:pt>
    <dgm:pt modelId="{E3FD6AE6-7D8C-44E4-B8FB-8644CED701F2}" type="parTrans" cxnId="{9883F1D2-B2EE-42E9-8B26-525DA74DF2A0}">
      <dgm:prSet/>
      <dgm:spPr/>
      <dgm:t>
        <a:bodyPr/>
        <a:lstStyle/>
        <a:p>
          <a:endParaRPr lang="en-US"/>
        </a:p>
      </dgm:t>
    </dgm:pt>
    <dgm:pt modelId="{68CAC920-E33D-4AC2-83ED-76496A56C34E}" type="sibTrans" cxnId="{9883F1D2-B2EE-42E9-8B26-525DA74DF2A0}">
      <dgm:prSet/>
      <dgm:spPr/>
      <dgm:t>
        <a:bodyPr/>
        <a:lstStyle/>
        <a:p>
          <a:endParaRPr lang="en-US"/>
        </a:p>
      </dgm:t>
    </dgm:pt>
    <dgm:pt modelId="{FB151A69-068C-4834-B6A7-57760C7C67A9}" type="pres">
      <dgm:prSet presAssocID="{0C376AC0-E8C9-4036-A55E-A59B4A11057E}" presName="cycle" presStyleCnt="0">
        <dgm:presLayoutVars>
          <dgm:chMax val="1"/>
          <dgm:dir/>
          <dgm:animLvl val="ctr"/>
          <dgm:resizeHandles val="exact"/>
        </dgm:presLayoutVars>
      </dgm:prSet>
      <dgm:spPr/>
      <dgm:t>
        <a:bodyPr/>
        <a:lstStyle/>
        <a:p>
          <a:endParaRPr lang="en-US"/>
        </a:p>
      </dgm:t>
    </dgm:pt>
    <dgm:pt modelId="{AA4BEADE-365D-46E3-89CB-1A4EF2D0A85F}" type="pres">
      <dgm:prSet presAssocID="{F7F0C35C-C7D8-468A-A557-2214C1F14812}" presName="centerShape" presStyleLbl="node0" presStyleIdx="0" presStyleCnt="1" custScaleX="145913" custScaleY="92102" custLinFactNeighborX="-3436" custLinFactNeighborY="284"/>
      <dgm:spPr/>
      <dgm:t>
        <a:bodyPr/>
        <a:lstStyle/>
        <a:p>
          <a:endParaRPr lang="en-US"/>
        </a:p>
      </dgm:t>
    </dgm:pt>
    <dgm:pt modelId="{10AEF670-5D14-4356-9567-E36E6B4E1C43}" type="pres">
      <dgm:prSet presAssocID="{1B5F954E-B42D-4D3C-80B9-DCFDA5316E38}" presName="Name9" presStyleLbl="parChTrans1D2" presStyleIdx="0" presStyleCnt="8"/>
      <dgm:spPr/>
      <dgm:t>
        <a:bodyPr/>
        <a:lstStyle/>
        <a:p>
          <a:endParaRPr lang="en-US"/>
        </a:p>
      </dgm:t>
    </dgm:pt>
    <dgm:pt modelId="{046D36D8-556B-418D-AE6C-DA055F2683A5}" type="pres">
      <dgm:prSet presAssocID="{1B5F954E-B42D-4D3C-80B9-DCFDA5316E38}" presName="connTx" presStyleLbl="parChTrans1D2" presStyleIdx="0" presStyleCnt="8"/>
      <dgm:spPr/>
      <dgm:t>
        <a:bodyPr/>
        <a:lstStyle/>
        <a:p>
          <a:endParaRPr lang="en-US"/>
        </a:p>
      </dgm:t>
    </dgm:pt>
    <dgm:pt modelId="{DC97B75A-3B39-404A-89D7-1BBCFDBA119C}" type="pres">
      <dgm:prSet presAssocID="{B2104859-D8E7-41DE-8DC9-BD893938B4F5}" presName="node" presStyleLbl="node1" presStyleIdx="0" presStyleCnt="8" custScaleX="180189" custScaleY="102778" custRadScaleRad="130790" custRadScaleInc="-169099">
        <dgm:presLayoutVars>
          <dgm:bulletEnabled val="1"/>
        </dgm:presLayoutVars>
      </dgm:prSet>
      <dgm:spPr/>
      <dgm:t>
        <a:bodyPr/>
        <a:lstStyle/>
        <a:p>
          <a:endParaRPr lang="en-US"/>
        </a:p>
      </dgm:t>
    </dgm:pt>
    <dgm:pt modelId="{0AAD1F38-F793-4B4D-A7C1-0EB0E5E96D0E}" type="pres">
      <dgm:prSet presAssocID="{E3FD6AE6-7D8C-44E4-B8FB-8644CED701F2}" presName="Name9" presStyleLbl="parChTrans1D2" presStyleIdx="1" presStyleCnt="8"/>
      <dgm:spPr/>
      <dgm:t>
        <a:bodyPr/>
        <a:lstStyle/>
        <a:p>
          <a:endParaRPr lang="en-US"/>
        </a:p>
      </dgm:t>
    </dgm:pt>
    <dgm:pt modelId="{5E1F2C9F-848F-4D4A-BF3E-1D0CCC125647}" type="pres">
      <dgm:prSet presAssocID="{E3FD6AE6-7D8C-44E4-B8FB-8644CED701F2}" presName="connTx" presStyleLbl="parChTrans1D2" presStyleIdx="1" presStyleCnt="8"/>
      <dgm:spPr/>
      <dgm:t>
        <a:bodyPr/>
        <a:lstStyle/>
        <a:p>
          <a:endParaRPr lang="en-US"/>
        </a:p>
      </dgm:t>
    </dgm:pt>
    <dgm:pt modelId="{10AC0CE8-C76A-4293-98D6-75BC8E255D61}" type="pres">
      <dgm:prSet presAssocID="{BB6DC0FF-0DBF-4AD3-A08D-5E55054AB9B7}" presName="node" presStyleLbl="node1" presStyleIdx="1" presStyleCnt="8" custScaleX="185383" custScaleY="113520" custRadScaleRad="116520" custRadScaleInc="-65147">
        <dgm:presLayoutVars>
          <dgm:bulletEnabled val="1"/>
        </dgm:presLayoutVars>
      </dgm:prSet>
      <dgm:spPr/>
      <dgm:t>
        <a:bodyPr/>
        <a:lstStyle/>
        <a:p>
          <a:endParaRPr lang="en-US"/>
        </a:p>
      </dgm:t>
    </dgm:pt>
    <dgm:pt modelId="{F7956D89-C625-44FD-919E-833C2148F4B6}" type="pres">
      <dgm:prSet presAssocID="{F2BB8BAE-DAB4-4B98-816D-DB487942119C}" presName="Name9" presStyleLbl="parChTrans1D2" presStyleIdx="2" presStyleCnt="8"/>
      <dgm:spPr/>
      <dgm:t>
        <a:bodyPr/>
        <a:lstStyle/>
        <a:p>
          <a:endParaRPr lang="en-US"/>
        </a:p>
      </dgm:t>
    </dgm:pt>
    <dgm:pt modelId="{3FA89C93-D942-4B07-A057-B5A70186894F}" type="pres">
      <dgm:prSet presAssocID="{F2BB8BAE-DAB4-4B98-816D-DB487942119C}" presName="connTx" presStyleLbl="parChTrans1D2" presStyleIdx="2" presStyleCnt="8"/>
      <dgm:spPr/>
      <dgm:t>
        <a:bodyPr/>
        <a:lstStyle/>
        <a:p>
          <a:endParaRPr lang="en-US"/>
        </a:p>
      </dgm:t>
    </dgm:pt>
    <dgm:pt modelId="{13FC3DFA-EC65-4A8E-AF70-4B93C9A027EC}" type="pres">
      <dgm:prSet presAssocID="{376B5DE4-1C3F-4A76-9B4A-98D21A4AF5F1}" presName="node" presStyleLbl="node1" presStyleIdx="2" presStyleCnt="8" custScaleX="176190" custScaleY="119481" custRadScaleRad="168201" custRadScaleInc="-75713">
        <dgm:presLayoutVars>
          <dgm:bulletEnabled val="1"/>
        </dgm:presLayoutVars>
      </dgm:prSet>
      <dgm:spPr/>
      <dgm:t>
        <a:bodyPr/>
        <a:lstStyle/>
        <a:p>
          <a:endParaRPr lang="en-US"/>
        </a:p>
      </dgm:t>
    </dgm:pt>
    <dgm:pt modelId="{CADF5C85-77D1-4BE6-8142-F822C6AD6356}" type="pres">
      <dgm:prSet presAssocID="{D6A625E7-DF06-4D4E-8FCE-4697D3E5ABD1}" presName="Name9" presStyleLbl="parChTrans1D2" presStyleIdx="3" presStyleCnt="8"/>
      <dgm:spPr/>
      <dgm:t>
        <a:bodyPr/>
        <a:lstStyle/>
        <a:p>
          <a:endParaRPr lang="en-US"/>
        </a:p>
      </dgm:t>
    </dgm:pt>
    <dgm:pt modelId="{127C291B-90CF-4500-B282-CC8686ED9239}" type="pres">
      <dgm:prSet presAssocID="{D6A625E7-DF06-4D4E-8FCE-4697D3E5ABD1}" presName="connTx" presStyleLbl="parChTrans1D2" presStyleIdx="3" presStyleCnt="8"/>
      <dgm:spPr/>
      <dgm:t>
        <a:bodyPr/>
        <a:lstStyle/>
        <a:p>
          <a:endParaRPr lang="en-US"/>
        </a:p>
      </dgm:t>
    </dgm:pt>
    <dgm:pt modelId="{268F2B43-F66B-4114-A7FA-7722BF2EC447}" type="pres">
      <dgm:prSet presAssocID="{02BC8C3D-0189-4025-8BDC-8D91B44DC19C}" presName="node" presStyleLbl="node1" presStyleIdx="3" presStyleCnt="8" custScaleX="168230" custScaleY="114941" custRadScaleRad="160509" custRadScaleInc="-140590">
        <dgm:presLayoutVars>
          <dgm:bulletEnabled val="1"/>
        </dgm:presLayoutVars>
      </dgm:prSet>
      <dgm:spPr/>
      <dgm:t>
        <a:bodyPr/>
        <a:lstStyle/>
        <a:p>
          <a:endParaRPr lang="en-US"/>
        </a:p>
      </dgm:t>
    </dgm:pt>
    <dgm:pt modelId="{8ADCA6E1-BC1B-4191-8E83-4251D3746691}" type="pres">
      <dgm:prSet presAssocID="{1F9360AC-45E0-44A5-8C41-F6C19EE3193A}" presName="Name9" presStyleLbl="parChTrans1D2" presStyleIdx="4" presStyleCnt="8"/>
      <dgm:spPr/>
      <dgm:t>
        <a:bodyPr/>
        <a:lstStyle/>
        <a:p>
          <a:endParaRPr lang="en-US"/>
        </a:p>
      </dgm:t>
    </dgm:pt>
    <dgm:pt modelId="{A51102EC-9D4E-485F-A497-84E1A3EC595C}" type="pres">
      <dgm:prSet presAssocID="{1F9360AC-45E0-44A5-8C41-F6C19EE3193A}" presName="connTx" presStyleLbl="parChTrans1D2" presStyleIdx="4" presStyleCnt="8"/>
      <dgm:spPr/>
      <dgm:t>
        <a:bodyPr/>
        <a:lstStyle/>
        <a:p>
          <a:endParaRPr lang="en-US"/>
        </a:p>
      </dgm:t>
    </dgm:pt>
    <dgm:pt modelId="{6CD2F0FC-8650-4840-826A-24AB96447FF8}" type="pres">
      <dgm:prSet presAssocID="{564B5AE9-0D9D-41E1-85EF-4E23387872DA}" presName="node" presStyleLbl="node1" presStyleIdx="4" presStyleCnt="8" custScaleX="167998" custScaleY="107958" custRadScaleRad="100300" custRadScaleInc="-149158">
        <dgm:presLayoutVars>
          <dgm:bulletEnabled val="1"/>
        </dgm:presLayoutVars>
      </dgm:prSet>
      <dgm:spPr/>
      <dgm:t>
        <a:bodyPr/>
        <a:lstStyle/>
        <a:p>
          <a:endParaRPr lang="en-US"/>
        </a:p>
      </dgm:t>
    </dgm:pt>
    <dgm:pt modelId="{7E8C5CB4-FC2D-4878-A005-272B7526565C}" type="pres">
      <dgm:prSet presAssocID="{9B372BD6-FE79-4769-AAA9-B84C2E13E8EC}" presName="Name9" presStyleLbl="parChTrans1D2" presStyleIdx="5" presStyleCnt="8"/>
      <dgm:spPr/>
      <dgm:t>
        <a:bodyPr/>
        <a:lstStyle/>
        <a:p>
          <a:endParaRPr lang="en-US"/>
        </a:p>
      </dgm:t>
    </dgm:pt>
    <dgm:pt modelId="{E2E65272-6CE1-4FEE-9511-2F358199072A}" type="pres">
      <dgm:prSet presAssocID="{9B372BD6-FE79-4769-AAA9-B84C2E13E8EC}" presName="connTx" presStyleLbl="parChTrans1D2" presStyleIdx="5" presStyleCnt="8"/>
      <dgm:spPr/>
      <dgm:t>
        <a:bodyPr/>
        <a:lstStyle/>
        <a:p>
          <a:endParaRPr lang="en-US"/>
        </a:p>
      </dgm:t>
    </dgm:pt>
    <dgm:pt modelId="{80CEAC33-D935-4F10-834E-4F64B8ED3B48}" type="pres">
      <dgm:prSet presAssocID="{A2E5F48A-55E3-4FF8-9633-1C669D2F9C08}" presName="node" presStyleLbl="node1" presStyleIdx="5" presStyleCnt="8" custScaleX="156746" custScaleY="101485" custRadScaleRad="108728" custRadScaleInc="-55332">
        <dgm:presLayoutVars>
          <dgm:bulletEnabled val="1"/>
        </dgm:presLayoutVars>
      </dgm:prSet>
      <dgm:spPr/>
      <dgm:t>
        <a:bodyPr/>
        <a:lstStyle/>
        <a:p>
          <a:endParaRPr lang="en-US"/>
        </a:p>
      </dgm:t>
    </dgm:pt>
    <dgm:pt modelId="{4E97889A-0A91-45FB-A058-A03CA17BB456}" type="pres">
      <dgm:prSet presAssocID="{67EE00F5-495C-4F93-8BE0-04188A81347C}" presName="Name9" presStyleLbl="parChTrans1D2" presStyleIdx="6" presStyleCnt="8"/>
      <dgm:spPr/>
      <dgm:t>
        <a:bodyPr/>
        <a:lstStyle/>
        <a:p>
          <a:endParaRPr lang="en-US"/>
        </a:p>
      </dgm:t>
    </dgm:pt>
    <dgm:pt modelId="{328591B2-3C43-447B-ABD8-F849CAB7DEF5}" type="pres">
      <dgm:prSet presAssocID="{67EE00F5-495C-4F93-8BE0-04188A81347C}" presName="connTx" presStyleLbl="parChTrans1D2" presStyleIdx="6" presStyleCnt="8"/>
      <dgm:spPr/>
      <dgm:t>
        <a:bodyPr/>
        <a:lstStyle/>
        <a:p>
          <a:endParaRPr lang="en-US"/>
        </a:p>
      </dgm:t>
    </dgm:pt>
    <dgm:pt modelId="{144F6B4C-EC73-4CA9-9AF8-05F02CBDFBE3}" type="pres">
      <dgm:prSet presAssocID="{E7F3BA06-436E-477E-8005-93644E824245}" presName="node" presStyleLbl="node1" presStyleIdx="6" presStyleCnt="8" custAng="0" custScaleX="155757" custScaleY="107465" custRadScaleRad="167239" custRadScaleInc="-91987">
        <dgm:presLayoutVars>
          <dgm:bulletEnabled val="1"/>
        </dgm:presLayoutVars>
      </dgm:prSet>
      <dgm:spPr/>
      <dgm:t>
        <a:bodyPr/>
        <a:lstStyle/>
        <a:p>
          <a:endParaRPr lang="en-US"/>
        </a:p>
      </dgm:t>
    </dgm:pt>
    <dgm:pt modelId="{63DD16AC-810D-4152-BA87-10EDE75F507C}" type="pres">
      <dgm:prSet presAssocID="{086C20F5-9A52-4770-84E5-A812DBF2ECFB}" presName="Name9" presStyleLbl="parChTrans1D2" presStyleIdx="7" presStyleCnt="8"/>
      <dgm:spPr/>
      <dgm:t>
        <a:bodyPr/>
        <a:lstStyle/>
        <a:p>
          <a:endParaRPr lang="en-US"/>
        </a:p>
      </dgm:t>
    </dgm:pt>
    <dgm:pt modelId="{2A0DDCA2-C7D0-4C9B-8A4C-C18B31420271}" type="pres">
      <dgm:prSet presAssocID="{086C20F5-9A52-4770-84E5-A812DBF2ECFB}" presName="connTx" presStyleLbl="parChTrans1D2" presStyleIdx="7" presStyleCnt="8"/>
      <dgm:spPr/>
      <dgm:t>
        <a:bodyPr/>
        <a:lstStyle/>
        <a:p>
          <a:endParaRPr lang="en-US"/>
        </a:p>
      </dgm:t>
    </dgm:pt>
    <dgm:pt modelId="{ECCB3501-C079-4AD9-B441-9EDC788E34F3}" type="pres">
      <dgm:prSet presAssocID="{2C758B9E-8D21-458D-9081-2251E327992F}" presName="node" presStyleLbl="node1" presStyleIdx="7" presStyleCnt="8" custAng="0" custScaleX="171403" custScaleY="116987" custRadScaleRad="170852" custRadScaleInc="-153188">
        <dgm:presLayoutVars>
          <dgm:bulletEnabled val="1"/>
        </dgm:presLayoutVars>
      </dgm:prSet>
      <dgm:spPr/>
      <dgm:t>
        <a:bodyPr/>
        <a:lstStyle/>
        <a:p>
          <a:endParaRPr lang="en-US"/>
        </a:p>
      </dgm:t>
    </dgm:pt>
  </dgm:ptLst>
  <dgm:cxnLst>
    <dgm:cxn modelId="{9530F731-B0EE-4FBD-97B5-FB1F2197FDCB}" type="presOf" srcId="{D6A625E7-DF06-4D4E-8FCE-4697D3E5ABD1}" destId="{CADF5C85-77D1-4BE6-8142-F822C6AD6356}" srcOrd="0" destOrd="0" presId="urn:microsoft.com/office/officeart/2005/8/layout/radial1"/>
    <dgm:cxn modelId="{D5DF5045-C7D9-47BC-BAEE-E9912B208337}" srcId="{0C376AC0-E8C9-4036-A55E-A59B4A11057E}" destId="{203223DE-F212-447D-A7CA-D12D17CD3979}" srcOrd="3" destOrd="0" parTransId="{0D67284E-7C8B-46F1-90D8-2ADC2A714E90}" sibTransId="{E9281E72-5523-495F-B93E-EE0C75992653}"/>
    <dgm:cxn modelId="{D653D06F-B3FD-4B9D-B0E4-90BA98B77D84}" type="presOf" srcId="{F2BB8BAE-DAB4-4B98-816D-DB487942119C}" destId="{F7956D89-C625-44FD-919E-833C2148F4B6}" srcOrd="0" destOrd="0" presId="urn:microsoft.com/office/officeart/2005/8/layout/radial1"/>
    <dgm:cxn modelId="{2BA1C919-BB5D-45D1-8590-C392D271293A}" srcId="{0C376AC0-E8C9-4036-A55E-A59B4A11057E}" destId="{C99C70E3-1247-4B33-8B23-055BCDDCE04F}" srcOrd="9" destOrd="0" parTransId="{0F102819-1CEA-48BE-A8CC-7932A208F046}" sibTransId="{98A91176-2739-4FFC-A895-C7F43A5D349C}"/>
    <dgm:cxn modelId="{2B0A2718-C998-4A67-AA95-8F564C4178F6}" srcId="{F7F0C35C-C7D8-468A-A557-2214C1F14812}" destId="{02BC8C3D-0189-4025-8BDC-8D91B44DC19C}" srcOrd="3" destOrd="0" parTransId="{D6A625E7-DF06-4D4E-8FCE-4697D3E5ABD1}" sibTransId="{D891971B-6A29-4482-A09A-586E969C0307}"/>
    <dgm:cxn modelId="{F63501C0-7780-41A9-84FD-212B2DD51F52}" type="presOf" srcId="{1B5F954E-B42D-4D3C-80B9-DCFDA5316E38}" destId="{10AEF670-5D14-4356-9567-E36E6B4E1C43}" srcOrd="0" destOrd="0" presId="urn:microsoft.com/office/officeart/2005/8/layout/radial1"/>
    <dgm:cxn modelId="{3B7CE54F-2805-4DE7-BC2C-3DC902DED49E}" type="presOf" srcId="{67EE00F5-495C-4F93-8BE0-04188A81347C}" destId="{4E97889A-0A91-45FB-A058-A03CA17BB456}" srcOrd="0" destOrd="0" presId="urn:microsoft.com/office/officeart/2005/8/layout/radial1"/>
    <dgm:cxn modelId="{2302C95F-7916-4FDB-938E-D11BA6F4A816}" srcId="{0C376AC0-E8C9-4036-A55E-A59B4A11057E}" destId="{C4D20306-E5FD-498F-A89B-37C67598C6C0}" srcOrd="17" destOrd="0" parTransId="{6B835F4C-85B5-41BE-9493-30FACE2AA768}" sibTransId="{53A7EE2F-701E-42C7-BBDC-0BD7061BE400}"/>
    <dgm:cxn modelId="{A7578E9F-DDAD-4E7A-9DBA-AD87223AC453}" type="presOf" srcId="{E3FD6AE6-7D8C-44E4-B8FB-8644CED701F2}" destId="{5E1F2C9F-848F-4D4A-BF3E-1D0CCC125647}" srcOrd="1" destOrd="0" presId="urn:microsoft.com/office/officeart/2005/8/layout/radial1"/>
    <dgm:cxn modelId="{78680EC2-F1F5-4760-8E48-140A31DEF78E}" type="presOf" srcId="{9B372BD6-FE79-4769-AAA9-B84C2E13E8EC}" destId="{7E8C5CB4-FC2D-4878-A005-272B7526565C}" srcOrd="0" destOrd="0" presId="urn:microsoft.com/office/officeart/2005/8/layout/radial1"/>
    <dgm:cxn modelId="{3F770679-0ED1-43CA-81F9-96A476BF4D9B}" srcId="{0C376AC0-E8C9-4036-A55E-A59B4A11057E}" destId="{2EAE9508-7C36-4E72-A9AF-FB32E73024B5}" srcOrd="5" destOrd="0" parTransId="{9A981F70-672F-4BF5-9589-57F770A643D8}" sibTransId="{FB762A0D-95B7-41C7-98C7-19B9EBD034AD}"/>
    <dgm:cxn modelId="{1381E4F0-6E45-4B45-9C3A-57E05AA29941}" type="presOf" srcId="{1F9360AC-45E0-44A5-8C41-F6C19EE3193A}" destId="{A51102EC-9D4E-485F-A497-84E1A3EC595C}" srcOrd="1" destOrd="0" presId="urn:microsoft.com/office/officeart/2005/8/layout/radial1"/>
    <dgm:cxn modelId="{778A4940-10D0-45DE-8301-D33D97398195}" srcId="{0C376AC0-E8C9-4036-A55E-A59B4A11057E}" destId="{235BDE9E-44AF-4B01-858A-121764E2BE58}" srcOrd="23" destOrd="0" parTransId="{69176223-D4B0-4045-9869-6AE163E03878}" sibTransId="{F5425D26-4965-42B0-ACB0-231039A4BC4F}"/>
    <dgm:cxn modelId="{AEC06769-1CAC-41C3-B542-D34C371C0F41}" srcId="{0C376AC0-E8C9-4036-A55E-A59B4A11057E}" destId="{F4CD84A5-16E0-4A32-8259-9EE4397BA595}" srcOrd="21" destOrd="0" parTransId="{D338E8FB-DDE9-4021-8D92-7C5DFB82ECB0}" sibTransId="{8B5625B9-6391-4DB2-86BF-89DB160006F5}"/>
    <dgm:cxn modelId="{55D4B8E2-9167-45DF-918E-F4944B68D43D}" type="presOf" srcId="{1B5F954E-B42D-4D3C-80B9-DCFDA5316E38}" destId="{046D36D8-556B-418D-AE6C-DA055F2683A5}" srcOrd="1" destOrd="0" presId="urn:microsoft.com/office/officeart/2005/8/layout/radial1"/>
    <dgm:cxn modelId="{009A894B-CFD8-4831-B025-E2696355C4DD}" type="presOf" srcId="{F2BB8BAE-DAB4-4B98-816D-DB487942119C}" destId="{3FA89C93-D942-4B07-A057-B5A70186894F}" srcOrd="1" destOrd="0" presId="urn:microsoft.com/office/officeart/2005/8/layout/radial1"/>
    <dgm:cxn modelId="{8C0E8690-0FAC-4EC0-B9C3-B8819F168408}" srcId="{0C376AC0-E8C9-4036-A55E-A59B4A11057E}" destId="{BE5E4C39-0175-405D-B417-177278A84DD4}" srcOrd="11" destOrd="0" parTransId="{6992FE3C-3064-4748-8C4B-0E557C0F7CF2}" sibTransId="{6D79CC73-7ABC-429C-8E59-8EFD7D39EC50}"/>
    <dgm:cxn modelId="{22C7FA36-6C53-4BAE-8800-D0D93801D42E}" srcId="{0C376AC0-E8C9-4036-A55E-A59B4A11057E}" destId="{B5B3312F-3DAB-4D3D-B261-5ECCAE7E2B13}" srcOrd="12" destOrd="0" parTransId="{6A79DC97-3D13-4A1C-AC90-3B4A72213670}" sibTransId="{4BF096BE-4CF2-4982-B7EA-1FC1EE3392F5}"/>
    <dgm:cxn modelId="{B8870147-2154-4322-811B-EAA9A826C3CB}" srcId="{F7F0C35C-C7D8-468A-A557-2214C1F14812}" destId="{B2104859-D8E7-41DE-8DC9-BD893938B4F5}" srcOrd="0" destOrd="0" parTransId="{1B5F954E-B42D-4D3C-80B9-DCFDA5316E38}" sibTransId="{D4A92BF8-608D-4367-8192-146C246C06A3}"/>
    <dgm:cxn modelId="{6665CE9B-3C1C-405B-B265-99FDC9689F15}" type="presOf" srcId="{0C376AC0-E8C9-4036-A55E-A59B4A11057E}" destId="{FB151A69-068C-4834-B6A7-57760C7C67A9}" srcOrd="0" destOrd="0" presId="urn:microsoft.com/office/officeart/2005/8/layout/radial1"/>
    <dgm:cxn modelId="{060C7F80-D444-4D0F-92B0-221501816BA7}" srcId="{F7F0C35C-C7D8-468A-A557-2214C1F14812}" destId="{E7F3BA06-436E-477E-8005-93644E824245}" srcOrd="6" destOrd="0" parTransId="{67EE00F5-495C-4F93-8BE0-04188A81347C}" sibTransId="{C8FDF0B3-A951-4C9D-9402-3375E9100572}"/>
    <dgm:cxn modelId="{65498E40-858F-417C-BD1B-1F1356FD28FF}" srcId="{0C376AC0-E8C9-4036-A55E-A59B4A11057E}" destId="{8554EEC2-EC10-4025-97F8-A5FC042645B2}" srcOrd="2" destOrd="0" parTransId="{E65268EC-A59E-4AD2-8F3B-6958256B9073}" sibTransId="{8EC700F6-F7DF-4128-B7A7-A928F8AB7697}"/>
    <dgm:cxn modelId="{258E707E-C992-41EB-A101-A29E2BE3FC25}" type="presOf" srcId="{D6A625E7-DF06-4D4E-8FCE-4697D3E5ABD1}" destId="{127C291B-90CF-4500-B282-CC8686ED9239}" srcOrd="1" destOrd="0" presId="urn:microsoft.com/office/officeart/2005/8/layout/radial1"/>
    <dgm:cxn modelId="{AAE575F2-0F51-4D27-A7A4-2D2AD4FE0CD4}" type="presOf" srcId="{67EE00F5-495C-4F93-8BE0-04188A81347C}" destId="{328591B2-3C43-447B-ABD8-F849CAB7DEF5}" srcOrd="1" destOrd="0" presId="urn:microsoft.com/office/officeart/2005/8/layout/radial1"/>
    <dgm:cxn modelId="{09EB9642-6DD4-4D90-88BD-07C17FB2AABC}" srcId="{F7F0C35C-C7D8-468A-A557-2214C1F14812}" destId="{A2E5F48A-55E3-4FF8-9633-1C669D2F9C08}" srcOrd="5" destOrd="0" parTransId="{9B372BD6-FE79-4769-AAA9-B84C2E13E8EC}" sibTransId="{E08AE13C-908F-4378-96FC-081C6BE7ACCB}"/>
    <dgm:cxn modelId="{531B82E3-C2F6-43CA-A433-BD070ED09324}" type="presOf" srcId="{02BC8C3D-0189-4025-8BDC-8D91B44DC19C}" destId="{268F2B43-F66B-4114-A7FA-7722BF2EC447}" srcOrd="0" destOrd="0" presId="urn:microsoft.com/office/officeart/2005/8/layout/radial1"/>
    <dgm:cxn modelId="{5A3FD2FC-2B44-4F88-9252-592D8D8C16DA}" srcId="{F7F0C35C-C7D8-468A-A557-2214C1F14812}" destId="{376B5DE4-1C3F-4A76-9B4A-98D21A4AF5F1}" srcOrd="2" destOrd="0" parTransId="{F2BB8BAE-DAB4-4B98-816D-DB487942119C}" sibTransId="{00E075C7-8C4C-43D2-B02D-24742270C83A}"/>
    <dgm:cxn modelId="{C7E1302D-FC62-4A13-B50B-C7FB88189909}" srcId="{0C376AC0-E8C9-4036-A55E-A59B4A11057E}" destId="{5DE919AD-12CE-4D7F-BF2C-7EADF13DD5BE}" srcOrd="10" destOrd="0" parTransId="{60233677-ABF4-4AF6-8392-06AC49166954}" sibTransId="{F82FB79C-93D0-42CA-BFF7-9E24345BF190}"/>
    <dgm:cxn modelId="{94B5D930-6433-4D59-A4A1-660ABB32B2BA}" type="presOf" srcId="{B2104859-D8E7-41DE-8DC9-BD893938B4F5}" destId="{DC97B75A-3B39-404A-89D7-1BBCFDBA119C}" srcOrd="0" destOrd="0" presId="urn:microsoft.com/office/officeart/2005/8/layout/radial1"/>
    <dgm:cxn modelId="{FB9F1AC0-8E0C-4E78-A744-AA9990C95603}" type="presOf" srcId="{086C20F5-9A52-4770-84E5-A812DBF2ECFB}" destId="{2A0DDCA2-C7D0-4C9B-8A4C-C18B31420271}" srcOrd="1" destOrd="0" presId="urn:microsoft.com/office/officeart/2005/8/layout/radial1"/>
    <dgm:cxn modelId="{24782B9F-5A0D-4754-B65A-5F64E865A485}" srcId="{0C376AC0-E8C9-4036-A55E-A59B4A11057E}" destId="{6E083CFA-8213-4CBA-AEFC-DCA8347DA2DF}" srcOrd="4" destOrd="0" parTransId="{24634450-15E6-46FB-9A4C-17442E8D70B1}" sibTransId="{D03DA982-9AF0-420D-A356-9BEE66C5D8AF}"/>
    <dgm:cxn modelId="{A55D1A84-914B-430B-9DC1-4BD080CDFD1F}" type="presOf" srcId="{F7F0C35C-C7D8-468A-A557-2214C1F14812}" destId="{AA4BEADE-365D-46E3-89CB-1A4EF2D0A85F}" srcOrd="0" destOrd="0" presId="urn:microsoft.com/office/officeart/2005/8/layout/radial1"/>
    <dgm:cxn modelId="{E538C33D-3BF7-4A85-B94A-EB757E58513A}" srcId="{0C376AC0-E8C9-4036-A55E-A59B4A11057E}" destId="{086D37A8-0887-4897-9CAD-0BD7B542CC55}" srcOrd="13" destOrd="0" parTransId="{2DD8EA2F-6003-46D7-9796-020C741C98CE}" sibTransId="{E353B8B5-C83F-4F6A-8347-903C9B7B61B6}"/>
    <dgm:cxn modelId="{DA4993B4-AA27-4DDD-BC8D-2D536FE4DB34}" type="presOf" srcId="{E7F3BA06-436E-477E-8005-93644E824245}" destId="{144F6B4C-EC73-4CA9-9AF8-05F02CBDFBE3}" srcOrd="0" destOrd="0" presId="urn:microsoft.com/office/officeart/2005/8/layout/radial1"/>
    <dgm:cxn modelId="{7FB6F186-E2B9-478C-950C-B8BDF18DB0C1}" srcId="{0C376AC0-E8C9-4036-A55E-A59B4A11057E}" destId="{AFBD7A70-CB8D-4ECC-8FF1-E227D6AAA348}" srcOrd="15" destOrd="0" parTransId="{936C80CC-67B8-4FCF-8BBA-673868D56C5D}" sibTransId="{F1D483CA-8D7C-4295-AE19-CF0500F3FDE9}"/>
    <dgm:cxn modelId="{8556DECC-80CE-4214-B29B-7F27E274B188}" type="presOf" srcId="{564B5AE9-0D9D-41E1-85EF-4E23387872DA}" destId="{6CD2F0FC-8650-4840-826A-24AB96447FF8}" srcOrd="0" destOrd="0" presId="urn:microsoft.com/office/officeart/2005/8/layout/radial1"/>
    <dgm:cxn modelId="{B207B55F-FFF0-4C46-9C6E-22B8CD7DA20F}" srcId="{0C376AC0-E8C9-4036-A55E-A59B4A11057E}" destId="{73BDA223-2ABD-466C-98B2-0EC023D0047E}" srcOrd="14" destOrd="0" parTransId="{6C2BF104-118D-4E1C-9A41-1DFABF9A70C3}" sibTransId="{84E6DD8B-0B8C-48FD-82C3-1E4A2AA05DDC}"/>
    <dgm:cxn modelId="{7403A46D-4DC4-48CB-9DD1-C3849DEF280E}" srcId="{0C376AC0-E8C9-4036-A55E-A59B4A11057E}" destId="{4FDEF11E-9C72-432F-B3D8-FCD5DE5891E8}" srcOrd="1" destOrd="0" parTransId="{1D06C00F-333E-444D-8F00-4F711968BCD6}" sibTransId="{63437E0B-8506-46C4-9265-F57D8BAF0614}"/>
    <dgm:cxn modelId="{676B4AE7-CCF7-44B4-AA7C-09ABAF7A5F06}" srcId="{0C376AC0-E8C9-4036-A55E-A59B4A11057E}" destId="{8A0F4ECF-0E2B-4765-A207-F60EB0487645}" srcOrd="19" destOrd="0" parTransId="{3EE7E2CE-38DA-4500-8A49-5959C6331792}" sibTransId="{6AF6CF35-455B-4077-9E55-745625F2AB70}"/>
    <dgm:cxn modelId="{F7739EE0-84BF-41F6-B958-3FD54C55075D}" type="presOf" srcId="{086C20F5-9A52-4770-84E5-A812DBF2ECFB}" destId="{63DD16AC-810D-4152-BA87-10EDE75F507C}" srcOrd="0" destOrd="0" presId="urn:microsoft.com/office/officeart/2005/8/layout/radial1"/>
    <dgm:cxn modelId="{0E2E6D4E-444B-4A6F-BBEE-7034BAE4EB6C}" type="presOf" srcId="{E3FD6AE6-7D8C-44E4-B8FB-8644CED701F2}" destId="{0AAD1F38-F793-4B4D-A7C1-0EB0E5E96D0E}" srcOrd="0" destOrd="0" presId="urn:microsoft.com/office/officeart/2005/8/layout/radial1"/>
    <dgm:cxn modelId="{95763EB4-0F0F-4077-80D6-12B5AD3D156F}" srcId="{0C376AC0-E8C9-4036-A55E-A59B4A11057E}" destId="{826541EC-910E-4BCB-B704-08A1AD6D968F}" srcOrd="8" destOrd="0" parTransId="{9CEC4719-1114-4183-A9E6-1295DE07FB7C}" sibTransId="{EB95DCFE-3AD9-439A-8AFB-E63F98A59922}"/>
    <dgm:cxn modelId="{74FA8082-AF93-4646-A59B-CD3E0E5613DE}" srcId="{F7F0C35C-C7D8-468A-A557-2214C1F14812}" destId="{2C758B9E-8D21-458D-9081-2251E327992F}" srcOrd="7" destOrd="0" parTransId="{086C20F5-9A52-4770-84E5-A812DBF2ECFB}" sibTransId="{6A5BD57A-5EA0-4BDA-963F-77AAF83949FF}"/>
    <dgm:cxn modelId="{0AB5C4B2-F470-4CF3-AAC1-F42C05F8EAA9}" srcId="{0C376AC0-E8C9-4036-A55E-A59B4A11057E}" destId="{18F99082-99FF-44C4-A138-46BFE8113404}" srcOrd="7" destOrd="0" parTransId="{A48826C9-EE5C-4338-B9B0-3AFE6E06D493}" sibTransId="{987E1BA9-5476-4A9B-83D5-4821F31ACE44}"/>
    <dgm:cxn modelId="{0F70B281-42CE-434E-B1A4-1D523080E3D5}" srcId="{0C376AC0-E8C9-4036-A55E-A59B4A11057E}" destId="{DE6EFA9A-E229-4372-A2FB-5D65EB6705FC}" srcOrd="24" destOrd="0" parTransId="{F23785B0-B03C-4F2B-A455-2686188DD05C}" sibTransId="{4A6491B7-5876-42DB-A70F-6520D6AD1743}"/>
    <dgm:cxn modelId="{5B703281-06A2-4492-B6A6-6FA6ACEF6832}" type="presOf" srcId="{2C758B9E-8D21-458D-9081-2251E327992F}" destId="{ECCB3501-C079-4AD9-B441-9EDC788E34F3}" srcOrd="0" destOrd="0" presId="urn:microsoft.com/office/officeart/2005/8/layout/radial1"/>
    <dgm:cxn modelId="{9883F1D2-B2EE-42E9-8B26-525DA74DF2A0}" srcId="{F7F0C35C-C7D8-468A-A557-2214C1F14812}" destId="{BB6DC0FF-0DBF-4AD3-A08D-5E55054AB9B7}" srcOrd="1" destOrd="0" parTransId="{E3FD6AE6-7D8C-44E4-B8FB-8644CED701F2}" sibTransId="{68CAC920-E33D-4AC2-83ED-76496A56C34E}"/>
    <dgm:cxn modelId="{788C683C-F83A-4078-B8A7-2076C488F4D9}" type="presOf" srcId="{9B372BD6-FE79-4769-AAA9-B84C2E13E8EC}" destId="{E2E65272-6CE1-4FEE-9511-2F358199072A}" srcOrd="1" destOrd="0" presId="urn:microsoft.com/office/officeart/2005/8/layout/radial1"/>
    <dgm:cxn modelId="{56D4C85F-7524-4CBF-98B3-B8DCA69B17C0}" srcId="{0C376AC0-E8C9-4036-A55E-A59B4A11057E}" destId="{FDBC8741-C1E7-48E0-8AB2-D2C3303F0B34}" srcOrd="6" destOrd="0" parTransId="{CEE014D8-0914-4332-A050-EA6D3FCA396D}" sibTransId="{D8CC92E9-8BD0-4699-AAFB-A0571B720BC6}"/>
    <dgm:cxn modelId="{F59F908B-7135-4141-BF2A-0E4F39AC3E9B}" srcId="{0C376AC0-E8C9-4036-A55E-A59B4A11057E}" destId="{D61B0DAC-E7AE-4600-A06F-E970A99B88BC}" srcOrd="18" destOrd="0" parTransId="{11CC03E5-4AAB-413A-B80A-25D9DDBA90AE}" sibTransId="{D2F6CCAE-C456-40D4-ADD4-B8363CB54071}"/>
    <dgm:cxn modelId="{BBDFEC68-6EC6-4E7F-BBC7-0D80C7F07A00}" srcId="{F7F0C35C-C7D8-468A-A557-2214C1F14812}" destId="{564B5AE9-0D9D-41E1-85EF-4E23387872DA}" srcOrd="4" destOrd="0" parTransId="{1F9360AC-45E0-44A5-8C41-F6C19EE3193A}" sibTransId="{42C9D4DD-CDB7-4E80-923E-11393013F4C1}"/>
    <dgm:cxn modelId="{AC1AF8E9-E8AE-46DF-9883-D4F3D74B4F21}" srcId="{0C376AC0-E8C9-4036-A55E-A59B4A11057E}" destId="{67B703B6-6B4B-4587-8B53-FB0955594486}" srcOrd="20" destOrd="0" parTransId="{CF7E1E16-5E03-40F7-84A3-B7E05E7F183D}" sibTransId="{2485DD82-947B-46C8-B8C8-AFA61F1C966C}"/>
    <dgm:cxn modelId="{3AA1C170-43F6-4739-8B4B-8286F7B4DB4B}" srcId="{0C376AC0-E8C9-4036-A55E-A59B4A11057E}" destId="{E9CDF8D5-F77C-40F6-8C25-D1BBE35BD9C5}" srcOrd="16" destOrd="0" parTransId="{C77ED19E-0EF3-4C48-8994-E8145D6E0909}" sibTransId="{4F65FE56-4D9C-4C41-9428-F74FDE060FDC}"/>
    <dgm:cxn modelId="{45658016-EF8A-4F90-9149-A7E2270CBFC6}" srcId="{0C376AC0-E8C9-4036-A55E-A59B4A11057E}" destId="{032ABF97-E3C1-4A95-B3DB-91F6C28C9BCB}" srcOrd="22" destOrd="0" parTransId="{55CE9BF1-D8DF-4A35-9534-F069CFB9AE58}" sibTransId="{5A48EBC8-6F71-40CC-9972-499A93B1EAB4}"/>
    <dgm:cxn modelId="{5BF9ABFE-3EB2-4CD2-96C0-F6CEF8FA31A4}" type="presOf" srcId="{376B5DE4-1C3F-4A76-9B4A-98D21A4AF5F1}" destId="{13FC3DFA-EC65-4A8E-AF70-4B93C9A027EC}" srcOrd="0" destOrd="0" presId="urn:microsoft.com/office/officeart/2005/8/layout/radial1"/>
    <dgm:cxn modelId="{83ED0C7E-A0D1-42B3-B1D5-072CC42C096E}" srcId="{0C376AC0-E8C9-4036-A55E-A59B4A11057E}" destId="{F7F0C35C-C7D8-468A-A557-2214C1F14812}" srcOrd="0" destOrd="0" parTransId="{33A0B49C-73B4-4CFA-A33F-C7266B0BBB20}" sibTransId="{62D39DF7-84DC-460C-A91F-0D94ADD31F13}"/>
    <dgm:cxn modelId="{0BF7E5A0-55AB-480C-AF1C-30E3A5FDFA1A}" type="presOf" srcId="{1F9360AC-45E0-44A5-8C41-F6C19EE3193A}" destId="{8ADCA6E1-BC1B-4191-8E83-4251D3746691}" srcOrd="0" destOrd="0" presId="urn:microsoft.com/office/officeart/2005/8/layout/radial1"/>
    <dgm:cxn modelId="{2B4C66F7-5CAF-4F30-870A-A94628B5320B}" type="presOf" srcId="{A2E5F48A-55E3-4FF8-9633-1C669D2F9C08}" destId="{80CEAC33-D935-4F10-834E-4F64B8ED3B48}" srcOrd="0" destOrd="0" presId="urn:microsoft.com/office/officeart/2005/8/layout/radial1"/>
    <dgm:cxn modelId="{42105046-ECBB-43F6-9F0D-084A3E292625}" type="presOf" srcId="{BB6DC0FF-0DBF-4AD3-A08D-5E55054AB9B7}" destId="{10AC0CE8-C76A-4293-98D6-75BC8E255D61}" srcOrd="0" destOrd="0" presId="urn:microsoft.com/office/officeart/2005/8/layout/radial1"/>
    <dgm:cxn modelId="{73EF7CBF-B4E6-4BF1-9897-5C4639CC9533}" type="presParOf" srcId="{FB151A69-068C-4834-B6A7-57760C7C67A9}" destId="{AA4BEADE-365D-46E3-89CB-1A4EF2D0A85F}" srcOrd="0" destOrd="0" presId="urn:microsoft.com/office/officeart/2005/8/layout/radial1"/>
    <dgm:cxn modelId="{FF0079ED-7DB6-470E-AA4A-BA4F7ADDB9DB}" type="presParOf" srcId="{FB151A69-068C-4834-B6A7-57760C7C67A9}" destId="{10AEF670-5D14-4356-9567-E36E6B4E1C43}" srcOrd="1" destOrd="0" presId="urn:microsoft.com/office/officeart/2005/8/layout/radial1"/>
    <dgm:cxn modelId="{EB8E9FC1-A934-45DA-828E-BD446C06D60F}" type="presParOf" srcId="{10AEF670-5D14-4356-9567-E36E6B4E1C43}" destId="{046D36D8-556B-418D-AE6C-DA055F2683A5}" srcOrd="0" destOrd="0" presId="urn:microsoft.com/office/officeart/2005/8/layout/radial1"/>
    <dgm:cxn modelId="{2E73122C-7546-4327-B3A7-CEF765D8CCB4}" type="presParOf" srcId="{FB151A69-068C-4834-B6A7-57760C7C67A9}" destId="{DC97B75A-3B39-404A-89D7-1BBCFDBA119C}" srcOrd="2" destOrd="0" presId="urn:microsoft.com/office/officeart/2005/8/layout/radial1"/>
    <dgm:cxn modelId="{59162363-3C9F-484F-A72B-0A3A195883B5}" type="presParOf" srcId="{FB151A69-068C-4834-B6A7-57760C7C67A9}" destId="{0AAD1F38-F793-4B4D-A7C1-0EB0E5E96D0E}" srcOrd="3" destOrd="0" presId="urn:microsoft.com/office/officeart/2005/8/layout/radial1"/>
    <dgm:cxn modelId="{7D36A736-26D3-4677-B093-3F2D0B64738E}" type="presParOf" srcId="{0AAD1F38-F793-4B4D-A7C1-0EB0E5E96D0E}" destId="{5E1F2C9F-848F-4D4A-BF3E-1D0CCC125647}" srcOrd="0" destOrd="0" presId="urn:microsoft.com/office/officeart/2005/8/layout/radial1"/>
    <dgm:cxn modelId="{1BD71BA4-69AA-4711-A779-604C617B1D7C}" type="presParOf" srcId="{FB151A69-068C-4834-B6A7-57760C7C67A9}" destId="{10AC0CE8-C76A-4293-98D6-75BC8E255D61}" srcOrd="4" destOrd="0" presId="urn:microsoft.com/office/officeart/2005/8/layout/radial1"/>
    <dgm:cxn modelId="{7F0F9942-1270-4F52-849A-C4DEBDE4B8CC}" type="presParOf" srcId="{FB151A69-068C-4834-B6A7-57760C7C67A9}" destId="{F7956D89-C625-44FD-919E-833C2148F4B6}" srcOrd="5" destOrd="0" presId="urn:microsoft.com/office/officeart/2005/8/layout/radial1"/>
    <dgm:cxn modelId="{824C6566-986E-4A4E-AEB9-A83CF66512AF}" type="presParOf" srcId="{F7956D89-C625-44FD-919E-833C2148F4B6}" destId="{3FA89C93-D942-4B07-A057-B5A70186894F}" srcOrd="0" destOrd="0" presId="urn:microsoft.com/office/officeart/2005/8/layout/radial1"/>
    <dgm:cxn modelId="{BD2CC8D8-81AB-4980-B028-7D3F2FCE9A2B}" type="presParOf" srcId="{FB151A69-068C-4834-B6A7-57760C7C67A9}" destId="{13FC3DFA-EC65-4A8E-AF70-4B93C9A027EC}" srcOrd="6" destOrd="0" presId="urn:microsoft.com/office/officeart/2005/8/layout/radial1"/>
    <dgm:cxn modelId="{89E22C4B-2D6B-445E-A0E0-0DC8A7AFA14B}" type="presParOf" srcId="{FB151A69-068C-4834-B6A7-57760C7C67A9}" destId="{CADF5C85-77D1-4BE6-8142-F822C6AD6356}" srcOrd="7" destOrd="0" presId="urn:microsoft.com/office/officeart/2005/8/layout/radial1"/>
    <dgm:cxn modelId="{F889632A-47A2-42F0-829D-3572127D69E8}" type="presParOf" srcId="{CADF5C85-77D1-4BE6-8142-F822C6AD6356}" destId="{127C291B-90CF-4500-B282-CC8686ED9239}" srcOrd="0" destOrd="0" presId="urn:microsoft.com/office/officeart/2005/8/layout/radial1"/>
    <dgm:cxn modelId="{3BC9FF32-7D23-44E1-8FFC-9C746FDA65C0}" type="presParOf" srcId="{FB151A69-068C-4834-B6A7-57760C7C67A9}" destId="{268F2B43-F66B-4114-A7FA-7722BF2EC447}" srcOrd="8" destOrd="0" presId="urn:microsoft.com/office/officeart/2005/8/layout/radial1"/>
    <dgm:cxn modelId="{F4E9E52A-3590-4A23-88C9-6BAE13F15FF0}" type="presParOf" srcId="{FB151A69-068C-4834-B6A7-57760C7C67A9}" destId="{8ADCA6E1-BC1B-4191-8E83-4251D3746691}" srcOrd="9" destOrd="0" presId="urn:microsoft.com/office/officeart/2005/8/layout/radial1"/>
    <dgm:cxn modelId="{F6FE67A5-6C4F-4BA1-B08B-469224C798B4}" type="presParOf" srcId="{8ADCA6E1-BC1B-4191-8E83-4251D3746691}" destId="{A51102EC-9D4E-485F-A497-84E1A3EC595C}" srcOrd="0" destOrd="0" presId="urn:microsoft.com/office/officeart/2005/8/layout/radial1"/>
    <dgm:cxn modelId="{06F8236A-4707-4ABA-A5DF-E09F7776F7D4}" type="presParOf" srcId="{FB151A69-068C-4834-B6A7-57760C7C67A9}" destId="{6CD2F0FC-8650-4840-826A-24AB96447FF8}" srcOrd="10" destOrd="0" presId="urn:microsoft.com/office/officeart/2005/8/layout/radial1"/>
    <dgm:cxn modelId="{BBD7D514-5C34-46B4-94AD-B43BA07E2638}" type="presParOf" srcId="{FB151A69-068C-4834-B6A7-57760C7C67A9}" destId="{7E8C5CB4-FC2D-4878-A005-272B7526565C}" srcOrd="11" destOrd="0" presId="urn:microsoft.com/office/officeart/2005/8/layout/radial1"/>
    <dgm:cxn modelId="{4692F367-6897-4870-A096-3FFD4B9E09DF}" type="presParOf" srcId="{7E8C5CB4-FC2D-4878-A005-272B7526565C}" destId="{E2E65272-6CE1-4FEE-9511-2F358199072A}" srcOrd="0" destOrd="0" presId="urn:microsoft.com/office/officeart/2005/8/layout/radial1"/>
    <dgm:cxn modelId="{31CA08EF-2F81-4B0B-9062-9C8CCEFDA116}" type="presParOf" srcId="{FB151A69-068C-4834-B6A7-57760C7C67A9}" destId="{80CEAC33-D935-4F10-834E-4F64B8ED3B48}" srcOrd="12" destOrd="0" presId="urn:microsoft.com/office/officeart/2005/8/layout/radial1"/>
    <dgm:cxn modelId="{08715203-9869-4F5C-AB05-7A31052461B4}" type="presParOf" srcId="{FB151A69-068C-4834-B6A7-57760C7C67A9}" destId="{4E97889A-0A91-45FB-A058-A03CA17BB456}" srcOrd="13" destOrd="0" presId="urn:microsoft.com/office/officeart/2005/8/layout/radial1"/>
    <dgm:cxn modelId="{13A54C9E-26F6-4BA0-8D84-BCD2BFA50997}" type="presParOf" srcId="{4E97889A-0A91-45FB-A058-A03CA17BB456}" destId="{328591B2-3C43-447B-ABD8-F849CAB7DEF5}" srcOrd="0" destOrd="0" presId="urn:microsoft.com/office/officeart/2005/8/layout/radial1"/>
    <dgm:cxn modelId="{05518BC1-01C4-46AB-A5BF-719905D0230E}" type="presParOf" srcId="{FB151A69-068C-4834-B6A7-57760C7C67A9}" destId="{144F6B4C-EC73-4CA9-9AF8-05F02CBDFBE3}" srcOrd="14" destOrd="0" presId="urn:microsoft.com/office/officeart/2005/8/layout/radial1"/>
    <dgm:cxn modelId="{4E411D9E-183A-4402-AF4C-81A13EC0F42A}" type="presParOf" srcId="{FB151A69-068C-4834-B6A7-57760C7C67A9}" destId="{63DD16AC-810D-4152-BA87-10EDE75F507C}" srcOrd="15" destOrd="0" presId="urn:microsoft.com/office/officeart/2005/8/layout/radial1"/>
    <dgm:cxn modelId="{4624715F-961F-40E2-9951-569C846CBC9E}" type="presParOf" srcId="{63DD16AC-810D-4152-BA87-10EDE75F507C}" destId="{2A0DDCA2-C7D0-4C9B-8A4C-C18B31420271}" srcOrd="0" destOrd="0" presId="urn:microsoft.com/office/officeart/2005/8/layout/radial1"/>
    <dgm:cxn modelId="{0D75AFE8-0D0C-4D16-AA2C-4BA2444BC4E8}" type="presParOf" srcId="{FB151A69-068C-4834-B6A7-57760C7C67A9}" destId="{ECCB3501-C079-4AD9-B441-9EDC788E34F3}" srcOrd="16"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376AC0-E8C9-4036-A55E-A59B4A11057E}"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F7F0C35C-C7D8-468A-A557-2214C1F14812}">
      <dgm:prSet phldrT="[Text]"/>
      <dgm:spPr/>
      <dgm:t>
        <a:bodyPr/>
        <a:lstStyle/>
        <a:p>
          <a:r>
            <a:rPr lang="en-US" dirty="0" smtClean="0"/>
            <a:t>Vocabulary </a:t>
          </a:r>
          <a:r>
            <a:rPr lang="ka-GE" dirty="0" smtClean="0"/>
            <a:t> ლექსიკა</a:t>
          </a:r>
          <a:endParaRPr lang="en-US" dirty="0"/>
        </a:p>
      </dgm:t>
    </dgm:pt>
    <dgm:pt modelId="{33A0B49C-73B4-4CFA-A33F-C7266B0BBB20}" type="parTrans" cxnId="{83ED0C7E-A0D1-42B3-B1D5-072CC42C096E}">
      <dgm:prSet/>
      <dgm:spPr/>
      <dgm:t>
        <a:bodyPr/>
        <a:lstStyle/>
        <a:p>
          <a:endParaRPr lang="en-US"/>
        </a:p>
      </dgm:t>
    </dgm:pt>
    <dgm:pt modelId="{62D39DF7-84DC-460C-A91F-0D94ADD31F13}" type="sibTrans" cxnId="{83ED0C7E-A0D1-42B3-B1D5-072CC42C096E}">
      <dgm:prSet/>
      <dgm:spPr/>
      <dgm:t>
        <a:bodyPr/>
        <a:lstStyle/>
        <a:p>
          <a:endParaRPr lang="en-US"/>
        </a:p>
      </dgm:t>
    </dgm:pt>
    <dgm:pt modelId="{B2104859-D8E7-41DE-8DC9-BD893938B4F5}">
      <dgm:prSet phldrT="[Text]" custT="1"/>
      <dgm:spPr/>
      <dgm:t>
        <a:bodyPr/>
        <a:lstStyle/>
        <a:p>
          <a:r>
            <a:rPr lang="en-US" sz="2000" dirty="0" smtClean="0"/>
            <a:t>architectural</a:t>
          </a:r>
        </a:p>
        <a:p>
          <a:r>
            <a:rPr lang="en-US" sz="2000" dirty="0" smtClean="0"/>
            <a:t>(adj.)</a:t>
          </a:r>
          <a:endParaRPr lang="en-US" sz="2000" dirty="0"/>
        </a:p>
      </dgm:t>
    </dgm:pt>
    <dgm:pt modelId="{1B5F954E-B42D-4D3C-80B9-DCFDA5316E38}" type="parTrans" cxnId="{B8870147-2154-4322-811B-EAA9A826C3CB}">
      <dgm:prSet/>
      <dgm:spPr/>
      <dgm:t>
        <a:bodyPr/>
        <a:lstStyle/>
        <a:p>
          <a:endParaRPr lang="en-US" dirty="0"/>
        </a:p>
      </dgm:t>
    </dgm:pt>
    <dgm:pt modelId="{D4A92BF8-608D-4367-8192-146C246C06A3}" type="sibTrans" cxnId="{B8870147-2154-4322-811B-EAA9A826C3CB}">
      <dgm:prSet/>
      <dgm:spPr/>
      <dgm:t>
        <a:bodyPr/>
        <a:lstStyle/>
        <a:p>
          <a:endParaRPr lang="en-US"/>
        </a:p>
      </dgm:t>
    </dgm:pt>
    <dgm:pt modelId="{376B5DE4-1C3F-4A76-9B4A-98D21A4AF5F1}">
      <dgm:prSet phldrT="[Text]" custT="1"/>
      <dgm:spPr/>
      <dgm:t>
        <a:bodyPr/>
        <a:lstStyle/>
        <a:p>
          <a:r>
            <a:rPr lang="en-US" sz="2000" dirty="0" smtClean="0"/>
            <a:t>landmarks</a:t>
          </a:r>
        </a:p>
        <a:p>
          <a:r>
            <a:rPr lang="en-US" sz="2000" dirty="0" smtClean="0"/>
            <a:t>(n.)</a:t>
          </a:r>
          <a:endParaRPr lang="en-US" sz="2000" dirty="0"/>
        </a:p>
      </dgm:t>
    </dgm:pt>
    <dgm:pt modelId="{F2BB8BAE-DAB4-4B98-816D-DB487942119C}" type="parTrans" cxnId="{5A3FD2FC-2B44-4F88-9252-592D8D8C16DA}">
      <dgm:prSet/>
      <dgm:spPr/>
      <dgm:t>
        <a:bodyPr/>
        <a:lstStyle/>
        <a:p>
          <a:endParaRPr lang="en-US" dirty="0"/>
        </a:p>
      </dgm:t>
    </dgm:pt>
    <dgm:pt modelId="{00E075C7-8C4C-43D2-B02D-24742270C83A}" type="sibTrans" cxnId="{5A3FD2FC-2B44-4F88-9252-592D8D8C16DA}">
      <dgm:prSet/>
      <dgm:spPr/>
      <dgm:t>
        <a:bodyPr/>
        <a:lstStyle/>
        <a:p>
          <a:endParaRPr lang="en-US"/>
        </a:p>
      </dgm:t>
    </dgm:pt>
    <dgm:pt modelId="{564B5AE9-0D9D-41E1-85EF-4E23387872DA}">
      <dgm:prSet phldrT="[Text]" custT="1"/>
      <dgm:spPr/>
      <dgm:t>
        <a:bodyPr/>
        <a:lstStyle/>
        <a:p>
          <a:r>
            <a:rPr lang="en-US" sz="1800" dirty="0" err="1" smtClean="0"/>
            <a:t>recognisable</a:t>
          </a:r>
          <a:endParaRPr lang="en-US" sz="1800" dirty="0" smtClean="0"/>
        </a:p>
        <a:p>
          <a:r>
            <a:rPr lang="en-US" sz="1800" dirty="0" smtClean="0"/>
            <a:t>(adj.)</a:t>
          </a:r>
          <a:endParaRPr lang="en-US" sz="1800" dirty="0"/>
        </a:p>
      </dgm:t>
    </dgm:pt>
    <dgm:pt modelId="{1F9360AC-45E0-44A5-8C41-F6C19EE3193A}" type="parTrans" cxnId="{BBDFEC68-6EC6-4E7F-BBC7-0D80C7F07A00}">
      <dgm:prSet/>
      <dgm:spPr/>
      <dgm:t>
        <a:bodyPr/>
        <a:lstStyle/>
        <a:p>
          <a:endParaRPr lang="en-US" dirty="0"/>
        </a:p>
      </dgm:t>
    </dgm:pt>
    <dgm:pt modelId="{42C9D4DD-CDB7-4E80-923E-11393013F4C1}" type="sibTrans" cxnId="{BBDFEC68-6EC6-4E7F-BBC7-0D80C7F07A00}">
      <dgm:prSet/>
      <dgm:spPr/>
      <dgm:t>
        <a:bodyPr/>
        <a:lstStyle/>
        <a:p>
          <a:endParaRPr lang="en-US"/>
        </a:p>
      </dgm:t>
    </dgm:pt>
    <dgm:pt modelId="{A2E5F48A-55E3-4FF8-9633-1C669D2F9C08}">
      <dgm:prSet custT="1"/>
      <dgm:spPr/>
      <dgm:t>
        <a:bodyPr/>
        <a:lstStyle/>
        <a:p>
          <a:r>
            <a:rPr lang="en-US" sz="2000" dirty="0" smtClean="0"/>
            <a:t>bridge</a:t>
          </a:r>
        </a:p>
        <a:p>
          <a:r>
            <a:rPr lang="en-US" sz="2000" dirty="0" smtClean="0"/>
            <a:t>(n.)</a:t>
          </a:r>
          <a:endParaRPr lang="en-US" sz="2000" dirty="0"/>
        </a:p>
      </dgm:t>
    </dgm:pt>
    <dgm:pt modelId="{9B372BD6-FE79-4769-AAA9-B84C2E13E8EC}" type="parTrans" cxnId="{09EB9642-6DD4-4D90-88BD-07C17FB2AABC}">
      <dgm:prSet/>
      <dgm:spPr/>
      <dgm:t>
        <a:bodyPr/>
        <a:lstStyle/>
        <a:p>
          <a:endParaRPr lang="en-US" dirty="0"/>
        </a:p>
      </dgm:t>
    </dgm:pt>
    <dgm:pt modelId="{E08AE13C-908F-4378-96FC-081C6BE7ACCB}" type="sibTrans" cxnId="{09EB9642-6DD4-4D90-88BD-07C17FB2AABC}">
      <dgm:prSet/>
      <dgm:spPr/>
      <dgm:t>
        <a:bodyPr/>
        <a:lstStyle/>
        <a:p>
          <a:endParaRPr lang="en-US"/>
        </a:p>
      </dgm:t>
    </dgm:pt>
    <dgm:pt modelId="{4FDEF11E-9C72-432F-B3D8-FCD5DE5891E8}">
      <dgm:prSet custScaleX="97649" custScaleY="99452" custRadScaleRad="128288" custRadScaleInc="-97461"/>
      <dgm:spPr/>
      <dgm:t>
        <a:bodyPr/>
        <a:lstStyle/>
        <a:p>
          <a:endParaRPr lang="en-US" dirty="0"/>
        </a:p>
      </dgm:t>
    </dgm:pt>
    <dgm:pt modelId="{1D06C00F-333E-444D-8F00-4F711968BCD6}" type="parTrans" cxnId="{7403A46D-4DC4-48CB-9DD1-C3849DEF280E}">
      <dgm:prSet/>
      <dgm:spPr/>
      <dgm:t>
        <a:bodyPr/>
        <a:lstStyle/>
        <a:p>
          <a:endParaRPr lang="en-US"/>
        </a:p>
      </dgm:t>
    </dgm:pt>
    <dgm:pt modelId="{63437E0B-8506-46C4-9265-F57D8BAF0614}" type="sibTrans" cxnId="{7403A46D-4DC4-48CB-9DD1-C3849DEF280E}">
      <dgm:prSet/>
      <dgm:spPr/>
      <dgm:t>
        <a:bodyPr/>
        <a:lstStyle/>
        <a:p>
          <a:endParaRPr lang="en-US"/>
        </a:p>
      </dgm:t>
    </dgm:pt>
    <dgm:pt modelId="{8554EEC2-EC10-4025-97F8-A5FC042645B2}">
      <dgm:prSet custScaleX="97649" custScaleY="99452" custRadScaleRad="112146" custRadScaleInc="-242079"/>
      <dgm:spPr/>
      <dgm:t>
        <a:bodyPr/>
        <a:lstStyle/>
        <a:p>
          <a:endParaRPr lang="en-US" dirty="0"/>
        </a:p>
      </dgm:t>
    </dgm:pt>
    <dgm:pt modelId="{E65268EC-A59E-4AD2-8F3B-6958256B9073}" type="parTrans" cxnId="{65498E40-858F-417C-BD1B-1F1356FD28FF}">
      <dgm:prSet/>
      <dgm:spPr/>
      <dgm:t>
        <a:bodyPr/>
        <a:lstStyle/>
        <a:p>
          <a:endParaRPr lang="en-US"/>
        </a:p>
      </dgm:t>
    </dgm:pt>
    <dgm:pt modelId="{8EC700F6-F7DF-4128-B7A7-A928F8AB7697}" type="sibTrans" cxnId="{65498E40-858F-417C-BD1B-1F1356FD28FF}">
      <dgm:prSet/>
      <dgm:spPr/>
      <dgm:t>
        <a:bodyPr/>
        <a:lstStyle/>
        <a:p>
          <a:endParaRPr lang="en-US"/>
        </a:p>
      </dgm:t>
    </dgm:pt>
    <dgm:pt modelId="{203223DE-F212-447D-A7CA-D12D17CD3979}">
      <dgm:prSet/>
      <dgm:spPr/>
      <dgm:t>
        <a:bodyPr/>
        <a:lstStyle/>
        <a:p>
          <a:endParaRPr lang="en-US" dirty="0"/>
        </a:p>
      </dgm:t>
    </dgm:pt>
    <dgm:pt modelId="{0D67284E-7C8B-46F1-90D8-2ADC2A714E90}" type="parTrans" cxnId="{D5DF5045-C7D9-47BC-BAEE-E9912B208337}">
      <dgm:prSet/>
      <dgm:spPr/>
      <dgm:t>
        <a:bodyPr/>
        <a:lstStyle/>
        <a:p>
          <a:endParaRPr lang="en-US"/>
        </a:p>
      </dgm:t>
    </dgm:pt>
    <dgm:pt modelId="{E9281E72-5523-495F-B93E-EE0C75992653}" type="sibTrans" cxnId="{D5DF5045-C7D9-47BC-BAEE-E9912B208337}">
      <dgm:prSet/>
      <dgm:spPr/>
      <dgm:t>
        <a:bodyPr/>
        <a:lstStyle/>
        <a:p>
          <a:endParaRPr lang="en-US"/>
        </a:p>
      </dgm:t>
    </dgm:pt>
    <dgm:pt modelId="{6E083CFA-8213-4CBA-AEFC-DCA8347DA2DF}">
      <dgm:prSet/>
      <dgm:spPr/>
      <dgm:t>
        <a:bodyPr/>
        <a:lstStyle/>
        <a:p>
          <a:endParaRPr lang="en-US" dirty="0"/>
        </a:p>
      </dgm:t>
    </dgm:pt>
    <dgm:pt modelId="{24634450-15E6-46FB-9A4C-17442E8D70B1}" type="parTrans" cxnId="{24782B9F-5A0D-4754-B65A-5F64E865A485}">
      <dgm:prSet/>
      <dgm:spPr/>
      <dgm:t>
        <a:bodyPr/>
        <a:lstStyle/>
        <a:p>
          <a:endParaRPr lang="en-US"/>
        </a:p>
      </dgm:t>
    </dgm:pt>
    <dgm:pt modelId="{D03DA982-9AF0-420D-A356-9BEE66C5D8AF}" type="sibTrans" cxnId="{24782B9F-5A0D-4754-B65A-5F64E865A485}">
      <dgm:prSet/>
      <dgm:spPr/>
      <dgm:t>
        <a:bodyPr/>
        <a:lstStyle/>
        <a:p>
          <a:endParaRPr lang="en-US"/>
        </a:p>
      </dgm:t>
    </dgm:pt>
    <dgm:pt modelId="{2EAE9508-7C36-4E72-A9AF-FB32E73024B5}">
      <dgm:prSet/>
      <dgm:spPr/>
      <dgm:t>
        <a:bodyPr/>
        <a:lstStyle/>
        <a:p>
          <a:endParaRPr lang="en-US" dirty="0"/>
        </a:p>
      </dgm:t>
    </dgm:pt>
    <dgm:pt modelId="{9A981F70-672F-4BF5-9589-57F770A643D8}" type="parTrans" cxnId="{3F770679-0ED1-43CA-81F9-96A476BF4D9B}">
      <dgm:prSet/>
      <dgm:spPr/>
      <dgm:t>
        <a:bodyPr/>
        <a:lstStyle/>
        <a:p>
          <a:endParaRPr lang="en-US"/>
        </a:p>
      </dgm:t>
    </dgm:pt>
    <dgm:pt modelId="{FB762A0D-95B7-41C7-98C7-19B9EBD034AD}" type="sibTrans" cxnId="{3F770679-0ED1-43CA-81F9-96A476BF4D9B}">
      <dgm:prSet/>
      <dgm:spPr/>
      <dgm:t>
        <a:bodyPr/>
        <a:lstStyle/>
        <a:p>
          <a:endParaRPr lang="en-US"/>
        </a:p>
      </dgm:t>
    </dgm:pt>
    <dgm:pt modelId="{FDBC8741-C1E7-48E0-8AB2-D2C3303F0B34}">
      <dgm:prSet/>
      <dgm:spPr/>
      <dgm:t>
        <a:bodyPr/>
        <a:lstStyle/>
        <a:p>
          <a:endParaRPr lang="en-US" dirty="0"/>
        </a:p>
      </dgm:t>
    </dgm:pt>
    <dgm:pt modelId="{CEE014D8-0914-4332-A050-EA6D3FCA396D}" type="parTrans" cxnId="{56D4C85F-7524-4CBF-98B3-B8DCA69B17C0}">
      <dgm:prSet/>
      <dgm:spPr/>
      <dgm:t>
        <a:bodyPr/>
        <a:lstStyle/>
        <a:p>
          <a:endParaRPr lang="en-US"/>
        </a:p>
      </dgm:t>
    </dgm:pt>
    <dgm:pt modelId="{D8CC92E9-8BD0-4699-AAFB-A0571B720BC6}" type="sibTrans" cxnId="{56D4C85F-7524-4CBF-98B3-B8DCA69B17C0}">
      <dgm:prSet/>
      <dgm:spPr/>
      <dgm:t>
        <a:bodyPr/>
        <a:lstStyle/>
        <a:p>
          <a:endParaRPr lang="en-US"/>
        </a:p>
      </dgm:t>
    </dgm:pt>
    <dgm:pt modelId="{18F99082-99FF-44C4-A138-46BFE8113404}">
      <dgm:prSet/>
      <dgm:spPr/>
      <dgm:t>
        <a:bodyPr/>
        <a:lstStyle/>
        <a:p>
          <a:endParaRPr lang="en-US" dirty="0"/>
        </a:p>
      </dgm:t>
    </dgm:pt>
    <dgm:pt modelId="{A48826C9-EE5C-4338-B9B0-3AFE6E06D493}" type="parTrans" cxnId="{0AB5C4B2-F470-4CF3-AAC1-F42C05F8EAA9}">
      <dgm:prSet/>
      <dgm:spPr/>
      <dgm:t>
        <a:bodyPr/>
        <a:lstStyle/>
        <a:p>
          <a:endParaRPr lang="en-US"/>
        </a:p>
      </dgm:t>
    </dgm:pt>
    <dgm:pt modelId="{987E1BA9-5476-4A9B-83D5-4821F31ACE44}" type="sibTrans" cxnId="{0AB5C4B2-F470-4CF3-AAC1-F42C05F8EAA9}">
      <dgm:prSet/>
      <dgm:spPr/>
      <dgm:t>
        <a:bodyPr/>
        <a:lstStyle/>
        <a:p>
          <a:endParaRPr lang="en-US"/>
        </a:p>
      </dgm:t>
    </dgm:pt>
    <dgm:pt modelId="{826541EC-910E-4BCB-B704-08A1AD6D968F}">
      <dgm:prSet/>
      <dgm:spPr/>
      <dgm:t>
        <a:bodyPr/>
        <a:lstStyle/>
        <a:p>
          <a:endParaRPr lang="en-US" dirty="0"/>
        </a:p>
      </dgm:t>
    </dgm:pt>
    <dgm:pt modelId="{9CEC4719-1114-4183-A9E6-1295DE07FB7C}" type="parTrans" cxnId="{95763EB4-0F0F-4077-80D6-12B5AD3D156F}">
      <dgm:prSet/>
      <dgm:spPr/>
      <dgm:t>
        <a:bodyPr/>
        <a:lstStyle/>
        <a:p>
          <a:endParaRPr lang="en-US"/>
        </a:p>
      </dgm:t>
    </dgm:pt>
    <dgm:pt modelId="{EB95DCFE-3AD9-439A-8AFB-E63F98A59922}" type="sibTrans" cxnId="{95763EB4-0F0F-4077-80D6-12B5AD3D156F}">
      <dgm:prSet/>
      <dgm:spPr/>
      <dgm:t>
        <a:bodyPr/>
        <a:lstStyle/>
        <a:p>
          <a:endParaRPr lang="en-US"/>
        </a:p>
      </dgm:t>
    </dgm:pt>
    <dgm:pt modelId="{C99C70E3-1247-4B33-8B23-055BCDDCE04F}">
      <dgm:prSet custScaleX="97649" custScaleY="99452" custRadScaleRad="112146" custRadScaleInc="-242079"/>
      <dgm:spPr/>
      <dgm:t>
        <a:bodyPr/>
        <a:lstStyle/>
        <a:p>
          <a:endParaRPr lang="en-US" dirty="0"/>
        </a:p>
      </dgm:t>
    </dgm:pt>
    <dgm:pt modelId="{0F102819-1CEA-48BE-A8CC-7932A208F046}" type="parTrans" cxnId="{2BA1C919-BB5D-45D1-8590-C392D271293A}">
      <dgm:prSet/>
      <dgm:spPr/>
      <dgm:t>
        <a:bodyPr/>
        <a:lstStyle/>
        <a:p>
          <a:endParaRPr lang="en-US"/>
        </a:p>
      </dgm:t>
    </dgm:pt>
    <dgm:pt modelId="{98A91176-2739-4FFC-A895-C7F43A5D349C}" type="sibTrans" cxnId="{2BA1C919-BB5D-45D1-8590-C392D271293A}">
      <dgm:prSet/>
      <dgm:spPr/>
      <dgm:t>
        <a:bodyPr/>
        <a:lstStyle/>
        <a:p>
          <a:endParaRPr lang="en-US"/>
        </a:p>
      </dgm:t>
    </dgm:pt>
    <dgm:pt modelId="{5DE919AD-12CE-4D7F-BF2C-7EADF13DD5BE}">
      <dgm:prSet phldrT="[Text]"/>
      <dgm:spPr/>
      <dgm:t>
        <a:bodyPr/>
        <a:lstStyle/>
        <a:p>
          <a:endParaRPr lang="en-US" dirty="0"/>
        </a:p>
      </dgm:t>
    </dgm:pt>
    <dgm:pt modelId="{60233677-ABF4-4AF6-8392-06AC49166954}" type="parTrans" cxnId="{C7E1302D-FC62-4A13-B50B-C7FB88189909}">
      <dgm:prSet/>
      <dgm:spPr/>
      <dgm:t>
        <a:bodyPr/>
        <a:lstStyle/>
        <a:p>
          <a:endParaRPr lang="en-US"/>
        </a:p>
      </dgm:t>
    </dgm:pt>
    <dgm:pt modelId="{F82FB79C-93D0-42CA-BFF7-9E24345BF190}" type="sibTrans" cxnId="{C7E1302D-FC62-4A13-B50B-C7FB88189909}">
      <dgm:prSet/>
      <dgm:spPr/>
      <dgm:t>
        <a:bodyPr/>
        <a:lstStyle/>
        <a:p>
          <a:endParaRPr lang="en-US"/>
        </a:p>
      </dgm:t>
    </dgm:pt>
    <dgm:pt modelId="{BE5E4C39-0175-405D-B417-177278A84DD4}">
      <dgm:prSet phldrT="[Text]"/>
      <dgm:spPr/>
      <dgm:t>
        <a:bodyPr/>
        <a:lstStyle/>
        <a:p>
          <a:endParaRPr lang="en-US" dirty="0"/>
        </a:p>
      </dgm:t>
    </dgm:pt>
    <dgm:pt modelId="{6992FE3C-3064-4748-8C4B-0E557C0F7CF2}" type="parTrans" cxnId="{8C0E8690-0FAC-4EC0-B9C3-B8819F168408}">
      <dgm:prSet/>
      <dgm:spPr/>
      <dgm:t>
        <a:bodyPr/>
        <a:lstStyle/>
        <a:p>
          <a:endParaRPr lang="en-US"/>
        </a:p>
      </dgm:t>
    </dgm:pt>
    <dgm:pt modelId="{6D79CC73-7ABC-429C-8E59-8EFD7D39EC50}" type="sibTrans" cxnId="{8C0E8690-0FAC-4EC0-B9C3-B8819F168408}">
      <dgm:prSet/>
      <dgm:spPr/>
      <dgm:t>
        <a:bodyPr/>
        <a:lstStyle/>
        <a:p>
          <a:endParaRPr lang="en-US"/>
        </a:p>
      </dgm:t>
    </dgm:pt>
    <dgm:pt modelId="{E7F3BA06-436E-477E-8005-93644E824245}">
      <dgm:prSet custT="1"/>
      <dgm:spPr/>
      <dgm:t>
        <a:bodyPr/>
        <a:lstStyle/>
        <a:p>
          <a:r>
            <a:rPr lang="en-US" sz="2000" dirty="0" smtClean="0">
              <a:solidFill>
                <a:schemeClr val="bg1"/>
              </a:solidFill>
            </a:rPr>
            <a:t>tower</a:t>
          </a:r>
        </a:p>
        <a:p>
          <a:r>
            <a:rPr lang="en-US" sz="2000" dirty="0" smtClean="0">
              <a:solidFill>
                <a:schemeClr val="bg1"/>
              </a:solidFill>
            </a:rPr>
            <a:t>(n.)</a:t>
          </a:r>
          <a:endParaRPr lang="en-US" sz="2000" dirty="0">
            <a:solidFill>
              <a:schemeClr val="bg1"/>
            </a:solidFill>
          </a:endParaRPr>
        </a:p>
      </dgm:t>
    </dgm:pt>
    <dgm:pt modelId="{67EE00F5-495C-4F93-8BE0-04188A81347C}" type="parTrans" cxnId="{060C7F80-D444-4D0F-92B0-221501816BA7}">
      <dgm:prSet/>
      <dgm:spPr/>
      <dgm:t>
        <a:bodyPr/>
        <a:lstStyle/>
        <a:p>
          <a:endParaRPr lang="en-US" dirty="0"/>
        </a:p>
      </dgm:t>
    </dgm:pt>
    <dgm:pt modelId="{C8FDF0B3-A951-4C9D-9402-3375E9100572}" type="sibTrans" cxnId="{060C7F80-D444-4D0F-92B0-221501816BA7}">
      <dgm:prSet/>
      <dgm:spPr/>
      <dgm:t>
        <a:bodyPr/>
        <a:lstStyle/>
        <a:p>
          <a:endParaRPr lang="en-US"/>
        </a:p>
      </dgm:t>
    </dgm:pt>
    <dgm:pt modelId="{B5B3312F-3DAB-4D3D-B261-5ECCAE7E2B13}">
      <dgm:prSet custScaleX="115863" custScaleY="106209" custRadScaleRad="120233" custRadScaleInc="-52176"/>
      <dgm:spPr/>
      <dgm:t>
        <a:bodyPr/>
        <a:lstStyle/>
        <a:p>
          <a:endParaRPr lang="en-US" dirty="0"/>
        </a:p>
      </dgm:t>
    </dgm:pt>
    <dgm:pt modelId="{6A79DC97-3D13-4A1C-AC90-3B4A72213670}" type="parTrans" cxnId="{22C7FA36-6C53-4BAE-8800-D0D93801D42E}">
      <dgm:prSet/>
      <dgm:spPr/>
      <dgm:t>
        <a:bodyPr/>
        <a:lstStyle/>
        <a:p>
          <a:endParaRPr lang="en-US"/>
        </a:p>
      </dgm:t>
    </dgm:pt>
    <dgm:pt modelId="{4BF096BE-4CF2-4982-B7EA-1FC1EE3392F5}" type="sibTrans" cxnId="{22C7FA36-6C53-4BAE-8800-D0D93801D42E}">
      <dgm:prSet/>
      <dgm:spPr/>
      <dgm:t>
        <a:bodyPr/>
        <a:lstStyle/>
        <a:p>
          <a:endParaRPr lang="en-US"/>
        </a:p>
      </dgm:t>
    </dgm:pt>
    <dgm:pt modelId="{086D37A8-0887-4897-9CAD-0BD7B542CC55}">
      <dgm:prSet custScaleX="115863" custScaleY="106209" custRadScaleRad="120233" custRadScaleInc="-52176"/>
      <dgm:spPr/>
      <dgm:t>
        <a:bodyPr/>
        <a:lstStyle/>
        <a:p>
          <a:endParaRPr lang="en-US" dirty="0"/>
        </a:p>
      </dgm:t>
    </dgm:pt>
    <dgm:pt modelId="{2DD8EA2F-6003-46D7-9796-020C741C98CE}" type="parTrans" cxnId="{E538C33D-3BF7-4A85-B94A-EB757E58513A}">
      <dgm:prSet/>
      <dgm:spPr/>
      <dgm:t>
        <a:bodyPr/>
        <a:lstStyle/>
        <a:p>
          <a:endParaRPr lang="en-US"/>
        </a:p>
      </dgm:t>
    </dgm:pt>
    <dgm:pt modelId="{E353B8B5-C83F-4F6A-8347-903C9B7B61B6}" type="sibTrans" cxnId="{E538C33D-3BF7-4A85-B94A-EB757E58513A}">
      <dgm:prSet/>
      <dgm:spPr/>
      <dgm:t>
        <a:bodyPr/>
        <a:lstStyle/>
        <a:p>
          <a:endParaRPr lang="en-US"/>
        </a:p>
      </dgm:t>
    </dgm:pt>
    <dgm:pt modelId="{73BDA223-2ABD-466C-98B2-0EC023D0047E}">
      <dgm:prSet custScaleX="115863" custScaleY="106209" custRadScaleRad="120233" custRadScaleInc="-52176"/>
      <dgm:spPr/>
      <dgm:t>
        <a:bodyPr/>
        <a:lstStyle/>
        <a:p>
          <a:endParaRPr lang="en-US" dirty="0"/>
        </a:p>
      </dgm:t>
    </dgm:pt>
    <dgm:pt modelId="{6C2BF104-118D-4E1C-9A41-1DFABF9A70C3}" type="parTrans" cxnId="{B207B55F-FFF0-4C46-9C6E-22B8CD7DA20F}">
      <dgm:prSet/>
      <dgm:spPr/>
      <dgm:t>
        <a:bodyPr/>
        <a:lstStyle/>
        <a:p>
          <a:endParaRPr lang="en-US"/>
        </a:p>
      </dgm:t>
    </dgm:pt>
    <dgm:pt modelId="{84E6DD8B-0B8C-48FD-82C3-1E4A2AA05DDC}" type="sibTrans" cxnId="{B207B55F-FFF0-4C46-9C6E-22B8CD7DA20F}">
      <dgm:prSet/>
      <dgm:spPr/>
      <dgm:t>
        <a:bodyPr/>
        <a:lstStyle/>
        <a:p>
          <a:endParaRPr lang="en-US"/>
        </a:p>
      </dgm:t>
    </dgm:pt>
    <dgm:pt modelId="{AFBD7A70-CB8D-4ECC-8FF1-E227D6AAA348}">
      <dgm:prSet custScaleX="115863" custScaleY="106209" custRadScaleRad="120233" custRadScaleInc="-52176"/>
      <dgm:spPr/>
      <dgm:t>
        <a:bodyPr/>
        <a:lstStyle/>
        <a:p>
          <a:endParaRPr lang="en-US" dirty="0"/>
        </a:p>
      </dgm:t>
    </dgm:pt>
    <dgm:pt modelId="{936C80CC-67B8-4FCF-8BBA-673868D56C5D}" type="parTrans" cxnId="{7FB6F186-E2B9-478C-950C-B8BDF18DB0C1}">
      <dgm:prSet/>
      <dgm:spPr/>
      <dgm:t>
        <a:bodyPr/>
        <a:lstStyle/>
        <a:p>
          <a:endParaRPr lang="en-US"/>
        </a:p>
      </dgm:t>
    </dgm:pt>
    <dgm:pt modelId="{F1D483CA-8D7C-4295-AE19-CF0500F3FDE9}" type="sibTrans" cxnId="{7FB6F186-E2B9-478C-950C-B8BDF18DB0C1}">
      <dgm:prSet/>
      <dgm:spPr/>
      <dgm:t>
        <a:bodyPr/>
        <a:lstStyle/>
        <a:p>
          <a:endParaRPr lang="en-US"/>
        </a:p>
      </dgm:t>
    </dgm:pt>
    <dgm:pt modelId="{E9CDF8D5-F77C-40F6-8C25-D1BBE35BD9C5}">
      <dgm:prSet custScaleX="115863" custScaleY="106209" custRadScaleRad="120233" custRadScaleInc="-52176"/>
      <dgm:spPr/>
      <dgm:t>
        <a:bodyPr/>
        <a:lstStyle/>
        <a:p>
          <a:endParaRPr lang="en-US" dirty="0"/>
        </a:p>
      </dgm:t>
    </dgm:pt>
    <dgm:pt modelId="{C77ED19E-0EF3-4C48-8994-E8145D6E0909}" type="parTrans" cxnId="{3AA1C170-43F6-4739-8B4B-8286F7B4DB4B}">
      <dgm:prSet/>
      <dgm:spPr/>
      <dgm:t>
        <a:bodyPr/>
        <a:lstStyle/>
        <a:p>
          <a:endParaRPr lang="en-US"/>
        </a:p>
      </dgm:t>
    </dgm:pt>
    <dgm:pt modelId="{4F65FE56-4D9C-4C41-9428-F74FDE060FDC}" type="sibTrans" cxnId="{3AA1C170-43F6-4739-8B4B-8286F7B4DB4B}">
      <dgm:prSet/>
      <dgm:spPr/>
      <dgm:t>
        <a:bodyPr/>
        <a:lstStyle/>
        <a:p>
          <a:endParaRPr lang="en-US"/>
        </a:p>
      </dgm:t>
    </dgm:pt>
    <dgm:pt modelId="{C4D20306-E5FD-498F-A89B-37C67598C6C0}">
      <dgm:prSet custScaleX="109412" custScaleY="87470" custRadScaleRad="137248" custRadScaleInc="-169492"/>
      <dgm:spPr/>
      <dgm:t>
        <a:bodyPr/>
        <a:lstStyle/>
        <a:p>
          <a:endParaRPr lang="en-US" dirty="0"/>
        </a:p>
      </dgm:t>
    </dgm:pt>
    <dgm:pt modelId="{6B835F4C-85B5-41BE-9493-30FACE2AA768}" type="parTrans" cxnId="{2302C95F-7916-4FDB-938E-D11BA6F4A816}">
      <dgm:prSet/>
      <dgm:spPr/>
      <dgm:t>
        <a:bodyPr/>
        <a:lstStyle/>
        <a:p>
          <a:endParaRPr lang="en-US"/>
        </a:p>
      </dgm:t>
    </dgm:pt>
    <dgm:pt modelId="{53A7EE2F-701E-42C7-BBDC-0BD7061BE400}" type="sibTrans" cxnId="{2302C95F-7916-4FDB-938E-D11BA6F4A816}">
      <dgm:prSet/>
      <dgm:spPr/>
      <dgm:t>
        <a:bodyPr/>
        <a:lstStyle/>
        <a:p>
          <a:endParaRPr lang="en-US"/>
        </a:p>
      </dgm:t>
    </dgm:pt>
    <dgm:pt modelId="{D61B0DAC-E7AE-4600-A06F-E970A99B88BC}">
      <dgm:prSet custScaleX="109412" custScaleY="87470" custRadScaleRad="137248" custRadScaleInc="-169492"/>
      <dgm:spPr/>
      <dgm:t>
        <a:bodyPr/>
        <a:lstStyle/>
        <a:p>
          <a:endParaRPr lang="en-US" dirty="0"/>
        </a:p>
      </dgm:t>
    </dgm:pt>
    <dgm:pt modelId="{11CC03E5-4AAB-413A-B80A-25D9DDBA90AE}" type="parTrans" cxnId="{F59F908B-7135-4141-BF2A-0E4F39AC3E9B}">
      <dgm:prSet/>
      <dgm:spPr/>
      <dgm:t>
        <a:bodyPr/>
        <a:lstStyle/>
        <a:p>
          <a:endParaRPr lang="en-US"/>
        </a:p>
      </dgm:t>
    </dgm:pt>
    <dgm:pt modelId="{D2F6CCAE-C456-40D4-ADD4-B8363CB54071}" type="sibTrans" cxnId="{F59F908B-7135-4141-BF2A-0E4F39AC3E9B}">
      <dgm:prSet/>
      <dgm:spPr/>
      <dgm:t>
        <a:bodyPr/>
        <a:lstStyle/>
        <a:p>
          <a:endParaRPr lang="en-US"/>
        </a:p>
      </dgm:t>
    </dgm:pt>
    <dgm:pt modelId="{02BC8C3D-0189-4025-8BDC-8D91B44DC19C}">
      <dgm:prSet phldrT="[Text]" custT="1"/>
      <dgm:spPr/>
      <dgm:t>
        <a:bodyPr/>
        <a:lstStyle/>
        <a:p>
          <a:r>
            <a:rPr lang="en-US" sz="1800" dirty="0" smtClean="0"/>
            <a:t>landscape</a:t>
          </a:r>
          <a:endParaRPr lang="ka-GE" sz="1800" dirty="0" smtClean="0"/>
        </a:p>
        <a:p>
          <a:r>
            <a:rPr lang="ka-GE" sz="1800" dirty="0" smtClean="0"/>
            <a:t>(</a:t>
          </a:r>
          <a:r>
            <a:rPr lang="en-US" sz="1800" dirty="0" smtClean="0"/>
            <a:t>n.)</a:t>
          </a:r>
          <a:endParaRPr lang="en-US" sz="1800" dirty="0"/>
        </a:p>
      </dgm:t>
    </dgm:pt>
    <dgm:pt modelId="{D6A625E7-DF06-4D4E-8FCE-4697D3E5ABD1}" type="parTrans" cxnId="{2B0A2718-C998-4A67-AA95-8F564C4178F6}">
      <dgm:prSet/>
      <dgm:spPr/>
      <dgm:t>
        <a:bodyPr/>
        <a:lstStyle/>
        <a:p>
          <a:endParaRPr lang="en-US" dirty="0"/>
        </a:p>
      </dgm:t>
    </dgm:pt>
    <dgm:pt modelId="{D891971B-6A29-4482-A09A-586E969C0307}" type="sibTrans" cxnId="{2B0A2718-C998-4A67-AA95-8F564C4178F6}">
      <dgm:prSet/>
      <dgm:spPr/>
      <dgm:t>
        <a:bodyPr/>
        <a:lstStyle/>
        <a:p>
          <a:endParaRPr lang="en-US"/>
        </a:p>
      </dgm:t>
    </dgm:pt>
    <dgm:pt modelId="{8A0F4ECF-0E2B-4765-A207-F60EB0487645}">
      <dgm:prSet/>
      <dgm:spPr/>
      <dgm:t>
        <a:bodyPr/>
        <a:lstStyle/>
        <a:p>
          <a:endParaRPr lang="en-US" dirty="0"/>
        </a:p>
      </dgm:t>
    </dgm:pt>
    <dgm:pt modelId="{3EE7E2CE-38DA-4500-8A49-5959C6331792}" type="parTrans" cxnId="{676B4AE7-CCF7-44B4-AA7C-09ABAF7A5F06}">
      <dgm:prSet/>
      <dgm:spPr/>
      <dgm:t>
        <a:bodyPr/>
        <a:lstStyle/>
        <a:p>
          <a:endParaRPr lang="en-US"/>
        </a:p>
      </dgm:t>
    </dgm:pt>
    <dgm:pt modelId="{6AF6CF35-455B-4077-9E55-745625F2AB70}" type="sibTrans" cxnId="{676B4AE7-CCF7-44B4-AA7C-09ABAF7A5F06}">
      <dgm:prSet/>
      <dgm:spPr/>
      <dgm:t>
        <a:bodyPr/>
        <a:lstStyle/>
        <a:p>
          <a:endParaRPr lang="en-US"/>
        </a:p>
      </dgm:t>
    </dgm:pt>
    <dgm:pt modelId="{2C758B9E-8D21-458D-9081-2251E327992F}">
      <dgm:prSet custT="1"/>
      <dgm:spPr/>
      <dgm:t>
        <a:bodyPr/>
        <a:lstStyle/>
        <a:p>
          <a:r>
            <a:rPr lang="en-US" sz="1800" dirty="0" smtClean="0">
              <a:solidFill>
                <a:schemeClr val="bg1"/>
              </a:solidFill>
            </a:rPr>
            <a:t>statue</a:t>
          </a:r>
        </a:p>
        <a:p>
          <a:r>
            <a:rPr lang="en-US" sz="1800" dirty="0" smtClean="0">
              <a:solidFill>
                <a:schemeClr val="bg1"/>
              </a:solidFill>
            </a:rPr>
            <a:t>(n.)</a:t>
          </a:r>
          <a:endParaRPr lang="en-US" sz="1800" dirty="0">
            <a:solidFill>
              <a:schemeClr val="bg1"/>
            </a:solidFill>
          </a:endParaRPr>
        </a:p>
      </dgm:t>
    </dgm:pt>
    <dgm:pt modelId="{086C20F5-9A52-4770-84E5-A812DBF2ECFB}" type="parTrans" cxnId="{74FA8082-AF93-4646-A59B-CD3E0E5613DE}">
      <dgm:prSet/>
      <dgm:spPr/>
      <dgm:t>
        <a:bodyPr/>
        <a:lstStyle/>
        <a:p>
          <a:endParaRPr lang="en-US"/>
        </a:p>
      </dgm:t>
    </dgm:pt>
    <dgm:pt modelId="{6A5BD57A-5EA0-4BDA-963F-77AAF83949FF}" type="sibTrans" cxnId="{74FA8082-AF93-4646-A59B-CD3E0E5613DE}">
      <dgm:prSet/>
      <dgm:spPr/>
      <dgm:t>
        <a:bodyPr/>
        <a:lstStyle/>
        <a:p>
          <a:endParaRPr lang="en-US"/>
        </a:p>
      </dgm:t>
    </dgm:pt>
    <dgm:pt modelId="{67B703B6-6B4B-4587-8B53-FB0955594486}">
      <dgm:prSet phldrT="[Text]" custScaleX="133113" custRadScaleRad="120643" custRadScaleInc="-93180"/>
      <dgm:spPr/>
      <dgm:t>
        <a:bodyPr/>
        <a:lstStyle/>
        <a:p>
          <a:endParaRPr lang="en-US" dirty="0"/>
        </a:p>
      </dgm:t>
    </dgm:pt>
    <dgm:pt modelId="{CF7E1E16-5E03-40F7-84A3-B7E05E7F183D}" type="parTrans" cxnId="{AC1AF8E9-E8AE-46DF-9883-D4F3D74B4F21}">
      <dgm:prSet/>
      <dgm:spPr/>
      <dgm:t>
        <a:bodyPr/>
        <a:lstStyle/>
        <a:p>
          <a:endParaRPr lang="en-US"/>
        </a:p>
      </dgm:t>
    </dgm:pt>
    <dgm:pt modelId="{2485DD82-947B-46C8-B8C8-AFA61F1C966C}" type="sibTrans" cxnId="{AC1AF8E9-E8AE-46DF-9883-D4F3D74B4F21}">
      <dgm:prSet/>
      <dgm:spPr/>
      <dgm:t>
        <a:bodyPr/>
        <a:lstStyle/>
        <a:p>
          <a:endParaRPr lang="en-US"/>
        </a:p>
      </dgm:t>
    </dgm:pt>
    <dgm:pt modelId="{F4CD84A5-16E0-4A32-8259-9EE4397BA595}">
      <dgm:prSet phldrT="[Text]" custScaleX="133113" custRadScaleRad="120643" custRadScaleInc="-93180"/>
      <dgm:spPr/>
      <dgm:t>
        <a:bodyPr/>
        <a:lstStyle/>
        <a:p>
          <a:endParaRPr lang="en-US" dirty="0"/>
        </a:p>
      </dgm:t>
    </dgm:pt>
    <dgm:pt modelId="{D338E8FB-DDE9-4021-8D92-7C5DFB82ECB0}" type="parTrans" cxnId="{AEC06769-1CAC-41C3-B542-D34C371C0F41}">
      <dgm:prSet/>
      <dgm:spPr/>
      <dgm:t>
        <a:bodyPr/>
        <a:lstStyle/>
        <a:p>
          <a:endParaRPr lang="en-US"/>
        </a:p>
      </dgm:t>
    </dgm:pt>
    <dgm:pt modelId="{8B5625B9-6391-4DB2-86BF-89DB160006F5}" type="sibTrans" cxnId="{AEC06769-1CAC-41C3-B542-D34C371C0F41}">
      <dgm:prSet/>
      <dgm:spPr/>
      <dgm:t>
        <a:bodyPr/>
        <a:lstStyle/>
        <a:p>
          <a:endParaRPr lang="en-US"/>
        </a:p>
      </dgm:t>
    </dgm:pt>
    <dgm:pt modelId="{032ABF97-E3C1-4A95-B3DB-91F6C28C9BCB}">
      <dgm:prSet phldrT="[Text]" custScaleX="133113" custRadScaleRad="120643" custRadScaleInc="-93180"/>
      <dgm:spPr/>
      <dgm:t>
        <a:bodyPr/>
        <a:lstStyle/>
        <a:p>
          <a:endParaRPr lang="en-US" dirty="0"/>
        </a:p>
      </dgm:t>
    </dgm:pt>
    <dgm:pt modelId="{55CE9BF1-D8DF-4A35-9534-F069CFB9AE58}" type="parTrans" cxnId="{45658016-EF8A-4F90-9149-A7E2270CBFC6}">
      <dgm:prSet/>
      <dgm:spPr/>
      <dgm:t>
        <a:bodyPr/>
        <a:lstStyle/>
        <a:p>
          <a:endParaRPr lang="en-US"/>
        </a:p>
      </dgm:t>
    </dgm:pt>
    <dgm:pt modelId="{5A48EBC8-6F71-40CC-9972-499A93B1EAB4}" type="sibTrans" cxnId="{45658016-EF8A-4F90-9149-A7E2270CBFC6}">
      <dgm:prSet/>
      <dgm:spPr/>
      <dgm:t>
        <a:bodyPr/>
        <a:lstStyle/>
        <a:p>
          <a:endParaRPr lang="en-US"/>
        </a:p>
      </dgm:t>
    </dgm:pt>
    <dgm:pt modelId="{235BDE9E-44AF-4B01-858A-121764E2BE58}">
      <dgm:prSet phldrT="[Text]" custScaleX="133113" custRadScaleRad="120643" custRadScaleInc="-93180"/>
      <dgm:spPr/>
      <dgm:t>
        <a:bodyPr/>
        <a:lstStyle/>
        <a:p>
          <a:endParaRPr lang="en-US" dirty="0"/>
        </a:p>
      </dgm:t>
    </dgm:pt>
    <dgm:pt modelId="{69176223-D4B0-4045-9869-6AE163E03878}" type="parTrans" cxnId="{778A4940-10D0-45DE-8301-D33D97398195}">
      <dgm:prSet/>
      <dgm:spPr/>
      <dgm:t>
        <a:bodyPr/>
        <a:lstStyle/>
        <a:p>
          <a:endParaRPr lang="en-US"/>
        </a:p>
      </dgm:t>
    </dgm:pt>
    <dgm:pt modelId="{F5425D26-4965-42B0-ACB0-231039A4BC4F}" type="sibTrans" cxnId="{778A4940-10D0-45DE-8301-D33D97398195}">
      <dgm:prSet/>
      <dgm:spPr/>
      <dgm:t>
        <a:bodyPr/>
        <a:lstStyle/>
        <a:p>
          <a:endParaRPr lang="en-US"/>
        </a:p>
      </dgm:t>
    </dgm:pt>
    <dgm:pt modelId="{DE6EFA9A-E229-4372-A2FB-5D65EB6705FC}">
      <dgm:prSet phldrT="[Text]" custScaleX="155226" custScaleY="102778" custRadScaleRad="133776" custRadScaleInc="-135842"/>
      <dgm:spPr/>
      <dgm:t>
        <a:bodyPr/>
        <a:lstStyle/>
        <a:p>
          <a:endParaRPr lang="en-US" dirty="0"/>
        </a:p>
      </dgm:t>
    </dgm:pt>
    <dgm:pt modelId="{F23785B0-B03C-4F2B-A455-2686188DD05C}" type="parTrans" cxnId="{0F70B281-42CE-434E-B1A4-1D523080E3D5}">
      <dgm:prSet/>
      <dgm:spPr/>
      <dgm:t>
        <a:bodyPr/>
        <a:lstStyle/>
        <a:p>
          <a:endParaRPr lang="en-US"/>
        </a:p>
      </dgm:t>
    </dgm:pt>
    <dgm:pt modelId="{4A6491B7-5876-42DB-A70F-6520D6AD1743}" type="sibTrans" cxnId="{0F70B281-42CE-434E-B1A4-1D523080E3D5}">
      <dgm:prSet/>
      <dgm:spPr/>
      <dgm:t>
        <a:bodyPr/>
        <a:lstStyle/>
        <a:p>
          <a:endParaRPr lang="en-US"/>
        </a:p>
      </dgm:t>
    </dgm:pt>
    <dgm:pt modelId="{BB6DC0FF-0DBF-4AD3-A08D-5E55054AB9B7}">
      <dgm:prSet phldrT="[Text]" custT="1"/>
      <dgm:spPr/>
      <dgm:t>
        <a:bodyPr/>
        <a:lstStyle/>
        <a:p>
          <a:r>
            <a:rPr lang="en-US" sz="2000" dirty="0" smtClean="0"/>
            <a:t>to attract</a:t>
          </a:r>
        </a:p>
        <a:p>
          <a:r>
            <a:rPr lang="en-US" sz="2000" dirty="0" smtClean="0"/>
            <a:t>(v.)</a:t>
          </a:r>
          <a:endParaRPr lang="en-US" sz="2000" dirty="0"/>
        </a:p>
      </dgm:t>
    </dgm:pt>
    <dgm:pt modelId="{E3FD6AE6-7D8C-44E4-B8FB-8644CED701F2}" type="parTrans" cxnId="{9883F1D2-B2EE-42E9-8B26-525DA74DF2A0}">
      <dgm:prSet/>
      <dgm:spPr/>
      <dgm:t>
        <a:bodyPr/>
        <a:lstStyle/>
        <a:p>
          <a:endParaRPr lang="en-US"/>
        </a:p>
      </dgm:t>
    </dgm:pt>
    <dgm:pt modelId="{68CAC920-E33D-4AC2-83ED-76496A56C34E}" type="sibTrans" cxnId="{9883F1D2-B2EE-42E9-8B26-525DA74DF2A0}">
      <dgm:prSet/>
      <dgm:spPr/>
      <dgm:t>
        <a:bodyPr/>
        <a:lstStyle/>
        <a:p>
          <a:endParaRPr lang="en-US"/>
        </a:p>
      </dgm:t>
    </dgm:pt>
    <dgm:pt modelId="{FB151A69-068C-4834-B6A7-57760C7C67A9}" type="pres">
      <dgm:prSet presAssocID="{0C376AC0-E8C9-4036-A55E-A59B4A11057E}" presName="cycle" presStyleCnt="0">
        <dgm:presLayoutVars>
          <dgm:chMax val="1"/>
          <dgm:dir/>
          <dgm:animLvl val="ctr"/>
          <dgm:resizeHandles val="exact"/>
        </dgm:presLayoutVars>
      </dgm:prSet>
      <dgm:spPr/>
      <dgm:t>
        <a:bodyPr/>
        <a:lstStyle/>
        <a:p>
          <a:endParaRPr lang="en-US"/>
        </a:p>
      </dgm:t>
    </dgm:pt>
    <dgm:pt modelId="{AA4BEADE-365D-46E3-89CB-1A4EF2D0A85F}" type="pres">
      <dgm:prSet presAssocID="{F7F0C35C-C7D8-468A-A557-2214C1F14812}" presName="centerShape" presStyleLbl="node0" presStyleIdx="0" presStyleCnt="1" custScaleX="145913" custScaleY="92102" custLinFactNeighborX="-3436" custLinFactNeighborY="284"/>
      <dgm:spPr/>
      <dgm:t>
        <a:bodyPr/>
        <a:lstStyle/>
        <a:p>
          <a:endParaRPr lang="en-US"/>
        </a:p>
      </dgm:t>
    </dgm:pt>
    <dgm:pt modelId="{10AEF670-5D14-4356-9567-E36E6B4E1C43}" type="pres">
      <dgm:prSet presAssocID="{1B5F954E-B42D-4D3C-80B9-DCFDA5316E38}" presName="Name9" presStyleLbl="parChTrans1D2" presStyleIdx="0" presStyleCnt="8"/>
      <dgm:spPr/>
      <dgm:t>
        <a:bodyPr/>
        <a:lstStyle/>
        <a:p>
          <a:endParaRPr lang="en-US"/>
        </a:p>
      </dgm:t>
    </dgm:pt>
    <dgm:pt modelId="{046D36D8-556B-418D-AE6C-DA055F2683A5}" type="pres">
      <dgm:prSet presAssocID="{1B5F954E-B42D-4D3C-80B9-DCFDA5316E38}" presName="connTx" presStyleLbl="parChTrans1D2" presStyleIdx="0" presStyleCnt="8"/>
      <dgm:spPr/>
      <dgm:t>
        <a:bodyPr/>
        <a:lstStyle/>
        <a:p>
          <a:endParaRPr lang="en-US"/>
        </a:p>
      </dgm:t>
    </dgm:pt>
    <dgm:pt modelId="{DC97B75A-3B39-404A-89D7-1BBCFDBA119C}" type="pres">
      <dgm:prSet presAssocID="{B2104859-D8E7-41DE-8DC9-BD893938B4F5}" presName="node" presStyleLbl="node1" presStyleIdx="0" presStyleCnt="8" custScaleX="180189" custScaleY="102778" custRadScaleRad="132576" custRadScaleInc="-181437">
        <dgm:presLayoutVars>
          <dgm:bulletEnabled val="1"/>
        </dgm:presLayoutVars>
      </dgm:prSet>
      <dgm:spPr/>
      <dgm:t>
        <a:bodyPr/>
        <a:lstStyle/>
        <a:p>
          <a:endParaRPr lang="en-US"/>
        </a:p>
      </dgm:t>
    </dgm:pt>
    <dgm:pt modelId="{0AAD1F38-F793-4B4D-A7C1-0EB0E5E96D0E}" type="pres">
      <dgm:prSet presAssocID="{E3FD6AE6-7D8C-44E4-B8FB-8644CED701F2}" presName="Name9" presStyleLbl="parChTrans1D2" presStyleIdx="1" presStyleCnt="8"/>
      <dgm:spPr/>
      <dgm:t>
        <a:bodyPr/>
        <a:lstStyle/>
        <a:p>
          <a:endParaRPr lang="en-US"/>
        </a:p>
      </dgm:t>
    </dgm:pt>
    <dgm:pt modelId="{5E1F2C9F-848F-4D4A-BF3E-1D0CCC125647}" type="pres">
      <dgm:prSet presAssocID="{E3FD6AE6-7D8C-44E4-B8FB-8644CED701F2}" presName="connTx" presStyleLbl="parChTrans1D2" presStyleIdx="1" presStyleCnt="8"/>
      <dgm:spPr/>
      <dgm:t>
        <a:bodyPr/>
        <a:lstStyle/>
        <a:p>
          <a:endParaRPr lang="en-US"/>
        </a:p>
      </dgm:t>
    </dgm:pt>
    <dgm:pt modelId="{10AC0CE8-C76A-4293-98D6-75BC8E255D61}" type="pres">
      <dgm:prSet presAssocID="{BB6DC0FF-0DBF-4AD3-A08D-5E55054AB9B7}" presName="node" presStyleLbl="node1" presStyleIdx="1" presStyleCnt="8" custScaleX="185383" custScaleY="113520" custRadScaleRad="102795" custRadScaleInc="-128309">
        <dgm:presLayoutVars>
          <dgm:bulletEnabled val="1"/>
        </dgm:presLayoutVars>
      </dgm:prSet>
      <dgm:spPr/>
      <dgm:t>
        <a:bodyPr/>
        <a:lstStyle/>
        <a:p>
          <a:endParaRPr lang="en-US"/>
        </a:p>
      </dgm:t>
    </dgm:pt>
    <dgm:pt modelId="{F7956D89-C625-44FD-919E-833C2148F4B6}" type="pres">
      <dgm:prSet presAssocID="{F2BB8BAE-DAB4-4B98-816D-DB487942119C}" presName="Name9" presStyleLbl="parChTrans1D2" presStyleIdx="2" presStyleCnt="8"/>
      <dgm:spPr/>
      <dgm:t>
        <a:bodyPr/>
        <a:lstStyle/>
        <a:p>
          <a:endParaRPr lang="en-US"/>
        </a:p>
      </dgm:t>
    </dgm:pt>
    <dgm:pt modelId="{3FA89C93-D942-4B07-A057-B5A70186894F}" type="pres">
      <dgm:prSet presAssocID="{F2BB8BAE-DAB4-4B98-816D-DB487942119C}" presName="connTx" presStyleLbl="parChTrans1D2" presStyleIdx="2" presStyleCnt="8"/>
      <dgm:spPr/>
      <dgm:t>
        <a:bodyPr/>
        <a:lstStyle/>
        <a:p>
          <a:endParaRPr lang="en-US"/>
        </a:p>
      </dgm:t>
    </dgm:pt>
    <dgm:pt modelId="{13FC3DFA-EC65-4A8E-AF70-4B93C9A027EC}" type="pres">
      <dgm:prSet presAssocID="{376B5DE4-1C3F-4A76-9B4A-98D21A4AF5F1}" presName="node" presStyleLbl="node1" presStyleIdx="2" presStyleCnt="8" custScaleX="176190" custScaleY="119481" custRadScaleRad="135641" custRadScaleInc="-97350">
        <dgm:presLayoutVars>
          <dgm:bulletEnabled val="1"/>
        </dgm:presLayoutVars>
      </dgm:prSet>
      <dgm:spPr/>
      <dgm:t>
        <a:bodyPr/>
        <a:lstStyle/>
        <a:p>
          <a:endParaRPr lang="en-US"/>
        </a:p>
      </dgm:t>
    </dgm:pt>
    <dgm:pt modelId="{CADF5C85-77D1-4BE6-8142-F822C6AD6356}" type="pres">
      <dgm:prSet presAssocID="{D6A625E7-DF06-4D4E-8FCE-4697D3E5ABD1}" presName="Name9" presStyleLbl="parChTrans1D2" presStyleIdx="3" presStyleCnt="8"/>
      <dgm:spPr/>
      <dgm:t>
        <a:bodyPr/>
        <a:lstStyle/>
        <a:p>
          <a:endParaRPr lang="en-US"/>
        </a:p>
      </dgm:t>
    </dgm:pt>
    <dgm:pt modelId="{127C291B-90CF-4500-B282-CC8686ED9239}" type="pres">
      <dgm:prSet presAssocID="{D6A625E7-DF06-4D4E-8FCE-4697D3E5ABD1}" presName="connTx" presStyleLbl="parChTrans1D2" presStyleIdx="3" presStyleCnt="8"/>
      <dgm:spPr/>
      <dgm:t>
        <a:bodyPr/>
        <a:lstStyle/>
        <a:p>
          <a:endParaRPr lang="en-US"/>
        </a:p>
      </dgm:t>
    </dgm:pt>
    <dgm:pt modelId="{268F2B43-F66B-4114-A7FA-7722BF2EC447}" type="pres">
      <dgm:prSet presAssocID="{02BC8C3D-0189-4025-8BDC-8D91B44DC19C}" presName="node" presStyleLbl="node1" presStyleIdx="3" presStyleCnt="8" custScaleX="168230" custScaleY="114941" custRadScaleRad="148528" custRadScaleInc="-146853">
        <dgm:presLayoutVars>
          <dgm:bulletEnabled val="1"/>
        </dgm:presLayoutVars>
      </dgm:prSet>
      <dgm:spPr/>
      <dgm:t>
        <a:bodyPr/>
        <a:lstStyle/>
        <a:p>
          <a:endParaRPr lang="en-US"/>
        </a:p>
      </dgm:t>
    </dgm:pt>
    <dgm:pt modelId="{8ADCA6E1-BC1B-4191-8E83-4251D3746691}" type="pres">
      <dgm:prSet presAssocID="{1F9360AC-45E0-44A5-8C41-F6C19EE3193A}" presName="Name9" presStyleLbl="parChTrans1D2" presStyleIdx="4" presStyleCnt="8"/>
      <dgm:spPr/>
      <dgm:t>
        <a:bodyPr/>
        <a:lstStyle/>
        <a:p>
          <a:endParaRPr lang="en-US"/>
        </a:p>
      </dgm:t>
    </dgm:pt>
    <dgm:pt modelId="{A51102EC-9D4E-485F-A497-84E1A3EC595C}" type="pres">
      <dgm:prSet presAssocID="{1F9360AC-45E0-44A5-8C41-F6C19EE3193A}" presName="connTx" presStyleLbl="parChTrans1D2" presStyleIdx="4" presStyleCnt="8"/>
      <dgm:spPr/>
      <dgm:t>
        <a:bodyPr/>
        <a:lstStyle/>
        <a:p>
          <a:endParaRPr lang="en-US"/>
        </a:p>
      </dgm:t>
    </dgm:pt>
    <dgm:pt modelId="{6CD2F0FC-8650-4840-826A-24AB96447FF8}" type="pres">
      <dgm:prSet presAssocID="{564B5AE9-0D9D-41E1-85EF-4E23387872DA}" presName="node" presStyleLbl="node1" presStyleIdx="4" presStyleCnt="8" custScaleX="167998" custScaleY="107958" custRadScaleRad="102018" custRadScaleInc="-141306">
        <dgm:presLayoutVars>
          <dgm:bulletEnabled val="1"/>
        </dgm:presLayoutVars>
      </dgm:prSet>
      <dgm:spPr/>
      <dgm:t>
        <a:bodyPr/>
        <a:lstStyle/>
        <a:p>
          <a:endParaRPr lang="en-US"/>
        </a:p>
      </dgm:t>
    </dgm:pt>
    <dgm:pt modelId="{7E8C5CB4-FC2D-4878-A005-272B7526565C}" type="pres">
      <dgm:prSet presAssocID="{9B372BD6-FE79-4769-AAA9-B84C2E13E8EC}" presName="Name9" presStyleLbl="parChTrans1D2" presStyleIdx="5" presStyleCnt="8"/>
      <dgm:spPr/>
      <dgm:t>
        <a:bodyPr/>
        <a:lstStyle/>
        <a:p>
          <a:endParaRPr lang="en-US"/>
        </a:p>
      </dgm:t>
    </dgm:pt>
    <dgm:pt modelId="{E2E65272-6CE1-4FEE-9511-2F358199072A}" type="pres">
      <dgm:prSet presAssocID="{9B372BD6-FE79-4769-AAA9-B84C2E13E8EC}" presName="connTx" presStyleLbl="parChTrans1D2" presStyleIdx="5" presStyleCnt="8"/>
      <dgm:spPr/>
      <dgm:t>
        <a:bodyPr/>
        <a:lstStyle/>
        <a:p>
          <a:endParaRPr lang="en-US"/>
        </a:p>
      </dgm:t>
    </dgm:pt>
    <dgm:pt modelId="{80CEAC33-D935-4F10-834E-4F64B8ED3B48}" type="pres">
      <dgm:prSet presAssocID="{A2E5F48A-55E3-4FF8-9633-1C669D2F9C08}" presName="node" presStyleLbl="node1" presStyleIdx="5" presStyleCnt="8" custScaleX="156746" custScaleY="101485" custRadScaleRad="105583" custRadScaleInc="-68919">
        <dgm:presLayoutVars>
          <dgm:bulletEnabled val="1"/>
        </dgm:presLayoutVars>
      </dgm:prSet>
      <dgm:spPr/>
      <dgm:t>
        <a:bodyPr/>
        <a:lstStyle/>
        <a:p>
          <a:endParaRPr lang="en-US"/>
        </a:p>
      </dgm:t>
    </dgm:pt>
    <dgm:pt modelId="{4E97889A-0A91-45FB-A058-A03CA17BB456}" type="pres">
      <dgm:prSet presAssocID="{67EE00F5-495C-4F93-8BE0-04188A81347C}" presName="Name9" presStyleLbl="parChTrans1D2" presStyleIdx="6" presStyleCnt="8"/>
      <dgm:spPr/>
      <dgm:t>
        <a:bodyPr/>
        <a:lstStyle/>
        <a:p>
          <a:endParaRPr lang="en-US"/>
        </a:p>
      </dgm:t>
    </dgm:pt>
    <dgm:pt modelId="{328591B2-3C43-447B-ABD8-F849CAB7DEF5}" type="pres">
      <dgm:prSet presAssocID="{67EE00F5-495C-4F93-8BE0-04188A81347C}" presName="connTx" presStyleLbl="parChTrans1D2" presStyleIdx="6" presStyleCnt="8"/>
      <dgm:spPr/>
      <dgm:t>
        <a:bodyPr/>
        <a:lstStyle/>
        <a:p>
          <a:endParaRPr lang="en-US"/>
        </a:p>
      </dgm:t>
    </dgm:pt>
    <dgm:pt modelId="{144F6B4C-EC73-4CA9-9AF8-05F02CBDFBE3}" type="pres">
      <dgm:prSet presAssocID="{E7F3BA06-436E-477E-8005-93644E824245}" presName="node" presStyleLbl="node1" presStyleIdx="6" presStyleCnt="8" custAng="0" custScaleX="184138" custScaleY="107465" custRadScaleRad="163147" custRadScaleInc="-105641">
        <dgm:presLayoutVars>
          <dgm:bulletEnabled val="1"/>
        </dgm:presLayoutVars>
      </dgm:prSet>
      <dgm:spPr/>
      <dgm:t>
        <a:bodyPr/>
        <a:lstStyle/>
        <a:p>
          <a:endParaRPr lang="en-US"/>
        </a:p>
      </dgm:t>
    </dgm:pt>
    <dgm:pt modelId="{63DD16AC-810D-4152-BA87-10EDE75F507C}" type="pres">
      <dgm:prSet presAssocID="{086C20F5-9A52-4770-84E5-A812DBF2ECFB}" presName="Name9" presStyleLbl="parChTrans1D2" presStyleIdx="7" presStyleCnt="8"/>
      <dgm:spPr/>
      <dgm:t>
        <a:bodyPr/>
        <a:lstStyle/>
        <a:p>
          <a:endParaRPr lang="en-US"/>
        </a:p>
      </dgm:t>
    </dgm:pt>
    <dgm:pt modelId="{2A0DDCA2-C7D0-4C9B-8A4C-C18B31420271}" type="pres">
      <dgm:prSet presAssocID="{086C20F5-9A52-4770-84E5-A812DBF2ECFB}" presName="connTx" presStyleLbl="parChTrans1D2" presStyleIdx="7" presStyleCnt="8"/>
      <dgm:spPr/>
      <dgm:t>
        <a:bodyPr/>
        <a:lstStyle/>
        <a:p>
          <a:endParaRPr lang="en-US"/>
        </a:p>
      </dgm:t>
    </dgm:pt>
    <dgm:pt modelId="{ECCB3501-C079-4AD9-B441-9EDC788E34F3}" type="pres">
      <dgm:prSet presAssocID="{2C758B9E-8D21-458D-9081-2251E327992F}" presName="node" presStyleLbl="node1" presStyleIdx="7" presStyleCnt="8" custAng="0" custScaleX="158809" custScaleY="116987" custRadScaleRad="168664" custRadScaleInc="-162339">
        <dgm:presLayoutVars>
          <dgm:bulletEnabled val="1"/>
        </dgm:presLayoutVars>
      </dgm:prSet>
      <dgm:spPr/>
      <dgm:t>
        <a:bodyPr/>
        <a:lstStyle/>
        <a:p>
          <a:endParaRPr lang="en-US"/>
        </a:p>
      </dgm:t>
    </dgm:pt>
  </dgm:ptLst>
  <dgm:cxnLst>
    <dgm:cxn modelId="{D5DF5045-C7D9-47BC-BAEE-E9912B208337}" srcId="{0C376AC0-E8C9-4036-A55E-A59B4A11057E}" destId="{203223DE-F212-447D-A7CA-D12D17CD3979}" srcOrd="3" destOrd="0" parTransId="{0D67284E-7C8B-46F1-90D8-2ADC2A714E90}" sibTransId="{E9281E72-5523-495F-B93E-EE0C75992653}"/>
    <dgm:cxn modelId="{2BA1C919-BB5D-45D1-8590-C392D271293A}" srcId="{0C376AC0-E8C9-4036-A55E-A59B4A11057E}" destId="{C99C70E3-1247-4B33-8B23-055BCDDCE04F}" srcOrd="9" destOrd="0" parTransId="{0F102819-1CEA-48BE-A8CC-7932A208F046}" sibTransId="{98A91176-2739-4FFC-A895-C7F43A5D349C}"/>
    <dgm:cxn modelId="{8BE10EDD-29C7-45AF-A78B-E38ADABBD221}" type="presOf" srcId="{E3FD6AE6-7D8C-44E4-B8FB-8644CED701F2}" destId="{5E1F2C9F-848F-4D4A-BF3E-1D0CCC125647}" srcOrd="1" destOrd="0" presId="urn:microsoft.com/office/officeart/2005/8/layout/radial1"/>
    <dgm:cxn modelId="{2B0A2718-C998-4A67-AA95-8F564C4178F6}" srcId="{F7F0C35C-C7D8-468A-A557-2214C1F14812}" destId="{02BC8C3D-0189-4025-8BDC-8D91B44DC19C}" srcOrd="3" destOrd="0" parTransId="{D6A625E7-DF06-4D4E-8FCE-4697D3E5ABD1}" sibTransId="{D891971B-6A29-4482-A09A-586E969C0307}"/>
    <dgm:cxn modelId="{2302C95F-7916-4FDB-938E-D11BA6F4A816}" srcId="{0C376AC0-E8C9-4036-A55E-A59B4A11057E}" destId="{C4D20306-E5FD-498F-A89B-37C67598C6C0}" srcOrd="17" destOrd="0" parTransId="{6B835F4C-85B5-41BE-9493-30FACE2AA768}" sibTransId="{53A7EE2F-701E-42C7-BBDC-0BD7061BE400}"/>
    <dgm:cxn modelId="{0994CEB3-BEC2-44FF-B4AD-E31AFDE5C412}" type="presOf" srcId="{F2BB8BAE-DAB4-4B98-816D-DB487942119C}" destId="{3FA89C93-D942-4B07-A057-B5A70186894F}" srcOrd="1" destOrd="0" presId="urn:microsoft.com/office/officeart/2005/8/layout/radial1"/>
    <dgm:cxn modelId="{485194E4-BDD2-4BBD-AE7A-A6E10F089D82}" type="presOf" srcId="{67EE00F5-495C-4F93-8BE0-04188A81347C}" destId="{4E97889A-0A91-45FB-A058-A03CA17BB456}" srcOrd="0" destOrd="0" presId="urn:microsoft.com/office/officeart/2005/8/layout/radial1"/>
    <dgm:cxn modelId="{3F770679-0ED1-43CA-81F9-96A476BF4D9B}" srcId="{0C376AC0-E8C9-4036-A55E-A59B4A11057E}" destId="{2EAE9508-7C36-4E72-A9AF-FB32E73024B5}" srcOrd="5" destOrd="0" parTransId="{9A981F70-672F-4BF5-9589-57F770A643D8}" sibTransId="{FB762A0D-95B7-41C7-98C7-19B9EBD034AD}"/>
    <dgm:cxn modelId="{778A4940-10D0-45DE-8301-D33D97398195}" srcId="{0C376AC0-E8C9-4036-A55E-A59B4A11057E}" destId="{235BDE9E-44AF-4B01-858A-121764E2BE58}" srcOrd="23" destOrd="0" parTransId="{69176223-D4B0-4045-9869-6AE163E03878}" sibTransId="{F5425D26-4965-42B0-ACB0-231039A4BC4F}"/>
    <dgm:cxn modelId="{25228738-54DB-4DF3-9994-8164AC05448D}" type="presOf" srcId="{E3FD6AE6-7D8C-44E4-B8FB-8644CED701F2}" destId="{0AAD1F38-F793-4B4D-A7C1-0EB0E5E96D0E}" srcOrd="0" destOrd="0" presId="urn:microsoft.com/office/officeart/2005/8/layout/radial1"/>
    <dgm:cxn modelId="{AEC06769-1CAC-41C3-B542-D34C371C0F41}" srcId="{0C376AC0-E8C9-4036-A55E-A59B4A11057E}" destId="{F4CD84A5-16E0-4A32-8259-9EE4397BA595}" srcOrd="21" destOrd="0" parTransId="{D338E8FB-DDE9-4021-8D92-7C5DFB82ECB0}" sibTransId="{8B5625B9-6391-4DB2-86BF-89DB160006F5}"/>
    <dgm:cxn modelId="{66416576-ACF4-4882-9C28-F2053B8ABC00}" type="presOf" srcId="{9B372BD6-FE79-4769-AAA9-B84C2E13E8EC}" destId="{E2E65272-6CE1-4FEE-9511-2F358199072A}" srcOrd="1" destOrd="0" presId="urn:microsoft.com/office/officeart/2005/8/layout/radial1"/>
    <dgm:cxn modelId="{E59EE1DB-D0A3-47C8-BCD9-410E41CDEF8A}" type="presOf" srcId="{564B5AE9-0D9D-41E1-85EF-4E23387872DA}" destId="{6CD2F0FC-8650-4840-826A-24AB96447FF8}" srcOrd="0" destOrd="0" presId="urn:microsoft.com/office/officeart/2005/8/layout/radial1"/>
    <dgm:cxn modelId="{4B1BB234-17F3-4157-AD0C-1CBD8528F6FC}" type="presOf" srcId="{2C758B9E-8D21-458D-9081-2251E327992F}" destId="{ECCB3501-C079-4AD9-B441-9EDC788E34F3}" srcOrd="0" destOrd="0" presId="urn:microsoft.com/office/officeart/2005/8/layout/radial1"/>
    <dgm:cxn modelId="{8C0E8690-0FAC-4EC0-B9C3-B8819F168408}" srcId="{0C376AC0-E8C9-4036-A55E-A59B4A11057E}" destId="{BE5E4C39-0175-405D-B417-177278A84DD4}" srcOrd="11" destOrd="0" parTransId="{6992FE3C-3064-4748-8C4B-0E557C0F7CF2}" sibTransId="{6D79CC73-7ABC-429C-8E59-8EFD7D39EC50}"/>
    <dgm:cxn modelId="{22C7FA36-6C53-4BAE-8800-D0D93801D42E}" srcId="{0C376AC0-E8C9-4036-A55E-A59B4A11057E}" destId="{B5B3312F-3DAB-4D3D-B261-5ECCAE7E2B13}" srcOrd="12" destOrd="0" parTransId="{6A79DC97-3D13-4A1C-AC90-3B4A72213670}" sibTransId="{4BF096BE-4CF2-4982-B7EA-1FC1EE3392F5}"/>
    <dgm:cxn modelId="{B8870147-2154-4322-811B-EAA9A826C3CB}" srcId="{F7F0C35C-C7D8-468A-A557-2214C1F14812}" destId="{B2104859-D8E7-41DE-8DC9-BD893938B4F5}" srcOrd="0" destOrd="0" parTransId="{1B5F954E-B42D-4D3C-80B9-DCFDA5316E38}" sibTransId="{D4A92BF8-608D-4367-8192-146C246C06A3}"/>
    <dgm:cxn modelId="{060C7F80-D444-4D0F-92B0-221501816BA7}" srcId="{F7F0C35C-C7D8-468A-A557-2214C1F14812}" destId="{E7F3BA06-436E-477E-8005-93644E824245}" srcOrd="6" destOrd="0" parTransId="{67EE00F5-495C-4F93-8BE0-04188A81347C}" sibTransId="{C8FDF0B3-A951-4C9D-9402-3375E9100572}"/>
    <dgm:cxn modelId="{23295BF7-851B-4A26-A902-3431E1379A8D}" type="presOf" srcId="{D6A625E7-DF06-4D4E-8FCE-4697D3E5ABD1}" destId="{127C291B-90CF-4500-B282-CC8686ED9239}" srcOrd="1" destOrd="0" presId="urn:microsoft.com/office/officeart/2005/8/layout/radial1"/>
    <dgm:cxn modelId="{65498E40-858F-417C-BD1B-1F1356FD28FF}" srcId="{0C376AC0-E8C9-4036-A55E-A59B4A11057E}" destId="{8554EEC2-EC10-4025-97F8-A5FC042645B2}" srcOrd="2" destOrd="0" parTransId="{E65268EC-A59E-4AD2-8F3B-6958256B9073}" sibTransId="{8EC700F6-F7DF-4128-B7A7-A928F8AB7697}"/>
    <dgm:cxn modelId="{ABFAEF52-B791-4028-982A-6D51C879AAE3}" type="presOf" srcId="{0C376AC0-E8C9-4036-A55E-A59B4A11057E}" destId="{FB151A69-068C-4834-B6A7-57760C7C67A9}" srcOrd="0" destOrd="0" presId="urn:microsoft.com/office/officeart/2005/8/layout/radial1"/>
    <dgm:cxn modelId="{09EB9642-6DD4-4D90-88BD-07C17FB2AABC}" srcId="{F7F0C35C-C7D8-468A-A557-2214C1F14812}" destId="{A2E5F48A-55E3-4FF8-9633-1C669D2F9C08}" srcOrd="5" destOrd="0" parTransId="{9B372BD6-FE79-4769-AAA9-B84C2E13E8EC}" sibTransId="{E08AE13C-908F-4378-96FC-081C6BE7ACCB}"/>
    <dgm:cxn modelId="{16CF2E4B-8FF8-4767-BDDA-293CBD5AB4C0}" type="presOf" srcId="{086C20F5-9A52-4770-84E5-A812DBF2ECFB}" destId="{63DD16AC-810D-4152-BA87-10EDE75F507C}" srcOrd="0" destOrd="0" presId="urn:microsoft.com/office/officeart/2005/8/layout/radial1"/>
    <dgm:cxn modelId="{5A3FD2FC-2B44-4F88-9252-592D8D8C16DA}" srcId="{F7F0C35C-C7D8-468A-A557-2214C1F14812}" destId="{376B5DE4-1C3F-4A76-9B4A-98D21A4AF5F1}" srcOrd="2" destOrd="0" parTransId="{F2BB8BAE-DAB4-4B98-816D-DB487942119C}" sibTransId="{00E075C7-8C4C-43D2-B02D-24742270C83A}"/>
    <dgm:cxn modelId="{417736B4-DCBE-4E49-84C7-0AD77687D65F}" type="presOf" srcId="{086C20F5-9A52-4770-84E5-A812DBF2ECFB}" destId="{2A0DDCA2-C7D0-4C9B-8A4C-C18B31420271}" srcOrd="1" destOrd="0" presId="urn:microsoft.com/office/officeart/2005/8/layout/radial1"/>
    <dgm:cxn modelId="{C7E1302D-FC62-4A13-B50B-C7FB88189909}" srcId="{0C376AC0-E8C9-4036-A55E-A59B4A11057E}" destId="{5DE919AD-12CE-4D7F-BF2C-7EADF13DD5BE}" srcOrd="10" destOrd="0" parTransId="{60233677-ABF4-4AF6-8392-06AC49166954}" sibTransId="{F82FB79C-93D0-42CA-BFF7-9E24345BF190}"/>
    <dgm:cxn modelId="{4DD5ED1B-2C3B-4028-981E-62B885B3F732}" type="presOf" srcId="{BB6DC0FF-0DBF-4AD3-A08D-5E55054AB9B7}" destId="{10AC0CE8-C76A-4293-98D6-75BC8E255D61}" srcOrd="0" destOrd="0" presId="urn:microsoft.com/office/officeart/2005/8/layout/radial1"/>
    <dgm:cxn modelId="{C237D30F-285B-4254-A5DC-2F9CD5730588}" type="presOf" srcId="{9B372BD6-FE79-4769-AAA9-B84C2E13E8EC}" destId="{7E8C5CB4-FC2D-4878-A005-272B7526565C}" srcOrd="0" destOrd="0" presId="urn:microsoft.com/office/officeart/2005/8/layout/radial1"/>
    <dgm:cxn modelId="{24782B9F-5A0D-4754-B65A-5F64E865A485}" srcId="{0C376AC0-E8C9-4036-A55E-A59B4A11057E}" destId="{6E083CFA-8213-4CBA-AEFC-DCA8347DA2DF}" srcOrd="4" destOrd="0" parTransId="{24634450-15E6-46FB-9A4C-17442E8D70B1}" sibTransId="{D03DA982-9AF0-420D-A356-9BEE66C5D8AF}"/>
    <dgm:cxn modelId="{E538C33D-3BF7-4A85-B94A-EB757E58513A}" srcId="{0C376AC0-E8C9-4036-A55E-A59B4A11057E}" destId="{086D37A8-0887-4897-9CAD-0BD7B542CC55}" srcOrd="13" destOrd="0" parTransId="{2DD8EA2F-6003-46D7-9796-020C741C98CE}" sibTransId="{E353B8B5-C83F-4F6A-8347-903C9B7B61B6}"/>
    <dgm:cxn modelId="{AAB2554F-A3E7-4025-805D-4CC5561991B7}" type="presOf" srcId="{1B5F954E-B42D-4D3C-80B9-DCFDA5316E38}" destId="{10AEF670-5D14-4356-9567-E36E6B4E1C43}" srcOrd="0" destOrd="0" presId="urn:microsoft.com/office/officeart/2005/8/layout/radial1"/>
    <dgm:cxn modelId="{7FB6F186-E2B9-478C-950C-B8BDF18DB0C1}" srcId="{0C376AC0-E8C9-4036-A55E-A59B4A11057E}" destId="{AFBD7A70-CB8D-4ECC-8FF1-E227D6AAA348}" srcOrd="15" destOrd="0" parTransId="{936C80CC-67B8-4FCF-8BBA-673868D56C5D}" sibTransId="{F1D483CA-8D7C-4295-AE19-CF0500F3FDE9}"/>
    <dgm:cxn modelId="{B207B55F-FFF0-4C46-9C6E-22B8CD7DA20F}" srcId="{0C376AC0-E8C9-4036-A55E-A59B4A11057E}" destId="{73BDA223-2ABD-466C-98B2-0EC023D0047E}" srcOrd="14" destOrd="0" parTransId="{6C2BF104-118D-4E1C-9A41-1DFABF9A70C3}" sibTransId="{84E6DD8B-0B8C-48FD-82C3-1E4A2AA05DDC}"/>
    <dgm:cxn modelId="{10B4BD20-0F25-42EF-9DB2-31DC3F0EE5CE}" type="presOf" srcId="{02BC8C3D-0189-4025-8BDC-8D91B44DC19C}" destId="{268F2B43-F66B-4114-A7FA-7722BF2EC447}" srcOrd="0" destOrd="0" presId="urn:microsoft.com/office/officeart/2005/8/layout/radial1"/>
    <dgm:cxn modelId="{7403A46D-4DC4-48CB-9DD1-C3849DEF280E}" srcId="{0C376AC0-E8C9-4036-A55E-A59B4A11057E}" destId="{4FDEF11E-9C72-432F-B3D8-FCD5DE5891E8}" srcOrd="1" destOrd="0" parTransId="{1D06C00F-333E-444D-8F00-4F711968BCD6}" sibTransId="{63437E0B-8506-46C4-9265-F57D8BAF0614}"/>
    <dgm:cxn modelId="{676B4AE7-CCF7-44B4-AA7C-09ABAF7A5F06}" srcId="{0C376AC0-E8C9-4036-A55E-A59B4A11057E}" destId="{8A0F4ECF-0E2B-4765-A207-F60EB0487645}" srcOrd="19" destOrd="0" parTransId="{3EE7E2CE-38DA-4500-8A49-5959C6331792}" sibTransId="{6AF6CF35-455B-4077-9E55-745625F2AB70}"/>
    <dgm:cxn modelId="{EAD5EBAD-7D2E-49FD-87AB-0DB41B4F4CC3}" type="presOf" srcId="{F7F0C35C-C7D8-468A-A557-2214C1F14812}" destId="{AA4BEADE-365D-46E3-89CB-1A4EF2D0A85F}" srcOrd="0" destOrd="0" presId="urn:microsoft.com/office/officeart/2005/8/layout/radial1"/>
    <dgm:cxn modelId="{95763EB4-0F0F-4077-80D6-12B5AD3D156F}" srcId="{0C376AC0-E8C9-4036-A55E-A59B4A11057E}" destId="{826541EC-910E-4BCB-B704-08A1AD6D968F}" srcOrd="8" destOrd="0" parTransId="{9CEC4719-1114-4183-A9E6-1295DE07FB7C}" sibTransId="{EB95DCFE-3AD9-439A-8AFB-E63F98A59922}"/>
    <dgm:cxn modelId="{74FA8082-AF93-4646-A59B-CD3E0E5613DE}" srcId="{F7F0C35C-C7D8-468A-A557-2214C1F14812}" destId="{2C758B9E-8D21-458D-9081-2251E327992F}" srcOrd="7" destOrd="0" parTransId="{086C20F5-9A52-4770-84E5-A812DBF2ECFB}" sibTransId="{6A5BD57A-5EA0-4BDA-963F-77AAF83949FF}"/>
    <dgm:cxn modelId="{107B8576-A33F-4B53-BC91-95112FBEC064}" type="presOf" srcId="{376B5DE4-1C3F-4A76-9B4A-98D21A4AF5F1}" destId="{13FC3DFA-EC65-4A8E-AF70-4B93C9A027EC}" srcOrd="0" destOrd="0" presId="urn:microsoft.com/office/officeart/2005/8/layout/radial1"/>
    <dgm:cxn modelId="{0AB5C4B2-F470-4CF3-AAC1-F42C05F8EAA9}" srcId="{0C376AC0-E8C9-4036-A55E-A59B4A11057E}" destId="{18F99082-99FF-44C4-A138-46BFE8113404}" srcOrd="7" destOrd="0" parTransId="{A48826C9-EE5C-4338-B9B0-3AFE6E06D493}" sibTransId="{987E1BA9-5476-4A9B-83D5-4821F31ACE44}"/>
    <dgm:cxn modelId="{0F70B281-42CE-434E-B1A4-1D523080E3D5}" srcId="{0C376AC0-E8C9-4036-A55E-A59B4A11057E}" destId="{DE6EFA9A-E229-4372-A2FB-5D65EB6705FC}" srcOrd="24" destOrd="0" parTransId="{F23785B0-B03C-4F2B-A455-2686188DD05C}" sibTransId="{4A6491B7-5876-42DB-A70F-6520D6AD1743}"/>
    <dgm:cxn modelId="{6547E6FC-DC8F-4D39-A5E6-D797AB10C869}" type="presOf" srcId="{1B5F954E-B42D-4D3C-80B9-DCFDA5316E38}" destId="{046D36D8-556B-418D-AE6C-DA055F2683A5}" srcOrd="1" destOrd="0" presId="urn:microsoft.com/office/officeart/2005/8/layout/radial1"/>
    <dgm:cxn modelId="{832D5755-366D-4D50-B7C0-D595FC109F58}" type="presOf" srcId="{67EE00F5-495C-4F93-8BE0-04188A81347C}" destId="{328591B2-3C43-447B-ABD8-F849CAB7DEF5}" srcOrd="1" destOrd="0" presId="urn:microsoft.com/office/officeart/2005/8/layout/radial1"/>
    <dgm:cxn modelId="{9883F1D2-B2EE-42E9-8B26-525DA74DF2A0}" srcId="{F7F0C35C-C7D8-468A-A557-2214C1F14812}" destId="{BB6DC0FF-0DBF-4AD3-A08D-5E55054AB9B7}" srcOrd="1" destOrd="0" parTransId="{E3FD6AE6-7D8C-44E4-B8FB-8644CED701F2}" sibTransId="{68CAC920-E33D-4AC2-83ED-76496A56C34E}"/>
    <dgm:cxn modelId="{56D4C85F-7524-4CBF-98B3-B8DCA69B17C0}" srcId="{0C376AC0-E8C9-4036-A55E-A59B4A11057E}" destId="{FDBC8741-C1E7-48E0-8AB2-D2C3303F0B34}" srcOrd="6" destOrd="0" parTransId="{CEE014D8-0914-4332-A050-EA6D3FCA396D}" sibTransId="{D8CC92E9-8BD0-4699-AAFB-A0571B720BC6}"/>
    <dgm:cxn modelId="{2FFEF346-B5B4-4DE3-AC2C-DB09062851EB}" type="presOf" srcId="{D6A625E7-DF06-4D4E-8FCE-4697D3E5ABD1}" destId="{CADF5C85-77D1-4BE6-8142-F822C6AD6356}" srcOrd="0" destOrd="0" presId="urn:microsoft.com/office/officeart/2005/8/layout/radial1"/>
    <dgm:cxn modelId="{CAB0EBD2-898E-4E2B-A2B6-B239A2F73EEE}" type="presOf" srcId="{1F9360AC-45E0-44A5-8C41-F6C19EE3193A}" destId="{8ADCA6E1-BC1B-4191-8E83-4251D3746691}" srcOrd="0" destOrd="0" presId="urn:microsoft.com/office/officeart/2005/8/layout/radial1"/>
    <dgm:cxn modelId="{F59F908B-7135-4141-BF2A-0E4F39AC3E9B}" srcId="{0C376AC0-E8C9-4036-A55E-A59B4A11057E}" destId="{D61B0DAC-E7AE-4600-A06F-E970A99B88BC}" srcOrd="18" destOrd="0" parTransId="{11CC03E5-4AAB-413A-B80A-25D9DDBA90AE}" sibTransId="{D2F6CCAE-C456-40D4-ADD4-B8363CB54071}"/>
    <dgm:cxn modelId="{E2FE98C3-B643-4AA5-BE55-B07F15AB0254}" type="presOf" srcId="{E7F3BA06-436E-477E-8005-93644E824245}" destId="{144F6B4C-EC73-4CA9-9AF8-05F02CBDFBE3}" srcOrd="0" destOrd="0" presId="urn:microsoft.com/office/officeart/2005/8/layout/radial1"/>
    <dgm:cxn modelId="{BBDFEC68-6EC6-4E7F-BBC7-0D80C7F07A00}" srcId="{F7F0C35C-C7D8-468A-A557-2214C1F14812}" destId="{564B5AE9-0D9D-41E1-85EF-4E23387872DA}" srcOrd="4" destOrd="0" parTransId="{1F9360AC-45E0-44A5-8C41-F6C19EE3193A}" sibTransId="{42C9D4DD-CDB7-4E80-923E-11393013F4C1}"/>
    <dgm:cxn modelId="{AC1AF8E9-E8AE-46DF-9883-D4F3D74B4F21}" srcId="{0C376AC0-E8C9-4036-A55E-A59B4A11057E}" destId="{67B703B6-6B4B-4587-8B53-FB0955594486}" srcOrd="20" destOrd="0" parTransId="{CF7E1E16-5E03-40F7-84A3-B7E05E7F183D}" sibTransId="{2485DD82-947B-46C8-B8C8-AFA61F1C966C}"/>
    <dgm:cxn modelId="{3AA1C170-43F6-4739-8B4B-8286F7B4DB4B}" srcId="{0C376AC0-E8C9-4036-A55E-A59B4A11057E}" destId="{E9CDF8D5-F77C-40F6-8C25-D1BBE35BD9C5}" srcOrd="16" destOrd="0" parTransId="{C77ED19E-0EF3-4C48-8994-E8145D6E0909}" sibTransId="{4F65FE56-4D9C-4C41-9428-F74FDE060FDC}"/>
    <dgm:cxn modelId="{45658016-EF8A-4F90-9149-A7E2270CBFC6}" srcId="{0C376AC0-E8C9-4036-A55E-A59B4A11057E}" destId="{032ABF97-E3C1-4A95-B3DB-91F6C28C9BCB}" srcOrd="22" destOrd="0" parTransId="{55CE9BF1-D8DF-4A35-9534-F069CFB9AE58}" sibTransId="{5A48EBC8-6F71-40CC-9972-499A93B1EAB4}"/>
    <dgm:cxn modelId="{83ED0C7E-A0D1-42B3-B1D5-072CC42C096E}" srcId="{0C376AC0-E8C9-4036-A55E-A59B4A11057E}" destId="{F7F0C35C-C7D8-468A-A557-2214C1F14812}" srcOrd="0" destOrd="0" parTransId="{33A0B49C-73B4-4CFA-A33F-C7266B0BBB20}" sibTransId="{62D39DF7-84DC-460C-A91F-0D94ADD31F13}"/>
    <dgm:cxn modelId="{DB27A6BD-E452-456C-B481-B9F3901711E6}" type="presOf" srcId="{1F9360AC-45E0-44A5-8C41-F6C19EE3193A}" destId="{A51102EC-9D4E-485F-A497-84E1A3EC595C}" srcOrd="1" destOrd="0" presId="urn:microsoft.com/office/officeart/2005/8/layout/radial1"/>
    <dgm:cxn modelId="{841B5F86-A777-44A5-8933-D5A0FDCEA4F9}" type="presOf" srcId="{F2BB8BAE-DAB4-4B98-816D-DB487942119C}" destId="{F7956D89-C625-44FD-919E-833C2148F4B6}" srcOrd="0" destOrd="0" presId="urn:microsoft.com/office/officeart/2005/8/layout/radial1"/>
    <dgm:cxn modelId="{857612C7-E44A-493B-9EB7-04C210AC15D9}" type="presOf" srcId="{B2104859-D8E7-41DE-8DC9-BD893938B4F5}" destId="{DC97B75A-3B39-404A-89D7-1BBCFDBA119C}" srcOrd="0" destOrd="0" presId="urn:microsoft.com/office/officeart/2005/8/layout/radial1"/>
    <dgm:cxn modelId="{5310996E-2F9F-48F7-95A6-0B14BEEC4DA9}" type="presOf" srcId="{A2E5F48A-55E3-4FF8-9633-1C669D2F9C08}" destId="{80CEAC33-D935-4F10-834E-4F64B8ED3B48}" srcOrd="0" destOrd="0" presId="urn:microsoft.com/office/officeart/2005/8/layout/radial1"/>
    <dgm:cxn modelId="{B8A493CA-F0B1-41F3-9F13-967EC7E6B614}" type="presParOf" srcId="{FB151A69-068C-4834-B6A7-57760C7C67A9}" destId="{AA4BEADE-365D-46E3-89CB-1A4EF2D0A85F}" srcOrd="0" destOrd="0" presId="urn:microsoft.com/office/officeart/2005/8/layout/radial1"/>
    <dgm:cxn modelId="{ADB8B953-11DD-4C31-B025-1A693042B677}" type="presParOf" srcId="{FB151A69-068C-4834-B6A7-57760C7C67A9}" destId="{10AEF670-5D14-4356-9567-E36E6B4E1C43}" srcOrd="1" destOrd="0" presId="urn:microsoft.com/office/officeart/2005/8/layout/radial1"/>
    <dgm:cxn modelId="{42D7D596-B483-42D6-8C81-5B10253C6873}" type="presParOf" srcId="{10AEF670-5D14-4356-9567-E36E6B4E1C43}" destId="{046D36D8-556B-418D-AE6C-DA055F2683A5}" srcOrd="0" destOrd="0" presId="urn:microsoft.com/office/officeart/2005/8/layout/radial1"/>
    <dgm:cxn modelId="{9102BA7E-5BC7-45E7-9105-46BEE5FFBE7E}" type="presParOf" srcId="{FB151A69-068C-4834-B6A7-57760C7C67A9}" destId="{DC97B75A-3B39-404A-89D7-1BBCFDBA119C}" srcOrd="2" destOrd="0" presId="urn:microsoft.com/office/officeart/2005/8/layout/radial1"/>
    <dgm:cxn modelId="{8C91667F-2015-4383-973F-6395ACEEB893}" type="presParOf" srcId="{FB151A69-068C-4834-B6A7-57760C7C67A9}" destId="{0AAD1F38-F793-4B4D-A7C1-0EB0E5E96D0E}" srcOrd="3" destOrd="0" presId="urn:microsoft.com/office/officeart/2005/8/layout/radial1"/>
    <dgm:cxn modelId="{07BCC44C-7113-4D9C-8AF1-F3F92137E4EF}" type="presParOf" srcId="{0AAD1F38-F793-4B4D-A7C1-0EB0E5E96D0E}" destId="{5E1F2C9F-848F-4D4A-BF3E-1D0CCC125647}" srcOrd="0" destOrd="0" presId="urn:microsoft.com/office/officeart/2005/8/layout/radial1"/>
    <dgm:cxn modelId="{6C9FB52A-270F-437D-BA9E-0C7ED48DAF92}" type="presParOf" srcId="{FB151A69-068C-4834-B6A7-57760C7C67A9}" destId="{10AC0CE8-C76A-4293-98D6-75BC8E255D61}" srcOrd="4" destOrd="0" presId="urn:microsoft.com/office/officeart/2005/8/layout/radial1"/>
    <dgm:cxn modelId="{E9B3FA05-971B-4EA3-A63A-462B0BED1304}" type="presParOf" srcId="{FB151A69-068C-4834-B6A7-57760C7C67A9}" destId="{F7956D89-C625-44FD-919E-833C2148F4B6}" srcOrd="5" destOrd="0" presId="urn:microsoft.com/office/officeart/2005/8/layout/radial1"/>
    <dgm:cxn modelId="{65C3A893-2A8C-4E99-93E4-ADF114A0F90F}" type="presParOf" srcId="{F7956D89-C625-44FD-919E-833C2148F4B6}" destId="{3FA89C93-D942-4B07-A057-B5A70186894F}" srcOrd="0" destOrd="0" presId="urn:microsoft.com/office/officeart/2005/8/layout/radial1"/>
    <dgm:cxn modelId="{666D5469-8BE7-495E-B348-BD50DABFC1DA}" type="presParOf" srcId="{FB151A69-068C-4834-B6A7-57760C7C67A9}" destId="{13FC3DFA-EC65-4A8E-AF70-4B93C9A027EC}" srcOrd="6" destOrd="0" presId="urn:microsoft.com/office/officeart/2005/8/layout/radial1"/>
    <dgm:cxn modelId="{74E028D9-1AA4-4479-8496-DA8A89714A5C}" type="presParOf" srcId="{FB151A69-068C-4834-B6A7-57760C7C67A9}" destId="{CADF5C85-77D1-4BE6-8142-F822C6AD6356}" srcOrd="7" destOrd="0" presId="urn:microsoft.com/office/officeart/2005/8/layout/radial1"/>
    <dgm:cxn modelId="{75554C65-2F36-4C12-9C36-B2606ECF9E56}" type="presParOf" srcId="{CADF5C85-77D1-4BE6-8142-F822C6AD6356}" destId="{127C291B-90CF-4500-B282-CC8686ED9239}" srcOrd="0" destOrd="0" presId="urn:microsoft.com/office/officeart/2005/8/layout/radial1"/>
    <dgm:cxn modelId="{BBE92083-DB95-405E-A3C2-A613640EDE57}" type="presParOf" srcId="{FB151A69-068C-4834-B6A7-57760C7C67A9}" destId="{268F2B43-F66B-4114-A7FA-7722BF2EC447}" srcOrd="8" destOrd="0" presId="urn:microsoft.com/office/officeart/2005/8/layout/radial1"/>
    <dgm:cxn modelId="{55B53A5C-61EC-4930-9BDB-CAC8D6B9232C}" type="presParOf" srcId="{FB151A69-068C-4834-B6A7-57760C7C67A9}" destId="{8ADCA6E1-BC1B-4191-8E83-4251D3746691}" srcOrd="9" destOrd="0" presId="urn:microsoft.com/office/officeart/2005/8/layout/radial1"/>
    <dgm:cxn modelId="{75ACB037-3E7E-4322-B2B4-ADDD8DC75642}" type="presParOf" srcId="{8ADCA6E1-BC1B-4191-8E83-4251D3746691}" destId="{A51102EC-9D4E-485F-A497-84E1A3EC595C}" srcOrd="0" destOrd="0" presId="urn:microsoft.com/office/officeart/2005/8/layout/radial1"/>
    <dgm:cxn modelId="{10930F34-71F2-473E-AF45-CB2A912529C8}" type="presParOf" srcId="{FB151A69-068C-4834-B6A7-57760C7C67A9}" destId="{6CD2F0FC-8650-4840-826A-24AB96447FF8}" srcOrd="10" destOrd="0" presId="urn:microsoft.com/office/officeart/2005/8/layout/radial1"/>
    <dgm:cxn modelId="{B30BE70B-E6FF-42C8-A1AD-4A576EE69CB0}" type="presParOf" srcId="{FB151A69-068C-4834-B6A7-57760C7C67A9}" destId="{7E8C5CB4-FC2D-4878-A005-272B7526565C}" srcOrd="11" destOrd="0" presId="urn:microsoft.com/office/officeart/2005/8/layout/radial1"/>
    <dgm:cxn modelId="{8639BC75-5C0A-440F-B5DE-C20DB09DAF6A}" type="presParOf" srcId="{7E8C5CB4-FC2D-4878-A005-272B7526565C}" destId="{E2E65272-6CE1-4FEE-9511-2F358199072A}" srcOrd="0" destOrd="0" presId="urn:microsoft.com/office/officeart/2005/8/layout/radial1"/>
    <dgm:cxn modelId="{0537E66E-D4C4-452B-88A0-F23CF546781C}" type="presParOf" srcId="{FB151A69-068C-4834-B6A7-57760C7C67A9}" destId="{80CEAC33-D935-4F10-834E-4F64B8ED3B48}" srcOrd="12" destOrd="0" presId="urn:microsoft.com/office/officeart/2005/8/layout/radial1"/>
    <dgm:cxn modelId="{17C8A3BB-38E8-4ABF-8805-DFCEF0120FE7}" type="presParOf" srcId="{FB151A69-068C-4834-B6A7-57760C7C67A9}" destId="{4E97889A-0A91-45FB-A058-A03CA17BB456}" srcOrd="13" destOrd="0" presId="urn:microsoft.com/office/officeart/2005/8/layout/radial1"/>
    <dgm:cxn modelId="{A6FDC162-603A-4E4F-808F-D633E0C68318}" type="presParOf" srcId="{4E97889A-0A91-45FB-A058-A03CA17BB456}" destId="{328591B2-3C43-447B-ABD8-F849CAB7DEF5}" srcOrd="0" destOrd="0" presId="urn:microsoft.com/office/officeart/2005/8/layout/radial1"/>
    <dgm:cxn modelId="{400FE4AD-E3E2-47D7-8935-C181DBA73C72}" type="presParOf" srcId="{FB151A69-068C-4834-B6A7-57760C7C67A9}" destId="{144F6B4C-EC73-4CA9-9AF8-05F02CBDFBE3}" srcOrd="14" destOrd="0" presId="urn:microsoft.com/office/officeart/2005/8/layout/radial1"/>
    <dgm:cxn modelId="{346F6FC3-3609-4D4B-8DA3-BF7C7CAD780E}" type="presParOf" srcId="{FB151A69-068C-4834-B6A7-57760C7C67A9}" destId="{63DD16AC-810D-4152-BA87-10EDE75F507C}" srcOrd="15" destOrd="0" presId="urn:microsoft.com/office/officeart/2005/8/layout/radial1"/>
    <dgm:cxn modelId="{B0094B22-A144-46DE-932B-4984DC3BE041}" type="presParOf" srcId="{63DD16AC-810D-4152-BA87-10EDE75F507C}" destId="{2A0DDCA2-C7D0-4C9B-8A4C-C18B31420271}" srcOrd="0" destOrd="0" presId="urn:microsoft.com/office/officeart/2005/8/layout/radial1"/>
    <dgm:cxn modelId="{12DE4128-318D-493D-87A2-6A036BFF43A0}" type="presParOf" srcId="{FB151A69-068C-4834-B6A7-57760C7C67A9}" destId="{ECCB3501-C079-4AD9-B441-9EDC788E34F3}" srcOrd="16"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5F9E4-F184-6942-8DD5-0D4ACDA57DBA}">
      <dsp:nvSpPr>
        <dsp:cNvPr id="0" name=""/>
        <dsp:cNvSpPr/>
      </dsp:nvSpPr>
      <dsp:spPr>
        <a:xfrm>
          <a:off x="-5355331" y="-820099"/>
          <a:ext cx="6376824" cy="6376824"/>
        </a:xfrm>
        <a:prstGeom prst="blockArc">
          <a:avLst>
            <a:gd name="adj1" fmla="val 18900000"/>
            <a:gd name="adj2" fmla="val 2700000"/>
            <a:gd name="adj3" fmla="val 33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683DA0-5399-3B4D-AD84-B4F87F631B7C}">
      <dsp:nvSpPr>
        <dsp:cNvPr id="0" name=""/>
        <dsp:cNvSpPr/>
      </dsp:nvSpPr>
      <dsp:spPr>
        <a:xfrm>
          <a:off x="446692" y="295944"/>
          <a:ext cx="4960332" cy="5922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112" tIns="40640" rIns="40640" bIns="40640" numCol="1" spcCol="1270" anchor="ctr" anchorCtr="0">
          <a:noAutofit/>
        </a:bodyPr>
        <a:lstStyle/>
        <a:p>
          <a:pPr lvl="0" algn="l" defTabSz="711200">
            <a:lnSpc>
              <a:spcPct val="90000"/>
            </a:lnSpc>
            <a:spcBef>
              <a:spcPct val="0"/>
            </a:spcBef>
            <a:spcAft>
              <a:spcPct val="35000"/>
            </a:spcAft>
            <a:buNone/>
          </a:pPr>
          <a:r>
            <a:rPr lang="en-US" sz="1600" kern="1200" dirty="0"/>
            <a:t>Vocabulary</a:t>
          </a:r>
          <a:r>
            <a:rPr lang="ka-GE" sz="1600" kern="1200" dirty="0"/>
            <a:t> - ლექსიკა</a:t>
          </a:r>
          <a:endParaRPr lang="en-US" sz="1600" kern="1200" dirty="0"/>
        </a:p>
      </dsp:txBody>
      <dsp:txXfrm>
        <a:off x="446692" y="295944"/>
        <a:ext cx="4960332" cy="592267"/>
      </dsp:txXfrm>
    </dsp:sp>
    <dsp:sp modelId="{377382CD-1E73-FA48-BC57-ACD20D62240A}">
      <dsp:nvSpPr>
        <dsp:cNvPr id="0" name=""/>
        <dsp:cNvSpPr/>
      </dsp:nvSpPr>
      <dsp:spPr>
        <a:xfrm>
          <a:off x="76525" y="221910"/>
          <a:ext cx="740334" cy="7403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0358EC-494A-476E-B849-D4656BC314D7}">
      <dsp:nvSpPr>
        <dsp:cNvPr id="0" name=""/>
        <dsp:cNvSpPr/>
      </dsp:nvSpPr>
      <dsp:spPr>
        <a:xfrm>
          <a:off x="871094" y="1184061"/>
          <a:ext cx="4535930" cy="5922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112" tIns="40640" rIns="40640" bIns="40640" numCol="1" spcCol="1270" anchor="ctr" anchorCtr="0">
          <a:noAutofit/>
        </a:bodyPr>
        <a:lstStyle/>
        <a:p>
          <a:pPr lvl="0" algn="l" defTabSz="711200">
            <a:lnSpc>
              <a:spcPct val="90000"/>
            </a:lnSpc>
            <a:spcBef>
              <a:spcPct val="0"/>
            </a:spcBef>
            <a:spcAft>
              <a:spcPct val="35000"/>
            </a:spcAft>
          </a:pPr>
          <a:r>
            <a:rPr lang="en-US" sz="1600" kern="1200" dirty="0"/>
            <a:t>Reading Comprehension - </a:t>
          </a:r>
          <a:r>
            <a:rPr lang="ka-GE" sz="1600" kern="1200" dirty="0"/>
            <a:t>წაკითხულის გააზრება</a:t>
          </a:r>
          <a:endParaRPr lang="en-US" sz="1600" kern="1200" dirty="0"/>
        </a:p>
      </dsp:txBody>
      <dsp:txXfrm>
        <a:off x="871094" y="1184061"/>
        <a:ext cx="4535930" cy="592267"/>
      </dsp:txXfrm>
    </dsp:sp>
    <dsp:sp modelId="{0FD6C2A3-C290-438A-A7B6-070DA036111A}">
      <dsp:nvSpPr>
        <dsp:cNvPr id="0" name=""/>
        <dsp:cNvSpPr/>
      </dsp:nvSpPr>
      <dsp:spPr>
        <a:xfrm>
          <a:off x="500927" y="1110028"/>
          <a:ext cx="740334" cy="7403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7C7C08-9AB0-4807-9AA7-90C4451588BE}">
      <dsp:nvSpPr>
        <dsp:cNvPr id="0" name=""/>
        <dsp:cNvSpPr/>
      </dsp:nvSpPr>
      <dsp:spPr>
        <a:xfrm>
          <a:off x="1001351" y="2072178"/>
          <a:ext cx="4405673" cy="5922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112" tIns="40640" rIns="40640" bIns="40640" numCol="1" spcCol="1270" anchor="ctr" anchorCtr="0">
          <a:noAutofit/>
        </a:bodyPr>
        <a:lstStyle/>
        <a:p>
          <a:pPr lvl="0" algn="l" defTabSz="711200">
            <a:lnSpc>
              <a:spcPct val="90000"/>
            </a:lnSpc>
            <a:spcBef>
              <a:spcPct val="0"/>
            </a:spcBef>
            <a:spcAft>
              <a:spcPct val="35000"/>
            </a:spcAft>
            <a:buNone/>
          </a:pPr>
          <a:r>
            <a:rPr lang="en-US" sz="1600" kern="1200" dirty="0">
              <a:cs typeface="Calibri" panose="020F0502020204030204" pitchFamily="34" charset="0"/>
            </a:rPr>
            <a:t>Grammar</a:t>
          </a:r>
          <a:r>
            <a:rPr lang="ka-GE" sz="1600" kern="1200" dirty="0">
              <a:cs typeface="Calibri" panose="020F0502020204030204" pitchFamily="34" charset="0"/>
            </a:rPr>
            <a:t> - გრამატიკა</a:t>
          </a:r>
          <a:endParaRPr lang="en-US" sz="1600" kern="1200" dirty="0">
            <a:latin typeface="Calibri" panose="020F0502020204030204" pitchFamily="34" charset="0"/>
            <a:cs typeface="Calibri" panose="020F0502020204030204" pitchFamily="34" charset="0"/>
          </a:endParaRPr>
        </a:p>
      </dsp:txBody>
      <dsp:txXfrm>
        <a:off x="1001351" y="2072178"/>
        <a:ext cx="4405673" cy="592267"/>
      </dsp:txXfrm>
    </dsp:sp>
    <dsp:sp modelId="{3F768512-85FB-484A-9E22-7129A668D517}">
      <dsp:nvSpPr>
        <dsp:cNvPr id="0" name=""/>
        <dsp:cNvSpPr/>
      </dsp:nvSpPr>
      <dsp:spPr>
        <a:xfrm>
          <a:off x="631184" y="1998145"/>
          <a:ext cx="740334" cy="7403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0EFED5-6272-4B12-AC7B-C5B57384C84D}">
      <dsp:nvSpPr>
        <dsp:cNvPr id="0" name=""/>
        <dsp:cNvSpPr/>
      </dsp:nvSpPr>
      <dsp:spPr>
        <a:xfrm>
          <a:off x="871094" y="2960295"/>
          <a:ext cx="4535930" cy="5922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112" tIns="40640" rIns="40640" bIns="40640" numCol="1" spcCol="1270" anchor="ctr" anchorCtr="0">
          <a:noAutofit/>
        </a:bodyPr>
        <a:lstStyle/>
        <a:p>
          <a:pPr lvl="0" algn="l" defTabSz="711200">
            <a:lnSpc>
              <a:spcPct val="90000"/>
            </a:lnSpc>
            <a:spcBef>
              <a:spcPct val="0"/>
            </a:spcBef>
            <a:spcAft>
              <a:spcPct val="35000"/>
            </a:spcAft>
            <a:buNone/>
          </a:pPr>
          <a:r>
            <a:rPr lang="en-US" sz="1600" kern="1200" dirty="0"/>
            <a:t>Summing up - </a:t>
          </a:r>
          <a:r>
            <a:rPr lang="ka-GE" sz="1600" kern="1200" dirty="0"/>
            <a:t>შეჯამება</a:t>
          </a:r>
          <a:endParaRPr lang="en-US" sz="1600" kern="1200" dirty="0"/>
        </a:p>
      </dsp:txBody>
      <dsp:txXfrm>
        <a:off x="871094" y="2960295"/>
        <a:ext cx="4535930" cy="592267"/>
      </dsp:txXfrm>
    </dsp:sp>
    <dsp:sp modelId="{8FDE6AB9-492F-D94A-B065-ABF11C83471E}">
      <dsp:nvSpPr>
        <dsp:cNvPr id="0" name=""/>
        <dsp:cNvSpPr/>
      </dsp:nvSpPr>
      <dsp:spPr>
        <a:xfrm>
          <a:off x="500927" y="2886262"/>
          <a:ext cx="740334" cy="7403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50EC1A-FCC4-4485-94F6-85E09D8E9FDF}">
      <dsp:nvSpPr>
        <dsp:cNvPr id="0" name=""/>
        <dsp:cNvSpPr/>
      </dsp:nvSpPr>
      <dsp:spPr>
        <a:xfrm>
          <a:off x="446692" y="3848413"/>
          <a:ext cx="4960332" cy="5922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112" tIns="40640" rIns="40640" bIns="40640" numCol="1" spcCol="1270" anchor="ctr" anchorCtr="0">
          <a:noAutofit/>
        </a:bodyPr>
        <a:lstStyle/>
        <a:p>
          <a:pPr lvl="0" algn="l" defTabSz="711200">
            <a:lnSpc>
              <a:spcPct val="90000"/>
            </a:lnSpc>
            <a:spcBef>
              <a:spcPct val="0"/>
            </a:spcBef>
            <a:spcAft>
              <a:spcPct val="35000"/>
            </a:spcAft>
            <a:buNone/>
          </a:pPr>
          <a:r>
            <a:rPr lang="en-US" sz="1600" kern="1200" dirty="0"/>
            <a:t>Homework</a:t>
          </a:r>
          <a:r>
            <a:rPr lang="ka-GE" sz="1600" kern="1200" dirty="0"/>
            <a:t> - დავალება</a:t>
          </a:r>
          <a:endParaRPr lang="en-US" sz="1600" kern="1200" dirty="0"/>
        </a:p>
      </dsp:txBody>
      <dsp:txXfrm>
        <a:off x="446692" y="3848413"/>
        <a:ext cx="4960332" cy="592267"/>
      </dsp:txXfrm>
    </dsp:sp>
    <dsp:sp modelId="{23647887-052A-044D-A3F1-E205E9BB6589}">
      <dsp:nvSpPr>
        <dsp:cNvPr id="0" name=""/>
        <dsp:cNvSpPr/>
      </dsp:nvSpPr>
      <dsp:spPr>
        <a:xfrm>
          <a:off x="76525" y="3774379"/>
          <a:ext cx="740334" cy="7403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BEADE-365D-46E3-89CB-1A4EF2D0A85F}">
      <dsp:nvSpPr>
        <dsp:cNvPr id="0" name=""/>
        <dsp:cNvSpPr/>
      </dsp:nvSpPr>
      <dsp:spPr>
        <a:xfrm>
          <a:off x="3672744" y="1958641"/>
          <a:ext cx="1629195" cy="10283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Vocabulary </a:t>
          </a:r>
          <a:r>
            <a:rPr lang="ka-GE" sz="1800" kern="1200" dirty="0" smtClean="0"/>
            <a:t> ლექსიკა</a:t>
          </a:r>
          <a:endParaRPr lang="en-US" sz="1800" kern="1200" dirty="0"/>
        </a:p>
      </dsp:txBody>
      <dsp:txXfrm>
        <a:off x="3911334" y="2109242"/>
        <a:ext cx="1152015" cy="727165"/>
      </dsp:txXfrm>
    </dsp:sp>
    <dsp:sp modelId="{10AEF670-5D14-4356-9567-E36E6B4E1C43}">
      <dsp:nvSpPr>
        <dsp:cNvPr id="0" name=""/>
        <dsp:cNvSpPr/>
      </dsp:nvSpPr>
      <dsp:spPr>
        <a:xfrm rot="14025092">
          <a:off x="3243964" y="1538693"/>
          <a:ext cx="1132726" cy="21495"/>
        </a:xfrm>
        <a:custGeom>
          <a:avLst/>
          <a:gdLst/>
          <a:ahLst/>
          <a:cxnLst/>
          <a:rect l="0" t="0" r="0" b="0"/>
          <a:pathLst>
            <a:path>
              <a:moveTo>
                <a:pt x="0" y="10747"/>
              </a:moveTo>
              <a:lnTo>
                <a:pt x="1132726"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782009" y="1521123"/>
        <a:ext cx="56636" cy="56636"/>
      </dsp:txXfrm>
    </dsp:sp>
    <dsp:sp modelId="{DC97B75A-3B39-404A-89D7-1BBCFDBA119C}">
      <dsp:nvSpPr>
        <dsp:cNvPr id="0" name=""/>
        <dsp:cNvSpPr/>
      </dsp:nvSpPr>
      <dsp:spPr>
        <a:xfrm>
          <a:off x="2081371" y="-10452"/>
          <a:ext cx="2011904" cy="1147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architectural</a:t>
          </a:r>
        </a:p>
        <a:p>
          <a:pPr lvl="0" algn="ctr" defTabSz="889000">
            <a:lnSpc>
              <a:spcPct val="90000"/>
            </a:lnSpc>
            <a:spcBef>
              <a:spcPct val="0"/>
            </a:spcBef>
            <a:spcAft>
              <a:spcPct val="35000"/>
            </a:spcAft>
          </a:pPr>
          <a:r>
            <a:rPr lang="en-US" sz="2000" kern="1200" dirty="0" smtClean="0"/>
            <a:t>(adj.)</a:t>
          </a:r>
          <a:endParaRPr lang="en-US" sz="2000" kern="1200" dirty="0"/>
        </a:p>
      </dsp:txBody>
      <dsp:txXfrm>
        <a:off x="2376008" y="157606"/>
        <a:ext cx="1422630" cy="811454"/>
      </dsp:txXfrm>
    </dsp:sp>
    <dsp:sp modelId="{0AAD1F38-F793-4B4D-A7C1-0EB0E5E96D0E}">
      <dsp:nvSpPr>
        <dsp:cNvPr id="0" name=""/>
        <dsp:cNvSpPr/>
      </dsp:nvSpPr>
      <dsp:spPr>
        <a:xfrm rot="18249761">
          <a:off x="4601127" y="1598836"/>
          <a:ext cx="944102" cy="21495"/>
        </a:xfrm>
        <a:custGeom>
          <a:avLst/>
          <a:gdLst/>
          <a:ahLst/>
          <a:cxnLst/>
          <a:rect l="0" t="0" r="0" b="0"/>
          <a:pathLst>
            <a:path>
              <a:moveTo>
                <a:pt x="0" y="10747"/>
              </a:moveTo>
              <a:lnTo>
                <a:pt x="944102"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49576" y="1585981"/>
        <a:ext cx="47205" cy="47205"/>
      </dsp:txXfrm>
    </dsp:sp>
    <dsp:sp modelId="{10AC0CE8-C76A-4293-98D6-75BC8E255D61}">
      <dsp:nvSpPr>
        <dsp:cNvPr id="0" name=""/>
        <dsp:cNvSpPr/>
      </dsp:nvSpPr>
      <dsp:spPr>
        <a:xfrm>
          <a:off x="4700473" y="0"/>
          <a:ext cx="2069898" cy="12675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to attract</a:t>
          </a:r>
        </a:p>
        <a:p>
          <a:pPr lvl="0" algn="ctr" defTabSz="889000">
            <a:lnSpc>
              <a:spcPct val="90000"/>
            </a:lnSpc>
            <a:spcBef>
              <a:spcPct val="0"/>
            </a:spcBef>
            <a:spcAft>
              <a:spcPct val="35000"/>
            </a:spcAft>
          </a:pPr>
          <a:r>
            <a:rPr lang="en-US" sz="2000" kern="1200" dirty="0" smtClean="0"/>
            <a:t>(v.)</a:t>
          </a:r>
          <a:endParaRPr lang="en-US" sz="2000" kern="1200" dirty="0"/>
        </a:p>
      </dsp:txBody>
      <dsp:txXfrm>
        <a:off x="5003603" y="185623"/>
        <a:ext cx="1463638" cy="896264"/>
      </dsp:txXfrm>
    </dsp:sp>
    <dsp:sp modelId="{F7956D89-C625-44FD-919E-833C2148F4B6}">
      <dsp:nvSpPr>
        <dsp:cNvPr id="0" name=""/>
        <dsp:cNvSpPr/>
      </dsp:nvSpPr>
      <dsp:spPr>
        <a:xfrm rot="20606764">
          <a:off x="5190889" y="2013235"/>
          <a:ext cx="1612991" cy="21495"/>
        </a:xfrm>
        <a:custGeom>
          <a:avLst/>
          <a:gdLst/>
          <a:ahLst/>
          <a:cxnLst/>
          <a:rect l="0" t="0" r="0" b="0"/>
          <a:pathLst>
            <a:path>
              <a:moveTo>
                <a:pt x="0" y="10747"/>
              </a:moveTo>
              <a:lnTo>
                <a:pt x="1612991"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957060" y="1983658"/>
        <a:ext cx="80649" cy="80649"/>
      </dsp:txXfrm>
    </dsp:sp>
    <dsp:sp modelId="{13FC3DFA-EC65-4A8E-AF70-4B93C9A027EC}">
      <dsp:nvSpPr>
        <dsp:cNvPr id="0" name=""/>
        <dsp:cNvSpPr/>
      </dsp:nvSpPr>
      <dsp:spPr>
        <a:xfrm>
          <a:off x="6687714" y="859386"/>
          <a:ext cx="1967253" cy="13340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landmarks</a:t>
          </a:r>
        </a:p>
        <a:p>
          <a:pPr lvl="0" algn="ctr" defTabSz="889000">
            <a:lnSpc>
              <a:spcPct val="90000"/>
            </a:lnSpc>
            <a:spcBef>
              <a:spcPct val="0"/>
            </a:spcBef>
            <a:spcAft>
              <a:spcPct val="35000"/>
            </a:spcAft>
          </a:pPr>
          <a:r>
            <a:rPr lang="en-US" sz="2000" kern="1200" dirty="0" smtClean="0"/>
            <a:t>(n.)</a:t>
          </a:r>
          <a:endParaRPr lang="en-US" sz="2000" kern="1200" dirty="0"/>
        </a:p>
      </dsp:txBody>
      <dsp:txXfrm>
        <a:off x="6975812" y="1054756"/>
        <a:ext cx="1391057" cy="943328"/>
      </dsp:txXfrm>
    </dsp:sp>
    <dsp:sp modelId="{CADF5C85-77D1-4BE6-8142-F822C6AD6356}">
      <dsp:nvSpPr>
        <dsp:cNvPr id="0" name=""/>
        <dsp:cNvSpPr/>
      </dsp:nvSpPr>
      <dsp:spPr>
        <a:xfrm rot="757974">
          <a:off x="5237177" y="2794993"/>
          <a:ext cx="1471082" cy="21495"/>
        </a:xfrm>
        <a:custGeom>
          <a:avLst/>
          <a:gdLst/>
          <a:ahLst/>
          <a:cxnLst/>
          <a:rect l="0" t="0" r="0" b="0"/>
          <a:pathLst>
            <a:path>
              <a:moveTo>
                <a:pt x="0" y="10747"/>
              </a:moveTo>
              <a:lnTo>
                <a:pt x="1471082"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935941" y="2768964"/>
        <a:ext cx="73554" cy="73554"/>
      </dsp:txXfrm>
    </dsp:sp>
    <dsp:sp modelId="{268F2B43-F66B-4114-A7FA-7722BF2EC447}">
      <dsp:nvSpPr>
        <dsp:cNvPr id="0" name=""/>
        <dsp:cNvSpPr/>
      </dsp:nvSpPr>
      <dsp:spPr>
        <a:xfrm>
          <a:off x="6643664" y="2524931"/>
          <a:ext cx="1878376" cy="12833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landscape</a:t>
          </a:r>
          <a:endParaRPr lang="ka-GE" sz="1800" kern="1200" dirty="0" smtClean="0"/>
        </a:p>
        <a:p>
          <a:pPr lvl="0" algn="ctr" defTabSz="800100">
            <a:lnSpc>
              <a:spcPct val="90000"/>
            </a:lnSpc>
            <a:spcBef>
              <a:spcPct val="0"/>
            </a:spcBef>
            <a:spcAft>
              <a:spcPct val="35000"/>
            </a:spcAft>
          </a:pPr>
          <a:r>
            <a:rPr lang="ka-GE" sz="1800" kern="1200" dirty="0" smtClean="0"/>
            <a:t>(</a:t>
          </a:r>
          <a:r>
            <a:rPr lang="en-US" sz="1800" kern="1200" dirty="0" smtClean="0"/>
            <a:t>n.)</a:t>
          </a:r>
          <a:endParaRPr lang="en-US" sz="1800" kern="1200" dirty="0"/>
        </a:p>
      </dsp:txBody>
      <dsp:txXfrm>
        <a:off x="6918746" y="2712877"/>
        <a:ext cx="1328212" cy="907484"/>
      </dsp:txXfrm>
    </dsp:sp>
    <dsp:sp modelId="{8ADCA6E1-BC1B-4191-8E83-4251D3746691}">
      <dsp:nvSpPr>
        <dsp:cNvPr id="0" name=""/>
        <dsp:cNvSpPr/>
      </dsp:nvSpPr>
      <dsp:spPr>
        <a:xfrm rot="3186203">
          <a:off x="4694087" y="3211065"/>
          <a:ext cx="711084" cy="21495"/>
        </a:xfrm>
        <a:custGeom>
          <a:avLst/>
          <a:gdLst/>
          <a:ahLst/>
          <a:cxnLst/>
          <a:rect l="0" t="0" r="0" b="0"/>
          <a:pathLst>
            <a:path>
              <a:moveTo>
                <a:pt x="0" y="10747"/>
              </a:moveTo>
              <a:lnTo>
                <a:pt x="711084"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031852" y="3204035"/>
        <a:ext cx="35554" cy="35554"/>
      </dsp:txXfrm>
    </dsp:sp>
    <dsp:sp modelId="{6CD2F0FC-8650-4840-826A-24AB96447FF8}">
      <dsp:nvSpPr>
        <dsp:cNvPr id="0" name=""/>
        <dsp:cNvSpPr/>
      </dsp:nvSpPr>
      <dsp:spPr>
        <a:xfrm>
          <a:off x="4732717" y="3446279"/>
          <a:ext cx="1875785" cy="12054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smtClean="0"/>
            <a:t>recognisable</a:t>
          </a:r>
          <a:endParaRPr lang="en-US" sz="1800" kern="1200" dirty="0" smtClean="0"/>
        </a:p>
        <a:p>
          <a:pPr lvl="0" algn="ctr" defTabSz="800100">
            <a:lnSpc>
              <a:spcPct val="90000"/>
            </a:lnSpc>
            <a:spcBef>
              <a:spcPct val="0"/>
            </a:spcBef>
            <a:spcAft>
              <a:spcPct val="35000"/>
            </a:spcAft>
          </a:pPr>
          <a:r>
            <a:rPr lang="en-US" sz="1800" kern="1200" dirty="0" smtClean="0"/>
            <a:t>(adj.)</a:t>
          </a:r>
          <a:endParaRPr lang="en-US" sz="1800" kern="1200" dirty="0"/>
        </a:p>
      </dsp:txBody>
      <dsp:txXfrm>
        <a:off x="5007419" y="3622807"/>
        <a:ext cx="1326381" cy="852351"/>
      </dsp:txXfrm>
    </dsp:sp>
    <dsp:sp modelId="{7E8C5CB4-FC2D-4878-A005-272B7526565C}">
      <dsp:nvSpPr>
        <dsp:cNvPr id="0" name=""/>
        <dsp:cNvSpPr/>
      </dsp:nvSpPr>
      <dsp:spPr>
        <a:xfrm rot="7172769">
          <a:off x="3600751" y="3302881"/>
          <a:ext cx="819984" cy="21495"/>
        </a:xfrm>
        <a:custGeom>
          <a:avLst/>
          <a:gdLst/>
          <a:ahLst/>
          <a:cxnLst/>
          <a:rect l="0" t="0" r="0" b="0"/>
          <a:pathLst>
            <a:path>
              <a:moveTo>
                <a:pt x="0" y="10747"/>
              </a:moveTo>
              <a:lnTo>
                <a:pt x="819984"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990244" y="3293129"/>
        <a:ext cx="40999" cy="40999"/>
      </dsp:txXfrm>
    </dsp:sp>
    <dsp:sp modelId="{80CEAC33-D935-4F10-834E-4F64B8ED3B48}">
      <dsp:nvSpPr>
        <dsp:cNvPr id="0" name=""/>
        <dsp:cNvSpPr/>
      </dsp:nvSpPr>
      <dsp:spPr>
        <a:xfrm>
          <a:off x="2632002" y="3635618"/>
          <a:ext cx="1750151" cy="1133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bridge</a:t>
          </a:r>
        </a:p>
        <a:p>
          <a:pPr lvl="0" algn="ctr" defTabSz="889000">
            <a:lnSpc>
              <a:spcPct val="90000"/>
            </a:lnSpc>
            <a:spcBef>
              <a:spcPct val="0"/>
            </a:spcBef>
            <a:spcAft>
              <a:spcPct val="35000"/>
            </a:spcAft>
          </a:pPr>
          <a:r>
            <a:rPr lang="en-US" sz="2000" kern="1200" dirty="0" smtClean="0"/>
            <a:t>(n.)</a:t>
          </a:r>
          <a:endParaRPr lang="en-US" sz="2000" kern="1200" dirty="0"/>
        </a:p>
      </dsp:txBody>
      <dsp:txXfrm>
        <a:off x="2888306" y="3801561"/>
        <a:ext cx="1237543" cy="801247"/>
      </dsp:txXfrm>
    </dsp:sp>
    <dsp:sp modelId="{4E97889A-0A91-45FB-A058-A03CA17BB456}">
      <dsp:nvSpPr>
        <dsp:cNvPr id="0" name=""/>
        <dsp:cNvSpPr/>
      </dsp:nvSpPr>
      <dsp:spPr>
        <a:xfrm rot="9517565">
          <a:off x="2352340" y="3005288"/>
          <a:ext cx="1494062" cy="21495"/>
        </a:xfrm>
        <a:custGeom>
          <a:avLst/>
          <a:gdLst/>
          <a:ahLst/>
          <a:cxnLst/>
          <a:rect l="0" t="0" r="0" b="0"/>
          <a:pathLst>
            <a:path>
              <a:moveTo>
                <a:pt x="0" y="10747"/>
              </a:moveTo>
              <a:lnTo>
                <a:pt x="1494062"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062020" y="2978684"/>
        <a:ext cx="74703" cy="74703"/>
      </dsp:txXfrm>
    </dsp:sp>
    <dsp:sp modelId="{144F6B4C-EC73-4CA9-9AF8-05F02CBDFBE3}">
      <dsp:nvSpPr>
        <dsp:cNvPr id="0" name=""/>
        <dsp:cNvSpPr/>
      </dsp:nvSpPr>
      <dsp:spPr>
        <a:xfrm>
          <a:off x="777820" y="2984353"/>
          <a:ext cx="1739108" cy="11999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rPr>
            <a:t>tower</a:t>
          </a:r>
        </a:p>
        <a:p>
          <a:pPr lvl="0" algn="ctr" defTabSz="889000">
            <a:lnSpc>
              <a:spcPct val="90000"/>
            </a:lnSpc>
            <a:spcBef>
              <a:spcPct val="0"/>
            </a:spcBef>
            <a:spcAft>
              <a:spcPct val="35000"/>
            </a:spcAft>
          </a:pPr>
          <a:r>
            <a:rPr lang="en-US" sz="2000" kern="1200" dirty="0" smtClean="0">
              <a:solidFill>
                <a:schemeClr val="bg1"/>
              </a:solidFill>
            </a:rPr>
            <a:t>(n.)</a:t>
          </a:r>
          <a:endParaRPr lang="en-US" sz="2000" kern="1200" dirty="0">
            <a:solidFill>
              <a:schemeClr val="bg1"/>
            </a:solidFill>
          </a:endParaRPr>
        </a:p>
      </dsp:txBody>
      <dsp:txXfrm>
        <a:off x="1032506" y="3160075"/>
        <a:ext cx="1229736" cy="848459"/>
      </dsp:txXfrm>
    </dsp:sp>
    <dsp:sp modelId="{63DD16AC-810D-4152-BA87-10EDE75F507C}">
      <dsp:nvSpPr>
        <dsp:cNvPr id="0" name=""/>
        <dsp:cNvSpPr/>
      </dsp:nvSpPr>
      <dsp:spPr>
        <a:xfrm rot="11469952">
          <a:off x="2334593" y="2174181"/>
          <a:ext cx="1388419" cy="21495"/>
        </a:xfrm>
        <a:custGeom>
          <a:avLst/>
          <a:gdLst/>
          <a:ahLst/>
          <a:cxnLst/>
          <a:rect l="0" t="0" r="0" b="0"/>
          <a:pathLst>
            <a:path>
              <a:moveTo>
                <a:pt x="0" y="10747"/>
              </a:moveTo>
              <a:lnTo>
                <a:pt x="1388419"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994092" y="2150218"/>
        <a:ext cx="69420" cy="69420"/>
      </dsp:txXfrm>
    </dsp:sp>
    <dsp:sp modelId="{ECCB3501-C079-4AD9-B441-9EDC788E34F3}">
      <dsp:nvSpPr>
        <dsp:cNvPr id="0" name=""/>
        <dsp:cNvSpPr/>
      </dsp:nvSpPr>
      <dsp:spPr>
        <a:xfrm>
          <a:off x="471599" y="1215940"/>
          <a:ext cx="1913804" cy="130622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statue</a:t>
          </a:r>
        </a:p>
        <a:p>
          <a:pPr lvl="0" algn="ctr" defTabSz="800100">
            <a:lnSpc>
              <a:spcPct val="90000"/>
            </a:lnSpc>
            <a:spcBef>
              <a:spcPct val="0"/>
            </a:spcBef>
            <a:spcAft>
              <a:spcPct val="35000"/>
            </a:spcAft>
          </a:pPr>
          <a:r>
            <a:rPr lang="en-US" sz="1800" kern="1200" dirty="0" smtClean="0">
              <a:solidFill>
                <a:schemeClr val="bg1"/>
              </a:solidFill>
            </a:rPr>
            <a:t>(n.)</a:t>
          </a:r>
          <a:endParaRPr lang="en-US" sz="1800" kern="1200" dirty="0">
            <a:solidFill>
              <a:schemeClr val="bg1"/>
            </a:solidFill>
          </a:endParaRPr>
        </a:p>
      </dsp:txBody>
      <dsp:txXfrm>
        <a:off x="751869" y="1407232"/>
        <a:ext cx="1353264" cy="9236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BEADE-365D-46E3-89CB-1A4EF2D0A85F}">
      <dsp:nvSpPr>
        <dsp:cNvPr id="0" name=""/>
        <dsp:cNvSpPr/>
      </dsp:nvSpPr>
      <dsp:spPr>
        <a:xfrm>
          <a:off x="3751967" y="1958641"/>
          <a:ext cx="1629195" cy="10283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Vocabulary </a:t>
          </a:r>
          <a:r>
            <a:rPr lang="ka-GE" sz="1800" kern="1200" dirty="0" smtClean="0"/>
            <a:t> ლექსიკა</a:t>
          </a:r>
          <a:endParaRPr lang="en-US" sz="1800" kern="1200" dirty="0"/>
        </a:p>
      </dsp:txBody>
      <dsp:txXfrm>
        <a:off x="3990557" y="2109242"/>
        <a:ext cx="1152015" cy="727165"/>
      </dsp:txXfrm>
    </dsp:sp>
    <dsp:sp modelId="{10AEF670-5D14-4356-9567-E36E6B4E1C43}">
      <dsp:nvSpPr>
        <dsp:cNvPr id="0" name=""/>
        <dsp:cNvSpPr/>
      </dsp:nvSpPr>
      <dsp:spPr>
        <a:xfrm rot="13894163">
          <a:off x="3242319" y="1538828"/>
          <a:ext cx="1183369" cy="21495"/>
        </a:xfrm>
        <a:custGeom>
          <a:avLst/>
          <a:gdLst/>
          <a:ahLst/>
          <a:cxnLst/>
          <a:rect l="0" t="0" r="0" b="0"/>
          <a:pathLst>
            <a:path>
              <a:moveTo>
                <a:pt x="0" y="10747"/>
              </a:moveTo>
              <a:lnTo>
                <a:pt x="1183369"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804419" y="1519992"/>
        <a:ext cx="59168" cy="59168"/>
      </dsp:txXfrm>
    </dsp:sp>
    <dsp:sp modelId="{DC97B75A-3B39-404A-89D7-1BBCFDBA119C}">
      <dsp:nvSpPr>
        <dsp:cNvPr id="0" name=""/>
        <dsp:cNvSpPr/>
      </dsp:nvSpPr>
      <dsp:spPr>
        <a:xfrm>
          <a:off x="2045506" y="-10452"/>
          <a:ext cx="2011904" cy="1147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architectural</a:t>
          </a:r>
        </a:p>
        <a:p>
          <a:pPr lvl="0" algn="ctr" defTabSz="889000">
            <a:lnSpc>
              <a:spcPct val="90000"/>
            </a:lnSpc>
            <a:spcBef>
              <a:spcPct val="0"/>
            </a:spcBef>
            <a:spcAft>
              <a:spcPct val="35000"/>
            </a:spcAft>
          </a:pPr>
          <a:r>
            <a:rPr lang="en-US" sz="2000" kern="1200" dirty="0" smtClean="0"/>
            <a:t>(adj.)</a:t>
          </a:r>
          <a:endParaRPr lang="en-US" sz="2000" kern="1200" dirty="0"/>
        </a:p>
      </dsp:txBody>
      <dsp:txXfrm>
        <a:off x="2340143" y="157606"/>
        <a:ext cx="1422630" cy="811454"/>
      </dsp:txXfrm>
    </dsp:sp>
    <dsp:sp modelId="{0AAD1F38-F793-4B4D-A7C1-0EB0E5E96D0E}">
      <dsp:nvSpPr>
        <dsp:cNvPr id="0" name=""/>
        <dsp:cNvSpPr/>
      </dsp:nvSpPr>
      <dsp:spPr>
        <a:xfrm rot="17405553">
          <a:off x="4498316" y="1601256"/>
          <a:ext cx="766273" cy="21495"/>
        </a:xfrm>
        <a:custGeom>
          <a:avLst/>
          <a:gdLst/>
          <a:ahLst/>
          <a:cxnLst/>
          <a:rect l="0" t="0" r="0" b="0"/>
          <a:pathLst>
            <a:path>
              <a:moveTo>
                <a:pt x="0" y="10747"/>
              </a:moveTo>
              <a:lnTo>
                <a:pt x="766273"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862296" y="1592847"/>
        <a:ext cx="38313" cy="38313"/>
      </dsp:txXfrm>
    </dsp:sp>
    <dsp:sp modelId="{10AC0CE8-C76A-4293-98D6-75BC8E255D61}">
      <dsp:nvSpPr>
        <dsp:cNvPr id="0" name=""/>
        <dsp:cNvSpPr/>
      </dsp:nvSpPr>
      <dsp:spPr>
        <a:xfrm>
          <a:off x="4204348" y="0"/>
          <a:ext cx="2069898" cy="12675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to attract</a:t>
          </a:r>
        </a:p>
        <a:p>
          <a:pPr lvl="0" algn="ctr" defTabSz="889000">
            <a:lnSpc>
              <a:spcPct val="90000"/>
            </a:lnSpc>
            <a:spcBef>
              <a:spcPct val="0"/>
            </a:spcBef>
            <a:spcAft>
              <a:spcPct val="35000"/>
            </a:spcAft>
          </a:pPr>
          <a:r>
            <a:rPr lang="en-US" sz="2000" kern="1200" dirty="0" smtClean="0"/>
            <a:t>(v.)</a:t>
          </a:r>
          <a:endParaRPr lang="en-US" sz="2000" kern="1200" dirty="0"/>
        </a:p>
      </dsp:txBody>
      <dsp:txXfrm>
        <a:off x="4507478" y="185623"/>
        <a:ext cx="1463638" cy="896264"/>
      </dsp:txXfrm>
    </dsp:sp>
    <dsp:sp modelId="{F7956D89-C625-44FD-919E-833C2148F4B6}">
      <dsp:nvSpPr>
        <dsp:cNvPr id="0" name=""/>
        <dsp:cNvSpPr/>
      </dsp:nvSpPr>
      <dsp:spPr>
        <a:xfrm rot="20334997">
          <a:off x="5226961" y="2007131"/>
          <a:ext cx="1039282" cy="21495"/>
        </a:xfrm>
        <a:custGeom>
          <a:avLst/>
          <a:gdLst/>
          <a:ahLst/>
          <a:cxnLst/>
          <a:rect l="0" t="0" r="0" b="0"/>
          <a:pathLst>
            <a:path>
              <a:moveTo>
                <a:pt x="0" y="10747"/>
              </a:moveTo>
              <a:lnTo>
                <a:pt x="1039282"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720620" y="1991897"/>
        <a:ext cx="51964" cy="51964"/>
      </dsp:txXfrm>
    </dsp:sp>
    <dsp:sp modelId="{13FC3DFA-EC65-4A8E-AF70-4B93C9A027EC}">
      <dsp:nvSpPr>
        <dsp:cNvPr id="0" name=""/>
        <dsp:cNvSpPr/>
      </dsp:nvSpPr>
      <dsp:spPr>
        <a:xfrm>
          <a:off x="6102927" y="834247"/>
          <a:ext cx="1967253" cy="13340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landmarks</a:t>
          </a:r>
        </a:p>
        <a:p>
          <a:pPr lvl="0" algn="ctr" defTabSz="889000">
            <a:lnSpc>
              <a:spcPct val="90000"/>
            </a:lnSpc>
            <a:spcBef>
              <a:spcPct val="0"/>
            </a:spcBef>
            <a:spcAft>
              <a:spcPct val="35000"/>
            </a:spcAft>
          </a:pPr>
          <a:r>
            <a:rPr lang="en-US" sz="2000" kern="1200" dirty="0" smtClean="0"/>
            <a:t>(n.)</a:t>
          </a:r>
          <a:endParaRPr lang="en-US" sz="2000" kern="1200" dirty="0"/>
        </a:p>
      </dsp:txBody>
      <dsp:txXfrm>
        <a:off x="6391025" y="1029617"/>
        <a:ext cx="1391057" cy="943328"/>
      </dsp:txXfrm>
    </dsp:sp>
    <dsp:sp modelId="{CADF5C85-77D1-4BE6-8142-F822C6AD6356}">
      <dsp:nvSpPr>
        <dsp:cNvPr id="0" name=""/>
        <dsp:cNvSpPr/>
      </dsp:nvSpPr>
      <dsp:spPr>
        <a:xfrm rot="673621">
          <a:off x="5331837" y="2736454"/>
          <a:ext cx="1234029" cy="21495"/>
        </a:xfrm>
        <a:custGeom>
          <a:avLst/>
          <a:gdLst/>
          <a:ahLst/>
          <a:cxnLst/>
          <a:rect l="0" t="0" r="0" b="0"/>
          <a:pathLst>
            <a:path>
              <a:moveTo>
                <a:pt x="0" y="10747"/>
              </a:moveTo>
              <a:lnTo>
                <a:pt x="1234029"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918001" y="2716351"/>
        <a:ext cx="61701" cy="61701"/>
      </dsp:txXfrm>
    </dsp:sp>
    <dsp:sp modelId="{268F2B43-F66B-4114-A7FA-7722BF2EC447}">
      <dsp:nvSpPr>
        <dsp:cNvPr id="0" name=""/>
        <dsp:cNvSpPr/>
      </dsp:nvSpPr>
      <dsp:spPr>
        <a:xfrm>
          <a:off x="6516769" y="2404667"/>
          <a:ext cx="1878376" cy="12833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landscape</a:t>
          </a:r>
          <a:endParaRPr lang="ka-GE" sz="1800" kern="1200" dirty="0" smtClean="0"/>
        </a:p>
        <a:p>
          <a:pPr lvl="0" algn="ctr" defTabSz="800100">
            <a:lnSpc>
              <a:spcPct val="90000"/>
            </a:lnSpc>
            <a:spcBef>
              <a:spcPct val="0"/>
            </a:spcBef>
            <a:spcAft>
              <a:spcPct val="35000"/>
            </a:spcAft>
          </a:pPr>
          <a:r>
            <a:rPr lang="ka-GE" sz="1800" kern="1200" dirty="0" smtClean="0"/>
            <a:t>(</a:t>
          </a:r>
          <a:r>
            <a:rPr lang="en-US" sz="1800" kern="1200" dirty="0" smtClean="0"/>
            <a:t>n.)</a:t>
          </a:r>
          <a:endParaRPr lang="en-US" sz="1800" kern="1200" dirty="0"/>
        </a:p>
      </dsp:txBody>
      <dsp:txXfrm>
        <a:off x="6791851" y="2592613"/>
        <a:ext cx="1328212" cy="907484"/>
      </dsp:txXfrm>
    </dsp:sp>
    <dsp:sp modelId="{8ADCA6E1-BC1B-4191-8E83-4251D3746691}">
      <dsp:nvSpPr>
        <dsp:cNvPr id="0" name=""/>
        <dsp:cNvSpPr/>
      </dsp:nvSpPr>
      <dsp:spPr>
        <a:xfrm rot="3291865">
          <a:off x="4737251" y="3240244"/>
          <a:ext cx="753883" cy="21495"/>
        </a:xfrm>
        <a:custGeom>
          <a:avLst/>
          <a:gdLst/>
          <a:ahLst/>
          <a:cxnLst/>
          <a:rect l="0" t="0" r="0" b="0"/>
          <a:pathLst>
            <a:path>
              <a:moveTo>
                <a:pt x="0" y="10747"/>
              </a:moveTo>
              <a:lnTo>
                <a:pt x="753883"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095345" y="3232145"/>
        <a:ext cx="37694" cy="37694"/>
      </dsp:txXfrm>
    </dsp:sp>
    <dsp:sp modelId="{6CD2F0FC-8650-4840-826A-24AB96447FF8}">
      <dsp:nvSpPr>
        <dsp:cNvPr id="0" name=""/>
        <dsp:cNvSpPr/>
      </dsp:nvSpPr>
      <dsp:spPr>
        <a:xfrm>
          <a:off x="4779699" y="3505707"/>
          <a:ext cx="1875785" cy="12054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smtClean="0"/>
            <a:t>recognisable</a:t>
          </a:r>
          <a:endParaRPr lang="en-US" sz="1800" kern="1200" dirty="0" smtClean="0"/>
        </a:p>
        <a:p>
          <a:pPr lvl="0" algn="ctr" defTabSz="800100">
            <a:lnSpc>
              <a:spcPct val="90000"/>
            </a:lnSpc>
            <a:spcBef>
              <a:spcPct val="0"/>
            </a:spcBef>
            <a:spcAft>
              <a:spcPct val="35000"/>
            </a:spcAft>
          </a:pPr>
          <a:r>
            <a:rPr lang="en-US" sz="1800" kern="1200" dirty="0" smtClean="0"/>
            <a:t>(adj.)</a:t>
          </a:r>
          <a:endParaRPr lang="en-US" sz="1800" kern="1200" dirty="0"/>
        </a:p>
      </dsp:txBody>
      <dsp:txXfrm>
        <a:off x="5054401" y="3682235"/>
        <a:ext cx="1326381" cy="852351"/>
      </dsp:txXfrm>
    </dsp:sp>
    <dsp:sp modelId="{7E8C5CB4-FC2D-4878-A005-272B7526565C}">
      <dsp:nvSpPr>
        <dsp:cNvPr id="0" name=""/>
        <dsp:cNvSpPr/>
      </dsp:nvSpPr>
      <dsp:spPr>
        <a:xfrm rot="6977067">
          <a:off x="3757989" y="3304766"/>
          <a:ext cx="784752" cy="21495"/>
        </a:xfrm>
        <a:custGeom>
          <a:avLst/>
          <a:gdLst/>
          <a:ahLst/>
          <a:cxnLst/>
          <a:rect l="0" t="0" r="0" b="0"/>
          <a:pathLst>
            <a:path>
              <a:moveTo>
                <a:pt x="0" y="10747"/>
              </a:moveTo>
              <a:lnTo>
                <a:pt x="784752"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4130747" y="3295895"/>
        <a:ext cx="39237" cy="39237"/>
      </dsp:txXfrm>
    </dsp:sp>
    <dsp:sp modelId="{80CEAC33-D935-4F10-834E-4F64B8ED3B48}">
      <dsp:nvSpPr>
        <dsp:cNvPr id="0" name=""/>
        <dsp:cNvSpPr/>
      </dsp:nvSpPr>
      <dsp:spPr>
        <a:xfrm>
          <a:off x="2835007" y="3640402"/>
          <a:ext cx="1750151" cy="1133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bridge</a:t>
          </a:r>
        </a:p>
        <a:p>
          <a:pPr lvl="0" algn="ctr" defTabSz="889000">
            <a:lnSpc>
              <a:spcPct val="90000"/>
            </a:lnSpc>
            <a:spcBef>
              <a:spcPct val="0"/>
            </a:spcBef>
            <a:spcAft>
              <a:spcPct val="35000"/>
            </a:spcAft>
          </a:pPr>
          <a:r>
            <a:rPr lang="en-US" sz="2000" kern="1200" dirty="0" smtClean="0"/>
            <a:t>(n.)</a:t>
          </a:r>
          <a:endParaRPr lang="en-US" sz="2000" kern="1200" dirty="0"/>
        </a:p>
      </dsp:txBody>
      <dsp:txXfrm>
        <a:off x="3091311" y="3806345"/>
        <a:ext cx="1237543" cy="801247"/>
      </dsp:txXfrm>
    </dsp:sp>
    <dsp:sp modelId="{4E97889A-0A91-45FB-A058-A03CA17BB456}">
      <dsp:nvSpPr>
        <dsp:cNvPr id="0" name=""/>
        <dsp:cNvSpPr/>
      </dsp:nvSpPr>
      <dsp:spPr>
        <a:xfrm rot="9324467">
          <a:off x="2609392" y="3046753"/>
          <a:ext cx="1359337" cy="21495"/>
        </a:xfrm>
        <a:custGeom>
          <a:avLst/>
          <a:gdLst/>
          <a:ahLst/>
          <a:cxnLst/>
          <a:rect l="0" t="0" r="0" b="0"/>
          <a:pathLst>
            <a:path>
              <a:moveTo>
                <a:pt x="0" y="10747"/>
              </a:moveTo>
              <a:lnTo>
                <a:pt x="1359337"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255078" y="3023518"/>
        <a:ext cx="67966" cy="67966"/>
      </dsp:txXfrm>
    </dsp:sp>
    <dsp:sp modelId="{144F6B4C-EC73-4CA9-9AF8-05F02CBDFBE3}">
      <dsp:nvSpPr>
        <dsp:cNvPr id="0" name=""/>
        <dsp:cNvSpPr/>
      </dsp:nvSpPr>
      <dsp:spPr>
        <a:xfrm>
          <a:off x="834118" y="3110621"/>
          <a:ext cx="2055997" cy="11999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rPr>
            <a:t>tower</a:t>
          </a:r>
        </a:p>
        <a:p>
          <a:pPr lvl="0" algn="ctr" defTabSz="889000">
            <a:lnSpc>
              <a:spcPct val="90000"/>
            </a:lnSpc>
            <a:spcBef>
              <a:spcPct val="0"/>
            </a:spcBef>
            <a:spcAft>
              <a:spcPct val="35000"/>
            </a:spcAft>
          </a:pPr>
          <a:r>
            <a:rPr lang="en-US" sz="2000" kern="1200" dirty="0" smtClean="0">
              <a:solidFill>
                <a:schemeClr val="bg1"/>
              </a:solidFill>
            </a:rPr>
            <a:t>(n.)</a:t>
          </a:r>
          <a:endParaRPr lang="en-US" sz="2000" kern="1200" dirty="0">
            <a:solidFill>
              <a:schemeClr val="bg1"/>
            </a:solidFill>
          </a:endParaRPr>
        </a:p>
      </dsp:txBody>
      <dsp:txXfrm>
        <a:off x="1135212" y="3286343"/>
        <a:ext cx="1453809" cy="848459"/>
      </dsp:txXfrm>
    </dsp:sp>
    <dsp:sp modelId="{63DD16AC-810D-4152-BA87-10EDE75F507C}">
      <dsp:nvSpPr>
        <dsp:cNvPr id="0" name=""/>
        <dsp:cNvSpPr/>
      </dsp:nvSpPr>
      <dsp:spPr>
        <a:xfrm rot="11341843">
          <a:off x="2387556" y="2226831"/>
          <a:ext cx="1397729" cy="21495"/>
        </a:xfrm>
        <a:custGeom>
          <a:avLst/>
          <a:gdLst/>
          <a:ahLst/>
          <a:cxnLst/>
          <a:rect l="0" t="0" r="0" b="0"/>
          <a:pathLst>
            <a:path>
              <a:moveTo>
                <a:pt x="0" y="10747"/>
              </a:moveTo>
              <a:lnTo>
                <a:pt x="1397729" y="107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051478" y="2202636"/>
        <a:ext cx="69886" cy="69886"/>
      </dsp:txXfrm>
    </dsp:sp>
    <dsp:sp modelId="{ECCB3501-C079-4AD9-B441-9EDC788E34F3}">
      <dsp:nvSpPr>
        <dsp:cNvPr id="0" name=""/>
        <dsp:cNvSpPr/>
      </dsp:nvSpPr>
      <dsp:spPr>
        <a:xfrm>
          <a:off x="642974" y="1337031"/>
          <a:ext cx="1773185" cy="130622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statue</a:t>
          </a:r>
        </a:p>
        <a:p>
          <a:pPr lvl="0" algn="ctr" defTabSz="800100">
            <a:lnSpc>
              <a:spcPct val="90000"/>
            </a:lnSpc>
            <a:spcBef>
              <a:spcPct val="0"/>
            </a:spcBef>
            <a:spcAft>
              <a:spcPct val="35000"/>
            </a:spcAft>
          </a:pPr>
          <a:r>
            <a:rPr lang="en-US" sz="1800" kern="1200" dirty="0" smtClean="0">
              <a:solidFill>
                <a:schemeClr val="bg1"/>
              </a:solidFill>
            </a:rPr>
            <a:t>(n.)</a:t>
          </a:r>
          <a:endParaRPr lang="en-US" sz="1800" kern="1200" dirty="0">
            <a:solidFill>
              <a:schemeClr val="bg1"/>
            </a:solidFill>
          </a:endParaRPr>
        </a:p>
      </dsp:txBody>
      <dsp:txXfrm>
        <a:off x="902651" y="1528323"/>
        <a:ext cx="1253831" cy="923637"/>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B7D52F-CF82-4354-B6B3-BBE24CC83651}" type="datetimeFigureOut">
              <a:rPr lang="en-US" smtClean="0"/>
              <a:pPr/>
              <a:t>11/28/2020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FC6E21-9687-4A9D-85B4-FA38B77CDF36}" type="slidenum">
              <a:rPr lang="en-US" smtClean="0"/>
              <a:pPr/>
              <a:t>‹#›</a:t>
            </a:fld>
            <a:endParaRPr lang="en-US"/>
          </a:p>
        </p:txBody>
      </p:sp>
    </p:spTree>
    <p:extLst>
      <p:ext uri="{BB962C8B-B14F-4D97-AF65-F5344CB8AC3E}">
        <p14:creationId xmlns:p14="http://schemas.microsoft.com/office/powerpoint/2010/main" val="348292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C6E21-9687-4A9D-85B4-FA38B77CDF36}" type="slidenum">
              <a:rPr lang="en-US" smtClean="0"/>
              <a:pPr/>
              <a:t>1</a:t>
            </a:fld>
            <a:endParaRPr lang="en-US"/>
          </a:p>
        </p:txBody>
      </p:sp>
    </p:spTree>
    <p:extLst>
      <p:ext uri="{BB962C8B-B14F-4D97-AF65-F5344CB8AC3E}">
        <p14:creationId xmlns:p14="http://schemas.microsoft.com/office/powerpoint/2010/main" val="594885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9FC6E21-9687-4A9D-85B4-FA38B77CDF36}" type="slidenum">
              <a:rPr lang="en-US" smtClean="0"/>
              <a:pPr/>
              <a:t>4</a:t>
            </a:fld>
            <a:endParaRPr lang="en-US"/>
          </a:p>
        </p:txBody>
      </p:sp>
    </p:spTree>
    <p:extLst>
      <p:ext uri="{BB962C8B-B14F-4D97-AF65-F5344CB8AC3E}">
        <p14:creationId xmlns:p14="http://schemas.microsoft.com/office/powerpoint/2010/main" val="2137202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C6E21-9687-4A9D-85B4-FA38B77CDF36}" type="slidenum">
              <a:rPr lang="en-US" smtClean="0"/>
              <a:pPr/>
              <a:t>16</a:t>
            </a:fld>
            <a:endParaRPr lang="en-US"/>
          </a:p>
        </p:txBody>
      </p:sp>
    </p:spTree>
    <p:extLst>
      <p:ext uri="{BB962C8B-B14F-4D97-AF65-F5344CB8AC3E}">
        <p14:creationId xmlns:p14="http://schemas.microsoft.com/office/powerpoint/2010/main" val="367613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C6E21-9687-4A9D-85B4-FA38B77CDF36}" type="slidenum">
              <a:rPr lang="en-US" smtClean="0"/>
              <a:pPr/>
              <a:t>31</a:t>
            </a:fld>
            <a:endParaRPr lang="en-US"/>
          </a:p>
        </p:txBody>
      </p:sp>
    </p:spTree>
    <p:extLst>
      <p:ext uri="{BB962C8B-B14F-4D97-AF65-F5344CB8AC3E}">
        <p14:creationId xmlns:p14="http://schemas.microsoft.com/office/powerpoint/2010/main" val="3617742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9FC6E21-9687-4A9D-85B4-FA38B77CDF36}" type="slidenum">
              <a:rPr lang="en-US" smtClean="0"/>
              <a:pPr/>
              <a:t>32</a:t>
            </a:fld>
            <a:endParaRPr lang="en-US"/>
          </a:p>
        </p:txBody>
      </p:sp>
    </p:spTree>
    <p:extLst>
      <p:ext uri="{BB962C8B-B14F-4D97-AF65-F5344CB8AC3E}">
        <p14:creationId xmlns:p14="http://schemas.microsoft.com/office/powerpoint/2010/main" val="213720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426367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1013769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134818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257583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4181238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799956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2022454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2062730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3380755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730577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pPr/>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val="155995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pPr/>
              <a:t>11/28/2020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pPr/>
              <a:t>‹#›</a:t>
            </a:fld>
            <a:endParaRPr lang="en-US" dirty="0"/>
          </a:p>
        </p:txBody>
      </p:sp>
    </p:spTree>
    <p:extLst>
      <p:ext uri="{BB962C8B-B14F-4D97-AF65-F5344CB8AC3E}">
        <p14:creationId xmlns:p14="http://schemas.microsoft.com/office/powerpoint/2010/main" val="11863455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jpe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jpeg"/><Relationship Id="rId9" Type="http://schemas.microsoft.com/office/2007/relationships/diagramDrawing" Target="../diagrams/drawing3.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2083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522332B-8480-4B41-8AA2-044BF7F9A454}"/>
              </a:ext>
            </a:extLst>
          </p:cNvPr>
          <p:cNvSpPr txBox="1">
            <a:spLocks/>
          </p:cNvSpPr>
          <p:nvPr/>
        </p:nvSpPr>
        <p:spPr>
          <a:xfrm>
            <a:off x="-15936" y="3402767"/>
            <a:ext cx="12207936" cy="18137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ka-GE" sz="6600" b="1" i="1" dirty="0">
              <a:solidFill>
                <a:schemeClr val="bg1"/>
              </a:solidFill>
            </a:endParaRPr>
          </a:p>
        </p:txBody>
      </p:sp>
      <p:sp>
        <p:nvSpPr>
          <p:cNvPr id="3" name="Rectangle 2">
            <a:extLst>
              <a:ext uri="{FF2B5EF4-FFF2-40B4-BE49-F238E27FC236}">
                <a16:creationId xmlns:a16="http://schemas.microsoft.com/office/drawing/2014/main" id="{F5027904-196F-904B-9355-BB432A4C971F}"/>
              </a:ext>
            </a:extLst>
          </p:cNvPr>
          <p:cNvSpPr/>
          <p:nvPr/>
        </p:nvSpPr>
        <p:spPr>
          <a:xfrm>
            <a:off x="2359742" y="4570825"/>
            <a:ext cx="724145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81AAE3E2-8890-9943-AE78-9E61AC522F36}"/>
              </a:ext>
            </a:extLst>
          </p:cNvPr>
          <p:cNvSpPr txBox="1">
            <a:spLocks/>
          </p:cNvSpPr>
          <p:nvPr/>
        </p:nvSpPr>
        <p:spPr>
          <a:xfrm>
            <a:off x="2359742" y="4760903"/>
            <a:ext cx="7241458" cy="10458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a-GE" sz="3600" dirty="0">
                <a:solidFill>
                  <a:schemeClr val="bg1"/>
                </a:solidFill>
              </a:rPr>
              <a:t>ზოგადი ინგლისური დონე</a:t>
            </a:r>
            <a:r>
              <a:rPr lang="en-GB" sz="3600" dirty="0">
                <a:solidFill>
                  <a:schemeClr val="bg1"/>
                </a:solidFill>
              </a:rPr>
              <a:t>:</a:t>
            </a:r>
            <a:r>
              <a:rPr lang="en-US" sz="3600" dirty="0">
                <a:solidFill>
                  <a:schemeClr val="bg1"/>
                </a:solidFill>
              </a:rPr>
              <a:t> </a:t>
            </a:r>
            <a:r>
              <a:rPr lang="en-US" sz="3600" dirty="0" smtClean="0">
                <a:solidFill>
                  <a:schemeClr val="bg1"/>
                </a:solidFill>
              </a:rPr>
              <a:t>A</a:t>
            </a:r>
            <a:r>
              <a:rPr lang="ka-GE" sz="3600" dirty="0" smtClean="0">
                <a:solidFill>
                  <a:schemeClr val="bg1"/>
                </a:solidFill>
              </a:rPr>
              <a:t>2</a:t>
            </a:r>
            <a:endParaRPr lang="en-US" sz="3600" dirty="0">
              <a:solidFill>
                <a:schemeClr val="bg1"/>
              </a:solidFill>
            </a:endParaRPr>
          </a:p>
        </p:txBody>
      </p:sp>
      <p:pic>
        <p:nvPicPr>
          <p:cNvPr id="9" name="Google Shape;90;p1">
            <a:extLst>
              <a:ext uri="{FF2B5EF4-FFF2-40B4-BE49-F238E27FC236}">
                <a16:creationId xmlns:a16="http://schemas.microsoft.com/office/drawing/2014/main" id="{76F4CF81-B284-2444-A541-8C1081006DB0}"/>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708F1B48-F5DB-A54F-81EC-CABB8E6DC059}"/>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7" name="Rectangle 6"/>
          <p:cNvSpPr/>
          <p:nvPr/>
        </p:nvSpPr>
        <p:spPr>
          <a:xfrm>
            <a:off x="2533336" y="2143593"/>
            <a:ext cx="7315201" cy="1754326"/>
          </a:xfrm>
          <a:prstGeom prst="rect">
            <a:avLst/>
          </a:prstGeom>
        </p:spPr>
        <p:txBody>
          <a:bodyPr wrap="square">
            <a:spAutoFit/>
          </a:bodyPr>
          <a:lstStyle/>
          <a:p>
            <a:pPr algn="ctr"/>
            <a:r>
              <a:rPr lang="en-US" sz="5400" dirty="0" smtClean="0">
                <a:solidFill>
                  <a:schemeClr val="bg1">
                    <a:lumMod val="95000"/>
                  </a:schemeClr>
                </a:solidFill>
              </a:rPr>
              <a:t>Landmarks</a:t>
            </a:r>
            <a:endParaRPr lang="ru-RU" sz="5400" dirty="0" smtClean="0">
              <a:solidFill>
                <a:schemeClr val="bg1">
                  <a:lumMod val="95000"/>
                </a:schemeClr>
              </a:solidFill>
            </a:endParaRPr>
          </a:p>
          <a:p>
            <a:pPr algn="ctr"/>
            <a:r>
              <a:rPr lang="ka-GE" sz="5400" dirty="0" smtClean="0">
                <a:solidFill>
                  <a:schemeClr val="bg1">
                    <a:lumMod val="95000"/>
                  </a:schemeClr>
                </a:solidFill>
              </a:rPr>
              <a:t> ღირსშესანიშნაობები</a:t>
            </a:r>
            <a:endParaRPr lang="ru-RU" sz="5400" dirty="0" smtClean="0">
              <a:solidFill>
                <a:schemeClr val="bg1">
                  <a:lumMod val="95000"/>
                </a:schemeClr>
              </a:solidFill>
            </a:endParaRPr>
          </a:p>
        </p:txBody>
      </p:sp>
    </p:spTree>
    <p:extLst>
      <p:ext uri="{BB962C8B-B14F-4D97-AF65-F5344CB8AC3E}">
        <p14:creationId xmlns:p14="http://schemas.microsoft.com/office/powerpoint/2010/main" val="2314696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522332B-8480-4B41-8AA2-044BF7F9A454}"/>
              </a:ext>
            </a:extLst>
          </p:cNvPr>
          <p:cNvSpPr txBox="1">
            <a:spLocks/>
          </p:cNvSpPr>
          <p:nvPr/>
        </p:nvSpPr>
        <p:spPr>
          <a:xfrm>
            <a:off x="0" y="1694329"/>
            <a:ext cx="12207936" cy="24181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b="1" i="1" dirty="0"/>
          </a:p>
        </p:txBody>
      </p:sp>
      <p:sp>
        <p:nvSpPr>
          <p:cNvPr id="6" name="Subtitle 2">
            <a:extLst>
              <a:ext uri="{FF2B5EF4-FFF2-40B4-BE49-F238E27FC236}">
                <a16:creationId xmlns:a16="http://schemas.microsoft.com/office/drawing/2014/main" id="{81AAE3E2-8890-9943-AE78-9E61AC522F36}"/>
              </a:ext>
            </a:extLst>
          </p:cNvPr>
          <p:cNvSpPr txBox="1">
            <a:spLocks/>
          </p:cNvSpPr>
          <p:nvPr/>
        </p:nvSpPr>
        <p:spPr>
          <a:xfrm>
            <a:off x="-1" y="4035857"/>
            <a:ext cx="12192001"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ka-GE" sz="4400" dirty="0"/>
          </a:p>
        </p:txBody>
      </p:sp>
      <p:sp>
        <p:nvSpPr>
          <p:cNvPr id="3" name="Rectangle 2">
            <a:extLst>
              <a:ext uri="{FF2B5EF4-FFF2-40B4-BE49-F238E27FC236}">
                <a16:creationId xmlns:a16="http://schemas.microsoft.com/office/drawing/2014/main" id="{BCA8F87C-AF34-154A-B407-40C1DCB27188}"/>
              </a:ext>
            </a:extLst>
          </p:cNvPr>
          <p:cNvSpPr/>
          <p:nvPr/>
        </p:nvSpPr>
        <p:spPr>
          <a:xfrm>
            <a:off x="5574887" y="375911"/>
            <a:ext cx="4970207" cy="13626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574887" y="375912"/>
            <a:ext cx="4970207" cy="1169551"/>
          </a:xfrm>
          <a:prstGeom prst="rect">
            <a:avLst/>
          </a:prstGeom>
          <a:noFill/>
        </p:spPr>
        <p:txBody>
          <a:bodyPr wrap="square" rtlCol="0">
            <a:spAutoFit/>
          </a:bodyPr>
          <a:lstStyle/>
          <a:p>
            <a:pPr algn="ctr"/>
            <a:r>
              <a:rPr lang="en-US" sz="3500" dirty="0">
                <a:solidFill>
                  <a:schemeClr val="bg1"/>
                </a:solidFill>
              </a:rPr>
              <a:t>Agenda</a:t>
            </a:r>
            <a:endParaRPr lang="ka-GE" sz="3500" dirty="0">
              <a:solidFill>
                <a:schemeClr val="bg1"/>
              </a:solidFill>
            </a:endParaRPr>
          </a:p>
          <a:p>
            <a:pPr algn="ctr"/>
            <a:r>
              <a:rPr lang="ka-GE" sz="3500" dirty="0">
                <a:solidFill>
                  <a:schemeClr val="bg1"/>
                </a:solidFill>
              </a:rPr>
              <a:t>გაკვეთილის განრიგი</a:t>
            </a:r>
            <a:endParaRPr lang="en-US" sz="3500" dirty="0">
              <a:solidFill>
                <a:schemeClr val="bg1"/>
              </a:solidFill>
            </a:endParaRPr>
          </a:p>
        </p:txBody>
      </p:sp>
      <p:graphicFrame>
        <p:nvGraphicFramePr>
          <p:cNvPr id="7" name="Diagram 6">
            <a:extLst>
              <a:ext uri="{FF2B5EF4-FFF2-40B4-BE49-F238E27FC236}">
                <a16:creationId xmlns:a16="http://schemas.microsoft.com/office/drawing/2014/main" id="{1FE7C79F-97CF-E948-9832-5F729F69E5E7}"/>
              </a:ext>
            </a:extLst>
          </p:cNvPr>
          <p:cNvGraphicFramePr/>
          <p:nvPr>
            <p:extLst>
              <p:ext uri="{D42A27DB-BD31-4B8C-83A1-F6EECF244321}">
                <p14:modId xmlns:p14="http://schemas.microsoft.com/office/powerpoint/2010/main" val="2970121925"/>
              </p:ext>
            </p:extLst>
          </p:nvPr>
        </p:nvGraphicFramePr>
        <p:xfrm>
          <a:off x="949835" y="1736834"/>
          <a:ext cx="5472835" cy="4736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Google Shape;90;p1">
            <a:extLst>
              <a:ext uri="{FF2B5EF4-FFF2-40B4-BE49-F238E27FC236}">
                <a16:creationId xmlns:a16="http://schemas.microsoft.com/office/drawing/2014/main" id="{6B224D0D-BE8B-7944-8081-5733DE1BA7FE}"/>
              </a:ext>
            </a:extLst>
          </p:cNvPr>
          <p:cNvPicPr preferRelativeResize="0"/>
          <p:nvPr/>
        </p:nvPicPr>
        <p:blipFill rotWithShape="1">
          <a:blip r:embed="rId7" cstate="print">
            <a:alphaModFix/>
          </a:blip>
          <a:srcRect/>
          <a:stretch/>
        </p:blipFill>
        <p:spPr>
          <a:xfrm>
            <a:off x="768882" y="561381"/>
            <a:ext cx="2164081" cy="968991"/>
          </a:xfrm>
          <a:prstGeom prst="rect">
            <a:avLst/>
          </a:prstGeom>
          <a:noFill/>
          <a:ln>
            <a:noFill/>
          </a:ln>
        </p:spPr>
      </p:pic>
      <p:pic>
        <p:nvPicPr>
          <p:cNvPr id="11" name="Picture 10">
            <a:extLst>
              <a:ext uri="{FF2B5EF4-FFF2-40B4-BE49-F238E27FC236}">
                <a16:creationId xmlns:a16="http://schemas.microsoft.com/office/drawing/2014/main" id="{25C9C676-460F-7243-9529-9A6C431F19B9}"/>
              </a:ext>
            </a:extLst>
          </p:cNvPr>
          <p:cNvPicPr>
            <a:picLocks noChangeAspect="1"/>
          </p:cNvPicPr>
          <p:nvPr/>
        </p:nvPicPr>
        <p:blipFill>
          <a:blip r:embed="rId8" cstate="print"/>
          <a:stretch>
            <a:fillRect/>
          </a:stretch>
        </p:blipFill>
        <p:spPr>
          <a:xfrm>
            <a:off x="2932963" y="561380"/>
            <a:ext cx="2376972" cy="968991"/>
          </a:xfrm>
          <a:prstGeom prst="rect">
            <a:avLst/>
          </a:prstGeom>
        </p:spPr>
      </p:pic>
    </p:spTree>
    <p:extLst>
      <p:ext uri="{BB962C8B-B14F-4D97-AF65-F5344CB8AC3E}">
        <p14:creationId xmlns:p14="http://schemas.microsoft.com/office/powerpoint/2010/main" val="999309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E10069-D8A3-7143-90C5-5815A34D0E16}"/>
              </a:ext>
            </a:extLst>
          </p:cNvPr>
          <p:cNvSpPr/>
          <p:nvPr/>
        </p:nvSpPr>
        <p:spPr>
          <a:xfrm>
            <a:off x="7264972" y="672018"/>
            <a:ext cx="3907878" cy="782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0522332B-8480-4B41-8AA2-044BF7F9A454}"/>
              </a:ext>
            </a:extLst>
          </p:cNvPr>
          <p:cNvSpPr txBox="1">
            <a:spLocks/>
          </p:cNvSpPr>
          <p:nvPr/>
        </p:nvSpPr>
        <p:spPr>
          <a:xfrm>
            <a:off x="304800" y="1952237"/>
            <a:ext cx="11383108" cy="24181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600" b="1" i="1" dirty="0">
              <a:solidFill>
                <a:schemeClr val="bg1"/>
              </a:solidFill>
            </a:endParaRPr>
          </a:p>
        </p:txBody>
      </p:sp>
      <p:pic>
        <p:nvPicPr>
          <p:cNvPr id="8" name="Google Shape;90;p1">
            <a:extLst>
              <a:ext uri="{FF2B5EF4-FFF2-40B4-BE49-F238E27FC236}">
                <a16:creationId xmlns:a16="http://schemas.microsoft.com/office/drawing/2014/main" id="{B0122DBD-1B8F-7F4B-BE2F-059F69C96014}"/>
              </a:ext>
            </a:extLst>
          </p:cNvPr>
          <p:cNvPicPr preferRelativeResize="0"/>
          <p:nvPr/>
        </p:nvPicPr>
        <p:blipFill rotWithShape="1">
          <a:blip r:embed="rId3" cstate="print">
            <a:alphaModFix/>
          </a:blip>
          <a:srcRect/>
          <a:stretch/>
        </p:blipFill>
        <p:spPr>
          <a:xfrm>
            <a:off x="768882" y="561381"/>
            <a:ext cx="2164081" cy="968991"/>
          </a:xfrm>
          <a:prstGeom prst="rect">
            <a:avLst/>
          </a:prstGeom>
          <a:noFill/>
          <a:ln>
            <a:noFill/>
          </a:ln>
        </p:spPr>
      </p:pic>
      <p:pic>
        <p:nvPicPr>
          <p:cNvPr id="9" name="Picture 8">
            <a:extLst>
              <a:ext uri="{FF2B5EF4-FFF2-40B4-BE49-F238E27FC236}">
                <a16:creationId xmlns:a16="http://schemas.microsoft.com/office/drawing/2014/main" id="{B9E22881-FF4F-0A48-8CE5-20CB06B3E15D}"/>
              </a:ext>
            </a:extLst>
          </p:cNvPr>
          <p:cNvPicPr>
            <a:picLocks noChangeAspect="1"/>
          </p:cNvPicPr>
          <p:nvPr/>
        </p:nvPicPr>
        <p:blipFill>
          <a:blip r:embed="rId4" cstate="print"/>
          <a:stretch>
            <a:fillRect/>
          </a:stretch>
        </p:blipFill>
        <p:spPr>
          <a:xfrm>
            <a:off x="2932963" y="561380"/>
            <a:ext cx="2376972" cy="968991"/>
          </a:xfrm>
          <a:prstGeom prst="rect">
            <a:avLst/>
          </a:prstGeom>
        </p:spPr>
      </p:pic>
      <p:graphicFrame>
        <p:nvGraphicFramePr>
          <p:cNvPr id="25" name="Diagram 24"/>
          <p:cNvGraphicFramePr/>
          <p:nvPr>
            <p:extLst>
              <p:ext uri="{D42A27DB-BD31-4B8C-83A1-F6EECF244321}">
                <p14:modId xmlns:p14="http://schemas.microsoft.com/office/powerpoint/2010/main" val="6309767"/>
              </p:ext>
            </p:extLst>
          </p:nvPr>
        </p:nvGraphicFramePr>
        <p:xfrm>
          <a:off x="1216658" y="1625600"/>
          <a:ext cx="9349716" cy="49529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9" name="Rectangle 28"/>
          <p:cNvSpPr/>
          <p:nvPr/>
        </p:nvSpPr>
        <p:spPr>
          <a:xfrm>
            <a:off x="2073697" y="5645426"/>
            <a:ext cx="1718532" cy="471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კოშკი</a:t>
            </a:r>
            <a:endParaRPr lang="en-US" dirty="0"/>
          </a:p>
        </p:txBody>
      </p:sp>
      <p:sp>
        <p:nvSpPr>
          <p:cNvPr id="30" name="Rectangle 29"/>
          <p:cNvSpPr/>
          <p:nvPr/>
        </p:nvSpPr>
        <p:spPr>
          <a:xfrm>
            <a:off x="3363153" y="2553889"/>
            <a:ext cx="2208039" cy="5030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არქიტექტურული</a:t>
            </a:r>
            <a:endParaRPr lang="en-US" dirty="0"/>
          </a:p>
        </p:txBody>
      </p:sp>
      <p:sp>
        <p:nvSpPr>
          <p:cNvPr id="31" name="Rectangle 30"/>
          <p:cNvSpPr/>
          <p:nvPr/>
        </p:nvSpPr>
        <p:spPr>
          <a:xfrm>
            <a:off x="1775555" y="3995138"/>
            <a:ext cx="1784965" cy="539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ქანდაკება</a:t>
            </a:r>
            <a:endParaRPr lang="en-US" dirty="0"/>
          </a:p>
        </p:txBody>
      </p:sp>
      <p:sp>
        <p:nvSpPr>
          <p:cNvPr id="32" name="Rectangle 31"/>
          <p:cNvSpPr/>
          <p:nvPr/>
        </p:nvSpPr>
        <p:spPr>
          <a:xfrm rot="10800000" flipV="1">
            <a:off x="3971255" y="6307146"/>
            <a:ext cx="1710014" cy="4497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ხიდი</a:t>
            </a:r>
            <a:endParaRPr lang="en-US" dirty="0"/>
          </a:p>
        </p:txBody>
      </p:sp>
      <p:sp>
        <p:nvSpPr>
          <p:cNvPr id="33" name="Rectangle 32"/>
          <p:cNvSpPr/>
          <p:nvPr/>
        </p:nvSpPr>
        <p:spPr>
          <a:xfrm>
            <a:off x="6080044" y="2553890"/>
            <a:ext cx="1824333" cy="5030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მოხიბვლა</a:t>
            </a:r>
            <a:endParaRPr lang="en-US" dirty="0"/>
          </a:p>
        </p:txBody>
      </p:sp>
      <p:sp>
        <p:nvSpPr>
          <p:cNvPr id="34" name="Rectangle 33"/>
          <p:cNvSpPr/>
          <p:nvPr/>
        </p:nvSpPr>
        <p:spPr>
          <a:xfrm>
            <a:off x="7904378" y="3522687"/>
            <a:ext cx="2195889" cy="4724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600" dirty="0" smtClean="0"/>
              <a:t>ღირსშესანიშნაობები</a:t>
            </a:r>
            <a:endParaRPr lang="en-US" sz="1600" dirty="0"/>
          </a:p>
        </p:txBody>
      </p:sp>
      <p:sp>
        <p:nvSpPr>
          <p:cNvPr id="35" name="Rectangle 34"/>
          <p:cNvSpPr/>
          <p:nvPr/>
        </p:nvSpPr>
        <p:spPr>
          <a:xfrm>
            <a:off x="8014911" y="5111706"/>
            <a:ext cx="1948722" cy="4540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პეიზაჟი</a:t>
            </a:r>
            <a:endParaRPr lang="en-US" dirty="0"/>
          </a:p>
        </p:txBody>
      </p:sp>
      <p:sp>
        <p:nvSpPr>
          <p:cNvPr id="36" name="Rectangle 35"/>
          <p:cNvSpPr/>
          <p:nvPr/>
        </p:nvSpPr>
        <p:spPr>
          <a:xfrm>
            <a:off x="6080044" y="6307146"/>
            <a:ext cx="1934867" cy="474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ადვილად საცნობი</a:t>
            </a:r>
            <a:endParaRPr lang="en-US" dirty="0"/>
          </a:p>
        </p:txBody>
      </p:sp>
      <p:sp>
        <p:nvSpPr>
          <p:cNvPr id="17" name="TextBox 16"/>
          <p:cNvSpPr txBox="1"/>
          <p:nvPr/>
        </p:nvSpPr>
        <p:spPr>
          <a:xfrm>
            <a:off x="7264972" y="758974"/>
            <a:ext cx="3907878" cy="523220"/>
          </a:xfrm>
          <a:prstGeom prst="rect">
            <a:avLst/>
          </a:prstGeom>
          <a:noFill/>
        </p:spPr>
        <p:txBody>
          <a:bodyPr wrap="square" rtlCol="0">
            <a:spAutoFit/>
          </a:bodyPr>
          <a:lstStyle/>
          <a:p>
            <a:pPr algn="ctr"/>
            <a:r>
              <a:rPr lang="en-US" sz="2800" dirty="0" smtClean="0">
                <a:solidFill>
                  <a:schemeClr val="bg1"/>
                </a:solidFill>
              </a:rPr>
              <a:t>Vocabulary </a:t>
            </a:r>
            <a:r>
              <a:rPr lang="en-US" sz="2800" dirty="0">
                <a:solidFill>
                  <a:schemeClr val="bg1"/>
                </a:solidFill>
              </a:rPr>
              <a:t>- </a:t>
            </a:r>
            <a:r>
              <a:rPr lang="ka-GE" sz="2800" dirty="0">
                <a:solidFill>
                  <a:schemeClr val="bg1"/>
                </a:solidFill>
              </a:rPr>
              <a:t>ლექსიკა</a:t>
            </a:r>
            <a:endParaRPr lang="en-US" sz="2800" dirty="0">
              <a:solidFill>
                <a:schemeClr val="bg1"/>
              </a:solidFill>
            </a:endParaRPr>
          </a:p>
        </p:txBody>
      </p:sp>
    </p:spTree>
    <p:extLst>
      <p:ext uri="{BB962C8B-B14F-4D97-AF65-F5344CB8AC3E}">
        <p14:creationId xmlns:p14="http://schemas.microsoft.com/office/powerpoint/2010/main" val="40182218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26929"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smtClean="0"/>
                <a:t>landmarks</a:t>
              </a:r>
              <a:endParaRPr lang="en-US" sz="2800" kern="1200" dirty="0"/>
            </a:p>
            <a:p>
              <a:pPr lvl="0" algn="ctr" defTabSz="844550">
                <a:lnSpc>
                  <a:spcPct val="90000"/>
                </a:lnSpc>
                <a:spcBef>
                  <a:spcPct val="0"/>
                </a:spcBef>
                <a:spcAft>
                  <a:spcPct val="35000"/>
                </a:spcAft>
              </a:pPr>
              <a:r>
                <a:rPr lang="en-US" sz="2800" kern="1200" dirty="0"/>
                <a:t> (n.)</a:t>
              </a:r>
            </a:p>
          </p:txBody>
        </p:sp>
      </p:grpSp>
      <p:sp>
        <p:nvSpPr>
          <p:cNvPr id="19" name="Rectangle 18"/>
          <p:cNvSpPr/>
          <p:nvPr/>
        </p:nvSpPr>
        <p:spPr>
          <a:xfrm>
            <a:off x="4185639" y="4404816"/>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ღირსშესანიშნაობები</a:t>
            </a:r>
            <a:endParaRPr lang="en-US" sz="2800" dirty="0"/>
          </a:p>
        </p:txBody>
      </p:sp>
    </p:spTree>
    <p:extLst>
      <p:ext uri="{BB962C8B-B14F-4D97-AF65-F5344CB8AC3E}">
        <p14:creationId xmlns:p14="http://schemas.microsoft.com/office/powerpoint/2010/main" val="370558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26929"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a:t>t</a:t>
              </a:r>
              <a:r>
                <a:rPr lang="en-US" sz="2800" dirty="0" smtClean="0"/>
                <a:t>o attract</a:t>
              </a:r>
              <a:endParaRPr lang="en-US" sz="2800" kern="1200" dirty="0"/>
            </a:p>
            <a:p>
              <a:pPr lvl="0" algn="ctr" defTabSz="844550">
                <a:lnSpc>
                  <a:spcPct val="90000"/>
                </a:lnSpc>
                <a:spcBef>
                  <a:spcPct val="0"/>
                </a:spcBef>
                <a:spcAft>
                  <a:spcPct val="35000"/>
                </a:spcAft>
              </a:pPr>
              <a:r>
                <a:rPr lang="en-US" sz="2800" kern="1200" dirty="0"/>
                <a:t> </a:t>
              </a:r>
              <a:r>
                <a:rPr lang="en-US" sz="2800" kern="1200" dirty="0" smtClean="0"/>
                <a:t>(v.)</a:t>
              </a:r>
              <a:endParaRPr lang="en-US" sz="2800" kern="1200" dirty="0"/>
            </a:p>
          </p:txBody>
        </p:sp>
      </p:grpSp>
      <p:sp>
        <p:nvSpPr>
          <p:cNvPr id="19" name="Rectangle 18"/>
          <p:cNvSpPr/>
          <p:nvPr/>
        </p:nvSpPr>
        <p:spPr>
          <a:xfrm>
            <a:off x="4233765" y="4501068"/>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მოხიბვლა</a:t>
            </a:r>
            <a:endParaRPr lang="en-US" sz="2800" dirty="0"/>
          </a:p>
        </p:txBody>
      </p:sp>
    </p:spTree>
    <p:extLst>
      <p:ext uri="{BB962C8B-B14F-4D97-AF65-F5344CB8AC3E}">
        <p14:creationId xmlns:p14="http://schemas.microsoft.com/office/powerpoint/2010/main" val="232390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71900"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smtClean="0"/>
                <a:t>landscape</a:t>
              </a:r>
              <a:endParaRPr lang="en-US" sz="2800" dirty="0"/>
            </a:p>
            <a:p>
              <a:pPr lvl="0" algn="ctr" defTabSz="844550">
                <a:lnSpc>
                  <a:spcPct val="90000"/>
                </a:lnSpc>
                <a:spcBef>
                  <a:spcPct val="0"/>
                </a:spcBef>
                <a:spcAft>
                  <a:spcPct val="35000"/>
                </a:spcAft>
              </a:pPr>
              <a:r>
                <a:rPr lang="en-US" sz="2800" dirty="0"/>
                <a:t> </a:t>
              </a:r>
              <a:r>
                <a:rPr lang="en-US" sz="2800" kern="1200" dirty="0"/>
                <a:t>(n.)</a:t>
              </a:r>
            </a:p>
          </p:txBody>
        </p:sp>
      </p:grpSp>
      <p:sp>
        <p:nvSpPr>
          <p:cNvPr id="19" name="Rectangle 18"/>
          <p:cNvSpPr/>
          <p:nvPr/>
        </p:nvSpPr>
        <p:spPr>
          <a:xfrm>
            <a:off x="4233765" y="4472932"/>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პეიზაჟი</a:t>
            </a:r>
            <a:endParaRPr lang="en-US" sz="2800" dirty="0"/>
          </a:p>
        </p:txBody>
      </p:sp>
    </p:spTree>
    <p:extLst>
      <p:ext uri="{BB962C8B-B14F-4D97-AF65-F5344CB8AC3E}">
        <p14:creationId xmlns:p14="http://schemas.microsoft.com/office/powerpoint/2010/main" val="870471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71898"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err="1" smtClean="0"/>
                <a:t>recognisable</a:t>
              </a:r>
              <a:r>
                <a:rPr lang="ka-GE" sz="2800" kern="1200" dirty="0" smtClean="0"/>
                <a:t> </a:t>
              </a:r>
              <a:endParaRPr lang="en-US" sz="2800" kern="1200" dirty="0"/>
            </a:p>
            <a:p>
              <a:pPr lvl="0" algn="ctr" defTabSz="844550">
                <a:lnSpc>
                  <a:spcPct val="90000"/>
                </a:lnSpc>
                <a:spcBef>
                  <a:spcPct val="0"/>
                </a:spcBef>
                <a:spcAft>
                  <a:spcPct val="35000"/>
                </a:spcAft>
              </a:pPr>
              <a:r>
                <a:rPr lang="en-US" sz="2800" kern="1200" dirty="0" smtClean="0"/>
                <a:t>(</a:t>
              </a:r>
              <a:r>
                <a:rPr lang="en-US" sz="2800" kern="1200" dirty="0" err="1" smtClean="0"/>
                <a:t>adj</a:t>
              </a:r>
              <a:r>
                <a:rPr lang="ka-GE" sz="2800" kern="1200" dirty="0" smtClean="0"/>
                <a:t>.</a:t>
              </a:r>
              <a:r>
                <a:rPr lang="en-US" sz="2800" kern="1200" dirty="0"/>
                <a:t>)</a:t>
              </a:r>
            </a:p>
          </p:txBody>
        </p:sp>
      </p:grpSp>
      <p:sp>
        <p:nvSpPr>
          <p:cNvPr id="19" name="Rectangle 18"/>
          <p:cNvSpPr/>
          <p:nvPr/>
        </p:nvSpPr>
        <p:spPr>
          <a:xfrm>
            <a:off x="4128834" y="4186039"/>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ადვილად საცნობი</a:t>
            </a:r>
            <a:endParaRPr lang="en-US" sz="2800" dirty="0"/>
          </a:p>
        </p:txBody>
      </p:sp>
    </p:spTree>
    <p:extLst>
      <p:ext uri="{BB962C8B-B14F-4D97-AF65-F5344CB8AC3E}">
        <p14:creationId xmlns:p14="http://schemas.microsoft.com/office/powerpoint/2010/main" val="801136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71900"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smtClean="0"/>
                <a:t>bridge </a:t>
              </a:r>
              <a:endParaRPr lang="en-US" sz="2800" dirty="0"/>
            </a:p>
            <a:p>
              <a:pPr lvl="0" algn="ctr" defTabSz="844550">
                <a:lnSpc>
                  <a:spcPct val="90000"/>
                </a:lnSpc>
                <a:spcBef>
                  <a:spcPct val="0"/>
                </a:spcBef>
                <a:spcAft>
                  <a:spcPct val="35000"/>
                </a:spcAft>
              </a:pPr>
              <a:r>
                <a:rPr lang="en-US" sz="2800" dirty="0" smtClean="0"/>
                <a:t>(n.)</a:t>
              </a:r>
              <a:endParaRPr lang="en-US" sz="2800" kern="1200" dirty="0"/>
            </a:p>
          </p:txBody>
        </p:sp>
      </p:grpSp>
      <p:sp>
        <p:nvSpPr>
          <p:cNvPr id="19" name="Rectangle 18"/>
          <p:cNvSpPr/>
          <p:nvPr/>
        </p:nvSpPr>
        <p:spPr>
          <a:xfrm>
            <a:off x="4233766" y="4391131"/>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ხიდი</a:t>
            </a:r>
            <a:endParaRPr lang="en-US" sz="2800" dirty="0"/>
          </a:p>
        </p:txBody>
      </p:sp>
    </p:spTree>
    <p:extLst>
      <p:ext uri="{BB962C8B-B14F-4D97-AF65-F5344CB8AC3E}">
        <p14:creationId xmlns:p14="http://schemas.microsoft.com/office/powerpoint/2010/main" val="209528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71900"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smtClean="0"/>
                <a:t>tower</a:t>
              </a:r>
              <a:endParaRPr lang="en-US" sz="2800" dirty="0"/>
            </a:p>
            <a:p>
              <a:pPr lvl="0" algn="ctr" defTabSz="844550">
                <a:lnSpc>
                  <a:spcPct val="90000"/>
                </a:lnSpc>
                <a:spcBef>
                  <a:spcPct val="0"/>
                </a:spcBef>
                <a:spcAft>
                  <a:spcPct val="35000"/>
                </a:spcAft>
              </a:pPr>
              <a:r>
                <a:rPr lang="en-US" sz="2800" kern="1200" dirty="0"/>
                <a:t>(n.)</a:t>
              </a:r>
            </a:p>
          </p:txBody>
        </p:sp>
      </p:grpSp>
      <p:sp>
        <p:nvSpPr>
          <p:cNvPr id="19" name="Rectangle 18"/>
          <p:cNvSpPr/>
          <p:nvPr/>
        </p:nvSpPr>
        <p:spPr>
          <a:xfrm>
            <a:off x="4233765" y="4332252"/>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კოშკი</a:t>
            </a:r>
            <a:endParaRPr lang="en-US" sz="2800" dirty="0"/>
          </a:p>
        </p:txBody>
      </p:sp>
    </p:spTree>
    <p:extLst>
      <p:ext uri="{BB962C8B-B14F-4D97-AF65-F5344CB8AC3E}">
        <p14:creationId xmlns:p14="http://schemas.microsoft.com/office/powerpoint/2010/main" val="31952402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771900" y="1828800"/>
            <a:ext cx="4559300" cy="3009900"/>
            <a:chOff x="2947720" y="0"/>
            <a:chExt cx="2040343" cy="1094872"/>
          </a:xfrm>
        </p:grpSpPr>
        <p:sp>
          <p:nvSpPr>
            <p:cNvPr id="15" name="Oval 14"/>
            <p:cNvSpPr/>
            <p:nvPr/>
          </p:nvSpPr>
          <p:spPr>
            <a:xfrm>
              <a:off x="2947720" y="0"/>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smtClean="0"/>
                <a:t>statue</a:t>
              </a:r>
              <a:endParaRPr lang="en-US" sz="2800" dirty="0"/>
            </a:p>
            <a:p>
              <a:pPr lvl="0" algn="ctr" defTabSz="844550">
                <a:lnSpc>
                  <a:spcPct val="90000"/>
                </a:lnSpc>
                <a:spcBef>
                  <a:spcPct val="0"/>
                </a:spcBef>
                <a:spcAft>
                  <a:spcPct val="35000"/>
                </a:spcAft>
              </a:pPr>
              <a:r>
                <a:rPr lang="en-US" sz="2800" dirty="0"/>
                <a:t> </a:t>
              </a:r>
              <a:r>
                <a:rPr lang="en-US" sz="2800" kern="1200" dirty="0"/>
                <a:t>(n.)</a:t>
              </a:r>
            </a:p>
          </p:txBody>
        </p:sp>
      </p:grpSp>
      <p:sp>
        <p:nvSpPr>
          <p:cNvPr id="19" name="Rectangle 18"/>
          <p:cNvSpPr/>
          <p:nvPr/>
        </p:nvSpPr>
        <p:spPr>
          <a:xfrm>
            <a:off x="3998330" y="4173058"/>
            <a:ext cx="4097435"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ქანდაკება</a:t>
            </a:r>
            <a:endParaRPr lang="en-US" sz="2800" dirty="0"/>
          </a:p>
        </p:txBody>
      </p:sp>
    </p:spTree>
    <p:extLst>
      <p:ext uri="{BB962C8B-B14F-4D97-AF65-F5344CB8AC3E}">
        <p14:creationId xmlns:p14="http://schemas.microsoft.com/office/powerpoint/2010/main" val="1164614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grpSp>
        <p:nvGrpSpPr>
          <p:cNvPr id="14" name="Group 13"/>
          <p:cNvGrpSpPr/>
          <p:nvPr/>
        </p:nvGrpSpPr>
        <p:grpSpPr>
          <a:xfrm>
            <a:off x="3816350" y="1873250"/>
            <a:ext cx="4559300" cy="3009900"/>
            <a:chOff x="2967612" y="16169"/>
            <a:chExt cx="2040343" cy="1094872"/>
          </a:xfrm>
        </p:grpSpPr>
        <p:sp>
          <p:nvSpPr>
            <p:cNvPr id="15" name="Oval 14"/>
            <p:cNvSpPr/>
            <p:nvPr/>
          </p:nvSpPr>
          <p:spPr>
            <a:xfrm>
              <a:off x="2967612" y="16169"/>
              <a:ext cx="2040343" cy="10948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4"/>
            <p:cNvSpPr/>
            <p:nvPr/>
          </p:nvSpPr>
          <p:spPr>
            <a:xfrm>
              <a:off x="3246521" y="160340"/>
              <a:ext cx="1442741" cy="77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2800" dirty="0" smtClean="0"/>
                <a:t>architectural</a:t>
              </a:r>
              <a:endParaRPr lang="en-US" sz="2800" dirty="0"/>
            </a:p>
            <a:p>
              <a:pPr lvl="0" algn="ctr" defTabSz="844550">
                <a:lnSpc>
                  <a:spcPct val="90000"/>
                </a:lnSpc>
                <a:spcBef>
                  <a:spcPct val="0"/>
                </a:spcBef>
                <a:spcAft>
                  <a:spcPct val="35000"/>
                </a:spcAft>
              </a:pPr>
              <a:r>
                <a:rPr lang="en-US" sz="2800" dirty="0"/>
                <a:t> </a:t>
              </a:r>
              <a:r>
                <a:rPr lang="en-US" sz="2800" dirty="0" smtClean="0"/>
                <a:t>(adj.)</a:t>
              </a:r>
              <a:endParaRPr lang="en-US" sz="2800" kern="1200" dirty="0"/>
            </a:p>
          </p:txBody>
        </p:sp>
      </p:grpSp>
      <p:sp>
        <p:nvSpPr>
          <p:cNvPr id="19" name="Rectangle 18"/>
          <p:cNvSpPr/>
          <p:nvPr/>
        </p:nvSpPr>
        <p:spPr>
          <a:xfrm>
            <a:off x="4233765" y="4290048"/>
            <a:ext cx="3635567" cy="78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800" dirty="0" smtClean="0"/>
              <a:t>არქიტექტურული</a:t>
            </a:r>
            <a:endParaRPr lang="en-US" sz="2800" dirty="0"/>
          </a:p>
        </p:txBody>
      </p:sp>
    </p:spTree>
    <p:extLst>
      <p:ext uri="{BB962C8B-B14F-4D97-AF65-F5344CB8AC3E}">
        <p14:creationId xmlns:p14="http://schemas.microsoft.com/office/powerpoint/2010/main" val="3863558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sp>
        <p:nvSpPr>
          <p:cNvPr id="16" name="Rectangle 15"/>
          <p:cNvSpPr/>
          <p:nvPr/>
        </p:nvSpPr>
        <p:spPr>
          <a:xfrm>
            <a:off x="850899" y="1765300"/>
            <a:ext cx="10321041" cy="96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a-GE" sz="2800" dirty="0" smtClean="0"/>
          </a:p>
          <a:p>
            <a:r>
              <a:rPr lang="en-US" sz="2400" dirty="0" smtClean="0"/>
              <a:t>Match </a:t>
            </a:r>
            <a:r>
              <a:rPr lang="en-US" sz="2400" dirty="0"/>
              <a:t>the words with the </a:t>
            </a:r>
            <a:r>
              <a:rPr lang="en-US" sz="2400" dirty="0" smtClean="0"/>
              <a:t>pictures</a:t>
            </a:r>
            <a:endParaRPr lang="ka-GE" sz="2400" dirty="0" smtClean="0"/>
          </a:p>
          <a:p>
            <a:r>
              <a:rPr lang="ka-GE" sz="2400" dirty="0" smtClean="0"/>
              <a:t>დააკავშირეთ სიტყვები შესაბამის სურათებთან</a:t>
            </a:r>
            <a:endParaRPr lang="en-US" sz="2400" dirty="0" smtClean="0"/>
          </a:p>
          <a:p>
            <a:endParaRPr lang="ka-GE" sz="2400" dirty="0">
              <a:solidFill>
                <a:schemeClr val="bg1"/>
              </a:solidFill>
            </a:endParaRPr>
          </a:p>
        </p:txBody>
      </p:sp>
      <p:sp>
        <p:nvSpPr>
          <p:cNvPr id="20" name="Rectangle 19"/>
          <p:cNvSpPr/>
          <p:nvPr/>
        </p:nvSpPr>
        <p:spPr>
          <a:xfrm>
            <a:off x="1078706" y="2844727"/>
            <a:ext cx="1544431" cy="480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landmarks</a:t>
            </a:r>
          </a:p>
        </p:txBody>
      </p:sp>
      <p:sp>
        <p:nvSpPr>
          <p:cNvPr id="22" name="Rectangle 21"/>
          <p:cNvSpPr/>
          <p:nvPr/>
        </p:nvSpPr>
        <p:spPr>
          <a:xfrm>
            <a:off x="4871135" y="2844728"/>
            <a:ext cx="1989581"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landscape</a:t>
            </a:r>
          </a:p>
        </p:txBody>
      </p:sp>
      <p:sp>
        <p:nvSpPr>
          <p:cNvPr id="24" name="Rectangle 23"/>
          <p:cNvSpPr/>
          <p:nvPr/>
        </p:nvSpPr>
        <p:spPr>
          <a:xfrm>
            <a:off x="9128509" y="2847702"/>
            <a:ext cx="1695843"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bridge</a:t>
            </a:r>
          </a:p>
        </p:txBody>
      </p:sp>
      <p:sp>
        <p:nvSpPr>
          <p:cNvPr id="14" name="Rectangle 13"/>
          <p:cNvSpPr/>
          <p:nvPr/>
        </p:nvSpPr>
        <p:spPr>
          <a:xfrm>
            <a:off x="2932963" y="2844728"/>
            <a:ext cx="1559252"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statue</a:t>
            </a:r>
          </a:p>
        </p:txBody>
      </p:sp>
      <p:sp>
        <p:nvSpPr>
          <p:cNvPr id="15" name="Rectangle 14"/>
          <p:cNvSpPr/>
          <p:nvPr/>
        </p:nvSpPr>
        <p:spPr>
          <a:xfrm>
            <a:off x="7118362" y="2847702"/>
            <a:ext cx="1695843"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tower</a:t>
            </a:r>
            <a:endParaRPr lang="en-US" dirty="0"/>
          </a:p>
        </p:txBody>
      </p:sp>
      <p:pic>
        <p:nvPicPr>
          <p:cNvPr id="1026" name="Picture 2" descr="E:\Landmarks\Landscape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8882" y="3560781"/>
            <a:ext cx="3466887" cy="248193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1398208" y="5901693"/>
            <a:ext cx="1989581"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landscape</a:t>
            </a:r>
          </a:p>
        </p:txBody>
      </p:sp>
      <p:pic>
        <p:nvPicPr>
          <p:cNvPr id="1027" name="Picture 3" descr="E:\Landmarks\Bridge 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2007" y="3560781"/>
            <a:ext cx="3564276" cy="248193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5309935" y="5901693"/>
            <a:ext cx="1695843"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bridge</a:t>
            </a:r>
          </a:p>
        </p:txBody>
      </p:sp>
      <p:pic>
        <p:nvPicPr>
          <p:cNvPr id="1028" name="Picture 4" descr="E:\Landmarks\Statue 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08085" y="3560781"/>
            <a:ext cx="2963856" cy="248193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9034342" y="5901693"/>
            <a:ext cx="1559252"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statue</a:t>
            </a:r>
          </a:p>
        </p:txBody>
      </p:sp>
    </p:spTree>
    <p:extLst>
      <p:ext uri="{BB962C8B-B14F-4D97-AF65-F5344CB8AC3E}">
        <p14:creationId xmlns:p14="http://schemas.microsoft.com/office/powerpoint/2010/main" val="116440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sp>
        <p:nvSpPr>
          <p:cNvPr id="16" name="Rectangle 15"/>
          <p:cNvSpPr/>
          <p:nvPr/>
        </p:nvSpPr>
        <p:spPr>
          <a:xfrm>
            <a:off x="850899" y="1765300"/>
            <a:ext cx="10321041" cy="96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a-GE" sz="2800" dirty="0" smtClean="0"/>
          </a:p>
          <a:p>
            <a:r>
              <a:rPr lang="en-US" sz="2400" dirty="0" smtClean="0"/>
              <a:t>Match </a:t>
            </a:r>
            <a:r>
              <a:rPr lang="en-US" sz="2400" dirty="0"/>
              <a:t>the words with the </a:t>
            </a:r>
            <a:r>
              <a:rPr lang="en-US" sz="2400" dirty="0" smtClean="0"/>
              <a:t>pictures</a:t>
            </a:r>
            <a:endParaRPr lang="ka-GE" sz="2400" dirty="0" smtClean="0"/>
          </a:p>
          <a:p>
            <a:r>
              <a:rPr lang="ka-GE" sz="2400" dirty="0" smtClean="0"/>
              <a:t>დააკავშირეთ სიტყვები შესაბამის სურათებთან</a:t>
            </a:r>
            <a:endParaRPr lang="en-US" sz="2400" dirty="0" smtClean="0"/>
          </a:p>
          <a:p>
            <a:endParaRPr lang="ka-GE" sz="2400" dirty="0">
              <a:solidFill>
                <a:schemeClr val="bg1"/>
              </a:solidFill>
            </a:endParaRPr>
          </a:p>
        </p:txBody>
      </p:sp>
      <p:sp>
        <p:nvSpPr>
          <p:cNvPr id="20" name="Rectangle 19"/>
          <p:cNvSpPr/>
          <p:nvPr/>
        </p:nvSpPr>
        <p:spPr>
          <a:xfrm>
            <a:off x="1078706" y="2844727"/>
            <a:ext cx="1544431" cy="480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landmark</a:t>
            </a:r>
            <a:endParaRPr lang="en-US" dirty="0"/>
          </a:p>
        </p:txBody>
      </p:sp>
      <p:sp>
        <p:nvSpPr>
          <p:cNvPr id="22" name="Rectangle 21"/>
          <p:cNvSpPr/>
          <p:nvPr/>
        </p:nvSpPr>
        <p:spPr>
          <a:xfrm>
            <a:off x="4871135" y="2844728"/>
            <a:ext cx="1989581"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landscape</a:t>
            </a:r>
          </a:p>
        </p:txBody>
      </p:sp>
      <p:sp>
        <p:nvSpPr>
          <p:cNvPr id="24" name="Rectangle 23"/>
          <p:cNvSpPr/>
          <p:nvPr/>
        </p:nvSpPr>
        <p:spPr>
          <a:xfrm>
            <a:off x="9128509" y="2847702"/>
            <a:ext cx="1695843"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bridge</a:t>
            </a:r>
          </a:p>
        </p:txBody>
      </p:sp>
      <p:sp>
        <p:nvSpPr>
          <p:cNvPr id="14" name="Rectangle 13"/>
          <p:cNvSpPr/>
          <p:nvPr/>
        </p:nvSpPr>
        <p:spPr>
          <a:xfrm>
            <a:off x="2932963" y="2844728"/>
            <a:ext cx="1559252"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statue</a:t>
            </a:r>
          </a:p>
        </p:txBody>
      </p:sp>
      <p:sp>
        <p:nvSpPr>
          <p:cNvPr id="15" name="Rectangle 14"/>
          <p:cNvSpPr/>
          <p:nvPr/>
        </p:nvSpPr>
        <p:spPr>
          <a:xfrm>
            <a:off x="7118362" y="2847702"/>
            <a:ext cx="1695843"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tower</a:t>
            </a:r>
            <a:endParaRPr lang="en-US" dirty="0"/>
          </a:p>
        </p:txBody>
      </p:sp>
      <p:pic>
        <p:nvPicPr>
          <p:cNvPr id="2050" name="Picture 2" descr="E:\Landmarks\Landmark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5742" y="3775934"/>
            <a:ext cx="3779669" cy="252804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2932963" y="6170633"/>
            <a:ext cx="1544431" cy="480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landmark</a:t>
            </a:r>
            <a:endParaRPr lang="en-US" dirty="0"/>
          </a:p>
        </p:txBody>
      </p:sp>
      <p:pic>
        <p:nvPicPr>
          <p:cNvPr id="2051" name="Picture 3" descr="E:\Landmarks\Tower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2444" y="3775934"/>
            <a:ext cx="4020352" cy="252804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7404698" y="6142737"/>
            <a:ext cx="1695843" cy="480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tower</a:t>
            </a:r>
            <a:endParaRPr lang="en-US" dirty="0"/>
          </a:p>
        </p:txBody>
      </p:sp>
    </p:spTree>
    <p:extLst>
      <p:ext uri="{BB962C8B-B14F-4D97-AF65-F5344CB8AC3E}">
        <p14:creationId xmlns:p14="http://schemas.microsoft.com/office/powerpoint/2010/main" val="162332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1" name="Rectangle 10">
            <a:extLst>
              <a:ext uri="{FF2B5EF4-FFF2-40B4-BE49-F238E27FC236}">
                <a16:creationId xmlns:a16="http://schemas.microsoft.com/office/drawing/2014/main" id="{0F51584F-B1F4-764A-9DB2-2AB9D9F0D006}"/>
              </a:ext>
            </a:extLst>
          </p:cNvPr>
          <p:cNvSpPr/>
          <p:nvPr/>
        </p:nvSpPr>
        <p:spPr>
          <a:xfrm>
            <a:off x="5865926" y="601657"/>
            <a:ext cx="5306015" cy="87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6F8D9BF-8A7E-DC4D-9F19-2246B1A66338}"/>
              </a:ext>
            </a:extLst>
          </p:cNvPr>
          <p:cNvSpPr txBox="1"/>
          <p:nvPr/>
        </p:nvSpPr>
        <p:spPr>
          <a:xfrm>
            <a:off x="5865926" y="661154"/>
            <a:ext cx="5650522" cy="769441"/>
          </a:xfrm>
          <a:prstGeom prst="rect">
            <a:avLst/>
          </a:prstGeom>
          <a:noFill/>
        </p:spPr>
        <p:txBody>
          <a:bodyPr wrap="square" rtlCol="0">
            <a:spAutoFit/>
          </a:bodyPr>
          <a:lstStyle/>
          <a:p>
            <a:r>
              <a:rPr lang="en-US" sz="4400" dirty="0">
                <a:solidFill>
                  <a:schemeClr val="bg1"/>
                </a:solidFill>
              </a:rPr>
              <a:t>Vocabulary - </a:t>
            </a:r>
            <a:r>
              <a:rPr lang="ka-GE" sz="4400" dirty="0">
                <a:solidFill>
                  <a:schemeClr val="bg1"/>
                </a:solidFill>
              </a:rPr>
              <a:t>ლექსიკა</a:t>
            </a:r>
            <a:endParaRPr lang="en-US" sz="4400" dirty="0">
              <a:solidFill>
                <a:schemeClr val="bg1"/>
              </a:solidFill>
            </a:endParaRPr>
          </a:p>
        </p:txBody>
      </p:sp>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sp>
        <p:nvSpPr>
          <p:cNvPr id="17" name="Rectangle 16"/>
          <p:cNvSpPr/>
          <p:nvPr/>
        </p:nvSpPr>
        <p:spPr>
          <a:xfrm>
            <a:off x="789685" y="1612728"/>
            <a:ext cx="10382256" cy="974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a-GE" sz="2400" dirty="0" smtClean="0">
              <a:solidFill>
                <a:schemeClr val="bg1"/>
              </a:solidFill>
            </a:endParaRPr>
          </a:p>
          <a:p>
            <a:r>
              <a:rPr lang="en-US" sz="2000" dirty="0" smtClean="0">
                <a:solidFill>
                  <a:schemeClr val="bg1"/>
                </a:solidFill>
              </a:rPr>
              <a:t>Complete the sentences with the new words</a:t>
            </a:r>
            <a:endParaRPr lang="en-US" sz="2000" dirty="0">
              <a:solidFill>
                <a:schemeClr val="bg1"/>
              </a:solidFill>
            </a:endParaRPr>
          </a:p>
          <a:p>
            <a:r>
              <a:rPr lang="ka-GE" sz="2000" dirty="0" smtClean="0">
                <a:solidFill>
                  <a:schemeClr val="bg1"/>
                </a:solidFill>
              </a:rPr>
              <a:t>დაასრულეთ წინადადებები ახალი სიტყვებით</a:t>
            </a:r>
            <a:endParaRPr lang="en-US" sz="2000" dirty="0" smtClean="0">
              <a:solidFill>
                <a:schemeClr val="bg1"/>
              </a:solidFill>
            </a:endParaRPr>
          </a:p>
          <a:p>
            <a:pPr algn="just"/>
            <a:r>
              <a:rPr lang="en-US" sz="2000" i="1" dirty="0" err="1">
                <a:solidFill>
                  <a:schemeClr val="bg1"/>
                </a:solidFill>
              </a:rPr>
              <a:t>r</a:t>
            </a:r>
            <a:r>
              <a:rPr lang="en-US" sz="2000" i="1" dirty="0" err="1" smtClean="0">
                <a:solidFill>
                  <a:schemeClr val="bg1"/>
                </a:solidFill>
              </a:rPr>
              <a:t>ecognisable</a:t>
            </a:r>
            <a:r>
              <a:rPr lang="en-US" sz="2000" i="1" dirty="0" smtClean="0">
                <a:solidFill>
                  <a:schemeClr val="bg1"/>
                </a:solidFill>
              </a:rPr>
              <a:t>, architectural, landmarks, attract. </a:t>
            </a:r>
          </a:p>
          <a:p>
            <a:r>
              <a:rPr lang="en-US" sz="2400" dirty="0" smtClean="0">
                <a:solidFill>
                  <a:schemeClr val="bg1"/>
                </a:solidFill>
              </a:rPr>
              <a:t> </a:t>
            </a:r>
            <a:endParaRPr lang="ka-GE" sz="2400" dirty="0">
              <a:solidFill>
                <a:schemeClr val="bg1"/>
              </a:solidFill>
            </a:endParaRPr>
          </a:p>
        </p:txBody>
      </p:sp>
      <p:sp>
        <p:nvSpPr>
          <p:cNvPr id="18" name="Rectangle 17"/>
          <p:cNvSpPr/>
          <p:nvPr/>
        </p:nvSpPr>
        <p:spPr>
          <a:xfrm>
            <a:off x="789685" y="2820798"/>
            <a:ext cx="10421566" cy="32663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a-GE" sz="2800" dirty="0"/>
          </a:p>
          <a:p>
            <a:pPr marL="342900" indent="-342900">
              <a:lnSpc>
                <a:spcPct val="150000"/>
              </a:lnSpc>
              <a:buAutoNum type="arabicPeriod"/>
            </a:pPr>
            <a:r>
              <a:rPr lang="en-US" sz="2400" dirty="0" smtClean="0"/>
              <a:t>This new building will …………………    a </a:t>
            </a:r>
            <a:r>
              <a:rPr lang="en-US" sz="2400" dirty="0"/>
              <a:t>lot of </a:t>
            </a:r>
            <a:r>
              <a:rPr lang="en-US" sz="2400" dirty="0" smtClean="0"/>
              <a:t>tourists to the city.</a:t>
            </a:r>
          </a:p>
          <a:p>
            <a:pPr marL="342900" indent="-342900">
              <a:lnSpc>
                <a:spcPct val="150000"/>
              </a:lnSpc>
              <a:buAutoNum type="arabicPeriod"/>
            </a:pPr>
            <a:r>
              <a:rPr lang="en-US" sz="2400" dirty="0" smtClean="0"/>
              <a:t>The Eiffel Tower is the one of the  most famous   ………………………… in Paris.</a:t>
            </a:r>
          </a:p>
          <a:p>
            <a:pPr marL="342900" indent="-342900">
              <a:lnSpc>
                <a:spcPct val="150000"/>
              </a:lnSpc>
              <a:buAutoNum type="arabicPeriod"/>
            </a:pPr>
            <a:r>
              <a:rPr lang="en-US" sz="2400" dirty="0" smtClean="0"/>
              <a:t>Big Ben in London is </a:t>
            </a:r>
            <a:r>
              <a:rPr lang="en-US" sz="2400" dirty="0"/>
              <a:t>an easily </a:t>
            </a:r>
            <a:r>
              <a:rPr lang="en-US" sz="2400" dirty="0" smtClean="0"/>
              <a:t>…………………………   landmark.</a:t>
            </a:r>
          </a:p>
          <a:p>
            <a:pPr>
              <a:lnSpc>
                <a:spcPct val="150000"/>
              </a:lnSpc>
            </a:pPr>
            <a:r>
              <a:rPr lang="en-US" sz="2400" dirty="0" smtClean="0"/>
              <a:t>4.  Some buildings in Old Tbilisi represent Asian and Georgian ……………………….. styles.</a:t>
            </a:r>
            <a:endParaRPr lang="en-US" dirty="0"/>
          </a:p>
        </p:txBody>
      </p:sp>
      <p:sp>
        <p:nvSpPr>
          <p:cNvPr id="2" name="Rectangle 1"/>
          <p:cNvSpPr/>
          <p:nvPr/>
        </p:nvSpPr>
        <p:spPr>
          <a:xfrm>
            <a:off x="3909721" y="3429819"/>
            <a:ext cx="1664362" cy="351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attract</a:t>
            </a:r>
            <a:endParaRPr lang="en-US" sz="2400" dirty="0"/>
          </a:p>
        </p:txBody>
      </p:sp>
      <p:sp>
        <p:nvSpPr>
          <p:cNvPr id="3" name="Rectangle 2"/>
          <p:cNvSpPr/>
          <p:nvPr/>
        </p:nvSpPr>
        <p:spPr>
          <a:xfrm>
            <a:off x="7208233" y="3939300"/>
            <a:ext cx="2162287" cy="333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landmarks</a:t>
            </a:r>
            <a:endParaRPr lang="en-US" sz="2400" dirty="0"/>
          </a:p>
        </p:txBody>
      </p:sp>
      <p:sp>
        <p:nvSpPr>
          <p:cNvPr id="25" name="Rectangle 24"/>
          <p:cNvSpPr/>
          <p:nvPr/>
        </p:nvSpPr>
        <p:spPr>
          <a:xfrm>
            <a:off x="8518933" y="5057737"/>
            <a:ext cx="2162287" cy="3071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architectural</a:t>
            </a:r>
            <a:endParaRPr lang="en-US" sz="2400" dirty="0"/>
          </a:p>
        </p:txBody>
      </p:sp>
      <p:sp>
        <p:nvSpPr>
          <p:cNvPr id="26" name="Rectangle 25"/>
          <p:cNvSpPr/>
          <p:nvPr/>
        </p:nvSpPr>
        <p:spPr>
          <a:xfrm>
            <a:off x="4881602" y="4576033"/>
            <a:ext cx="2237731" cy="302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recognisable</a:t>
            </a:r>
            <a:endParaRPr lang="en-US" sz="2400" dirty="0"/>
          </a:p>
        </p:txBody>
      </p:sp>
    </p:spTree>
    <p:extLst>
      <p:ext uri="{BB962C8B-B14F-4D97-AF65-F5344CB8AC3E}">
        <p14:creationId xmlns:p14="http://schemas.microsoft.com/office/powerpoint/2010/main" val="42481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5"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3"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4" cstate="print"/>
          <a:stretch>
            <a:fillRect/>
          </a:stretch>
        </p:blipFill>
        <p:spPr>
          <a:xfrm>
            <a:off x="2932963" y="561380"/>
            <a:ext cx="2376972" cy="968991"/>
          </a:xfrm>
          <a:prstGeom prst="rect">
            <a:avLst/>
          </a:prstGeom>
        </p:spPr>
      </p:pic>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sp>
        <p:nvSpPr>
          <p:cNvPr id="17" name="Rectangle 16">
            <a:extLst>
              <a:ext uri="{FF2B5EF4-FFF2-40B4-BE49-F238E27FC236}">
                <a16:creationId xmlns:a16="http://schemas.microsoft.com/office/drawing/2014/main" id="{6121C104-E422-9041-9888-52E497467C44}"/>
              </a:ext>
            </a:extLst>
          </p:cNvPr>
          <p:cNvSpPr/>
          <p:nvPr/>
        </p:nvSpPr>
        <p:spPr>
          <a:xfrm>
            <a:off x="5865926" y="561378"/>
            <a:ext cx="515111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Reading Comprehension</a:t>
            </a:r>
          </a:p>
          <a:p>
            <a:pPr algn="ctr"/>
            <a:r>
              <a:rPr lang="en-US" sz="2800" dirty="0">
                <a:solidFill>
                  <a:schemeClr val="bg1"/>
                </a:solidFill>
              </a:rPr>
              <a:t> </a:t>
            </a:r>
            <a:r>
              <a:rPr lang="ka-GE" sz="2800" dirty="0">
                <a:solidFill>
                  <a:schemeClr val="bg1"/>
                </a:solidFill>
              </a:rPr>
              <a:t>წაკითხულის გააზრება</a:t>
            </a:r>
            <a:endParaRPr lang="en-US" sz="2800" dirty="0">
              <a:solidFill>
                <a:schemeClr val="bg1"/>
              </a:solidFill>
            </a:endParaRPr>
          </a:p>
        </p:txBody>
      </p:sp>
      <p:sp>
        <p:nvSpPr>
          <p:cNvPr id="18" name="Rectangle 17"/>
          <p:cNvSpPr/>
          <p:nvPr/>
        </p:nvSpPr>
        <p:spPr>
          <a:xfrm>
            <a:off x="781582" y="1619060"/>
            <a:ext cx="10235463" cy="111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dirty="0"/>
              <a:t>There are a lot of landmarks in different countries that make places easily </a:t>
            </a:r>
            <a:r>
              <a:rPr lang="en-US" dirty="0" err="1" smtClean="0"/>
              <a:t>recognisable</a:t>
            </a:r>
            <a:r>
              <a:rPr lang="en-US" dirty="0"/>
              <a:t>. Landmarks can be architectural buildings, statues, landscapes and even bridges that are the symbols of particular places and attract a lot of tourists. </a:t>
            </a:r>
            <a:r>
              <a:rPr lang="en-US" i="1" dirty="0"/>
              <a:t>We all know many landmarks; for example, the Eiffel Tower in France, the Leaning Tower of Pisa in </a:t>
            </a:r>
            <a:r>
              <a:rPr lang="en-US" i="1" dirty="0" smtClean="0"/>
              <a:t>Italy</a:t>
            </a:r>
            <a:r>
              <a:rPr lang="ka-GE" i="1" dirty="0" smtClean="0"/>
              <a:t> </a:t>
            </a:r>
            <a:r>
              <a:rPr lang="en-US" i="1" dirty="0" smtClean="0"/>
              <a:t>and the </a:t>
            </a:r>
            <a:r>
              <a:rPr lang="en-US" i="1" dirty="0"/>
              <a:t>Great Pyramids of Egypt. </a:t>
            </a:r>
          </a:p>
          <a:p>
            <a:endParaRPr lang="en-US" dirty="0"/>
          </a:p>
        </p:txBody>
      </p:sp>
      <p:sp>
        <p:nvSpPr>
          <p:cNvPr id="19" name="Rectangle 18"/>
          <p:cNvSpPr/>
          <p:nvPr/>
        </p:nvSpPr>
        <p:spPr>
          <a:xfrm>
            <a:off x="781581" y="2802283"/>
            <a:ext cx="7676619"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The Golden Gate Bridge is one of the most popular bridges in the</a:t>
            </a:r>
            <a:r>
              <a:rPr lang="ka-GE" dirty="0"/>
              <a:t> </a:t>
            </a:r>
            <a:r>
              <a:rPr lang="en-US" dirty="0"/>
              <a:t>world. This landmark was  first opened in 1937, and it connected San Francisco Bay to the Pacific Ocean.  It has a length of </a:t>
            </a:r>
            <a:r>
              <a:rPr lang="en-US" dirty="0" smtClean="0"/>
              <a:t>2,737 </a:t>
            </a:r>
            <a:r>
              <a:rPr lang="en-US" dirty="0"/>
              <a:t>meters. The </a:t>
            </a:r>
            <a:r>
              <a:rPr lang="en-US" dirty="0" err="1" smtClean="0"/>
              <a:t>colo</a:t>
            </a:r>
            <a:r>
              <a:rPr lang="en-US" dirty="0" err="1"/>
              <a:t>u</a:t>
            </a:r>
            <a:r>
              <a:rPr lang="en-US" dirty="0" err="1" smtClean="0"/>
              <a:t>r</a:t>
            </a:r>
            <a:r>
              <a:rPr lang="en-US" dirty="0" smtClean="0"/>
              <a:t> </a:t>
            </a:r>
            <a:r>
              <a:rPr lang="en-US" dirty="0"/>
              <a:t>of this bridge is known as </a:t>
            </a:r>
            <a:r>
              <a:rPr lang="en-US" dirty="0" smtClean="0"/>
              <a:t>'international </a:t>
            </a:r>
            <a:r>
              <a:rPr lang="en-US" dirty="0"/>
              <a:t>orange’. </a:t>
            </a:r>
            <a:endParaRPr lang="en-US" sz="2400" dirty="0"/>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96738" y="2802283"/>
            <a:ext cx="2320307" cy="1181100"/>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582" y="4062895"/>
            <a:ext cx="2151381" cy="1358900"/>
          </a:xfrm>
          <a:prstGeom prst="rect">
            <a:avLst/>
          </a:prstGeom>
        </p:spPr>
      </p:pic>
      <p:sp>
        <p:nvSpPr>
          <p:cNvPr id="25" name="Rectangle 24"/>
          <p:cNvSpPr/>
          <p:nvPr/>
        </p:nvSpPr>
        <p:spPr>
          <a:xfrm>
            <a:off x="3073727" y="4052956"/>
            <a:ext cx="7943318" cy="1358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Big Ben is one of the most famous symbols of the UK. </a:t>
            </a:r>
            <a:r>
              <a:rPr lang="en-US" dirty="0" smtClean="0"/>
              <a:t>Big Ben’s home is the palace of Westminster. </a:t>
            </a:r>
            <a:r>
              <a:rPr lang="en-US" dirty="0"/>
              <a:t>It started ticking in 1859. The official name of the tower is the Elizabeth Tower. </a:t>
            </a:r>
            <a:endParaRPr lang="en-US" sz="2400" dirty="0"/>
          </a:p>
        </p:txBody>
      </p:sp>
      <p:sp>
        <p:nvSpPr>
          <p:cNvPr id="26" name="Rectangle 25"/>
          <p:cNvSpPr/>
          <p:nvPr/>
        </p:nvSpPr>
        <p:spPr>
          <a:xfrm>
            <a:off x="768881" y="5469357"/>
            <a:ext cx="7956019" cy="1378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The Mother of Georgia is a monument  in </a:t>
            </a:r>
            <a:r>
              <a:rPr lang="en-US" dirty="0" smtClean="0"/>
              <a:t>Tbilisi. It </a:t>
            </a:r>
            <a:r>
              <a:rPr lang="en-US" dirty="0"/>
              <a:t>was created </a:t>
            </a:r>
            <a:r>
              <a:rPr lang="en-US" dirty="0" smtClean="0">
                <a:solidFill>
                  <a:schemeClr val="bg1"/>
                </a:solidFill>
              </a:rPr>
              <a:t>by</a:t>
            </a:r>
            <a:r>
              <a:rPr lang="en-US" dirty="0" smtClean="0">
                <a:solidFill>
                  <a:srgbClr val="FF0000"/>
                </a:solidFill>
              </a:rPr>
              <a:t> </a:t>
            </a:r>
            <a:r>
              <a:rPr lang="en-US" dirty="0" smtClean="0">
                <a:solidFill>
                  <a:schemeClr val="bg1"/>
                </a:solidFill>
              </a:rPr>
              <a:t>a Georgian sculptor </a:t>
            </a:r>
            <a:r>
              <a:rPr lang="en-US" dirty="0" err="1" smtClean="0">
                <a:solidFill>
                  <a:schemeClr val="bg1"/>
                </a:solidFill>
              </a:rPr>
              <a:t>Elguja</a:t>
            </a:r>
            <a:r>
              <a:rPr lang="en-US" dirty="0" smtClean="0">
                <a:solidFill>
                  <a:schemeClr val="bg1"/>
                </a:solidFill>
              </a:rPr>
              <a:t> </a:t>
            </a:r>
            <a:r>
              <a:rPr lang="en-US" dirty="0" err="1" smtClean="0">
                <a:solidFill>
                  <a:schemeClr val="bg1"/>
                </a:solidFill>
              </a:rPr>
              <a:t>Amashukeli</a:t>
            </a:r>
            <a:r>
              <a:rPr lang="en-US" dirty="0" smtClean="0">
                <a:solidFill>
                  <a:schemeClr val="bg1"/>
                </a:solidFill>
              </a:rPr>
              <a:t> </a:t>
            </a:r>
            <a:r>
              <a:rPr lang="en-US" dirty="0" smtClean="0"/>
              <a:t>in </a:t>
            </a:r>
            <a:r>
              <a:rPr lang="en-US" dirty="0"/>
              <a:t>1956. The statue is located on the top of Sololaki Hill. It is a twenty meter figure of a woman </a:t>
            </a:r>
            <a:r>
              <a:rPr lang="en-US" dirty="0" smtClean="0"/>
              <a:t>in a </a:t>
            </a:r>
            <a:r>
              <a:rPr lang="en-US" dirty="0"/>
              <a:t>Georgian national dress with a bowl of wine and a sword in her </a:t>
            </a:r>
            <a:r>
              <a:rPr lang="en-US" dirty="0" smtClean="0"/>
              <a:t>hand. </a:t>
            </a:r>
            <a:endParaRPr lang="en-US" dirty="0"/>
          </a:p>
        </p:txBody>
      </p:sp>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47438" y="5461738"/>
            <a:ext cx="2169607" cy="1392611"/>
          </a:xfrm>
          <a:prstGeom prst="rect">
            <a:avLst/>
          </a:prstGeom>
        </p:spPr>
      </p:pic>
    </p:spTree>
    <p:extLst>
      <p:ext uri="{BB962C8B-B14F-4D97-AF65-F5344CB8AC3E}">
        <p14:creationId xmlns:p14="http://schemas.microsoft.com/office/powerpoint/2010/main" val="3384786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sp>
        <p:nvSpPr>
          <p:cNvPr id="17" name="Rectangle 16">
            <a:extLst>
              <a:ext uri="{FF2B5EF4-FFF2-40B4-BE49-F238E27FC236}">
                <a16:creationId xmlns:a16="http://schemas.microsoft.com/office/drawing/2014/main" id="{6121C104-E422-9041-9888-52E497467C44}"/>
              </a:ext>
            </a:extLst>
          </p:cNvPr>
          <p:cNvSpPr/>
          <p:nvPr/>
        </p:nvSpPr>
        <p:spPr>
          <a:xfrm>
            <a:off x="5865926" y="561378"/>
            <a:ext cx="515111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Reading Comprehension</a:t>
            </a:r>
          </a:p>
          <a:p>
            <a:pPr algn="ctr"/>
            <a:r>
              <a:rPr lang="en-US" sz="2800" dirty="0">
                <a:solidFill>
                  <a:schemeClr val="bg1"/>
                </a:solidFill>
              </a:rPr>
              <a:t> </a:t>
            </a:r>
            <a:r>
              <a:rPr lang="ka-GE" sz="2800" dirty="0">
                <a:solidFill>
                  <a:schemeClr val="bg1"/>
                </a:solidFill>
              </a:rPr>
              <a:t>წაკითხულის გააზრება</a:t>
            </a:r>
            <a:endParaRPr lang="en-US" sz="2800" dirty="0">
              <a:solidFill>
                <a:schemeClr val="bg1"/>
              </a:solidFill>
            </a:endParaRPr>
          </a:p>
        </p:txBody>
      </p:sp>
      <p:sp>
        <p:nvSpPr>
          <p:cNvPr id="6" name="TextBox 5"/>
          <p:cNvSpPr txBox="1"/>
          <p:nvPr/>
        </p:nvSpPr>
        <p:spPr>
          <a:xfrm>
            <a:off x="768881" y="1569184"/>
            <a:ext cx="10248163" cy="830997"/>
          </a:xfrm>
          <a:prstGeom prst="rect">
            <a:avLst/>
          </a:prstGeom>
          <a:solidFill>
            <a:schemeClr val="accent1"/>
          </a:solidFill>
        </p:spPr>
        <p:txBody>
          <a:bodyPr wrap="square" rtlCol="0">
            <a:spAutoFit/>
          </a:bodyPr>
          <a:lstStyle/>
          <a:p>
            <a:r>
              <a:rPr lang="en-US" sz="2400" dirty="0" smtClean="0">
                <a:solidFill>
                  <a:schemeClr val="bg1"/>
                </a:solidFill>
              </a:rPr>
              <a:t>Put the sentences in the correct columns</a:t>
            </a:r>
          </a:p>
          <a:p>
            <a:r>
              <a:rPr lang="ka-GE" sz="2400" dirty="0" smtClean="0">
                <a:solidFill>
                  <a:schemeClr val="bg1"/>
                </a:solidFill>
              </a:rPr>
              <a:t>ჩასვით წინადადებები შესაბამის სვეტში</a:t>
            </a:r>
            <a:endParaRPr lang="en-US" sz="3200" dirty="0">
              <a:solidFill>
                <a:schemeClr val="bg1"/>
              </a:solidFill>
            </a:endParaRPr>
          </a:p>
        </p:txBody>
      </p:sp>
      <p:sp>
        <p:nvSpPr>
          <p:cNvPr id="7" name="Rectangle 6"/>
          <p:cNvSpPr/>
          <p:nvPr/>
        </p:nvSpPr>
        <p:spPr>
          <a:xfrm>
            <a:off x="768881" y="2425413"/>
            <a:ext cx="10248163" cy="18744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AutoNum type="arabicPeriod"/>
            </a:pPr>
            <a:endParaRPr lang="en-US" dirty="0" smtClean="0">
              <a:solidFill>
                <a:schemeClr val="bg1"/>
              </a:solidFill>
            </a:endParaRPr>
          </a:p>
          <a:p>
            <a:pPr marL="514350" indent="-514350">
              <a:buAutoNum type="arabicPeriod"/>
            </a:pPr>
            <a:endParaRPr lang="en-US" dirty="0" smtClean="0">
              <a:solidFill>
                <a:schemeClr val="bg1"/>
              </a:solidFill>
            </a:endParaRPr>
          </a:p>
          <a:p>
            <a:pPr marL="514350" indent="-514350">
              <a:buAutoNum type="arabicPeriod"/>
            </a:pPr>
            <a:r>
              <a:rPr lang="en-US" sz="2000" dirty="0" smtClean="0">
                <a:solidFill>
                  <a:schemeClr val="bg1"/>
                </a:solidFill>
              </a:rPr>
              <a:t>It </a:t>
            </a:r>
            <a:r>
              <a:rPr lang="en-US" sz="2000" dirty="0">
                <a:solidFill>
                  <a:schemeClr val="bg1"/>
                </a:solidFill>
              </a:rPr>
              <a:t>has a length of 2,737 meters. </a:t>
            </a:r>
          </a:p>
          <a:p>
            <a:pPr marL="514350" indent="-514350">
              <a:buFontTx/>
              <a:buAutoNum type="arabicPeriod"/>
            </a:pPr>
            <a:r>
              <a:rPr lang="en-US" sz="2000" dirty="0"/>
              <a:t>It started ticking in 1859. </a:t>
            </a:r>
            <a:endParaRPr lang="en-US" sz="2000" dirty="0" smtClean="0"/>
          </a:p>
          <a:p>
            <a:pPr marL="514350" indent="-514350">
              <a:buFontTx/>
              <a:buAutoNum type="arabicPeriod"/>
            </a:pPr>
            <a:r>
              <a:rPr lang="en-US" sz="2000" dirty="0"/>
              <a:t>It has a bowl of wine and a sword in her hands. </a:t>
            </a:r>
            <a:endParaRPr lang="en-US" sz="2000" dirty="0" smtClean="0"/>
          </a:p>
          <a:p>
            <a:pPr marL="514350" indent="-514350">
              <a:buFontTx/>
              <a:buAutoNum type="arabicPeriod"/>
            </a:pPr>
            <a:r>
              <a:rPr lang="en-US" sz="2000" dirty="0" smtClean="0"/>
              <a:t>Its </a:t>
            </a:r>
            <a:r>
              <a:rPr lang="en-US" sz="2000" dirty="0"/>
              <a:t>official name </a:t>
            </a:r>
            <a:r>
              <a:rPr lang="en-US" sz="2000" dirty="0" smtClean="0"/>
              <a:t>is </a:t>
            </a:r>
            <a:r>
              <a:rPr lang="en-US" sz="2000" dirty="0"/>
              <a:t>the Elizabeth Tower. </a:t>
            </a:r>
            <a:endParaRPr lang="en-US" sz="2800" dirty="0"/>
          </a:p>
          <a:p>
            <a:pPr marL="514350" indent="-514350">
              <a:buFontTx/>
              <a:buAutoNum type="arabicPeriod"/>
            </a:pPr>
            <a:r>
              <a:rPr lang="en-US" sz="2000" dirty="0">
                <a:solidFill>
                  <a:schemeClr val="bg1"/>
                </a:solidFill>
              </a:rPr>
              <a:t>Its </a:t>
            </a:r>
            <a:r>
              <a:rPr lang="en-US" sz="2000" dirty="0" err="1" smtClean="0">
                <a:solidFill>
                  <a:schemeClr val="bg1"/>
                </a:solidFill>
              </a:rPr>
              <a:t>colour</a:t>
            </a:r>
            <a:r>
              <a:rPr lang="en-US" sz="2000" dirty="0" smtClean="0">
                <a:solidFill>
                  <a:schemeClr val="bg1"/>
                </a:solidFill>
              </a:rPr>
              <a:t> </a:t>
            </a:r>
            <a:r>
              <a:rPr lang="en-US" sz="2000" dirty="0">
                <a:solidFill>
                  <a:schemeClr val="bg1"/>
                </a:solidFill>
              </a:rPr>
              <a:t>is known as </a:t>
            </a:r>
            <a:r>
              <a:rPr lang="en-US" sz="2000" dirty="0" smtClean="0">
                <a:solidFill>
                  <a:schemeClr val="bg1"/>
                </a:solidFill>
              </a:rPr>
              <a:t>'international </a:t>
            </a:r>
            <a:r>
              <a:rPr lang="en-US" sz="2000" dirty="0">
                <a:solidFill>
                  <a:schemeClr val="bg1"/>
                </a:solidFill>
              </a:rPr>
              <a:t>orange’.</a:t>
            </a:r>
            <a:endParaRPr lang="ka-GE" sz="2000" dirty="0">
              <a:solidFill>
                <a:schemeClr val="bg1"/>
              </a:solidFill>
            </a:endParaRPr>
          </a:p>
          <a:p>
            <a:pPr marL="514350" indent="-514350">
              <a:buFontTx/>
              <a:buAutoNum type="arabicPeriod"/>
            </a:pPr>
            <a:r>
              <a:rPr lang="en-US" sz="2000" dirty="0" smtClean="0"/>
              <a:t>It </a:t>
            </a:r>
            <a:r>
              <a:rPr lang="en-US" sz="2000" dirty="0"/>
              <a:t>was created </a:t>
            </a:r>
            <a:r>
              <a:rPr lang="en-US" sz="2000" dirty="0" smtClean="0"/>
              <a:t>by a Georgian sculptor </a:t>
            </a:r>
            <a:r>
              <a:rPr lang="en-US" sz="2000" dirty="0" err="1" smtClean="0">
                <a:solidFill>
                  <a:schemeClr val="bg1"/>
                </a:solidFill>
              </a:rPr>
              <a:t>Elguja</a:t>
            </a:r>
            <a:r>
              <a:rPr lang="en-US" sz="2000" dirty="0" smtClean="0">
                <a:solidFill>
                  <a:schemeClr val="bg1"/>
                </a:solidFill>
              </a:rPr>
              <a:t> </a:t>
            </a:r>
            <a:r>
              <a:rPr lang="en-US" sz="2000" dirty="0" err="1">
                <a:solidFill>
                  <a:schemeClr val="bg1"/>
                </a:solidFill>
              </a:rPr>
              <a:t>Amashukeli</a:t>
            </a:r>
            <a:r>
              <a:rPr lang="en-US" sz="2000" dirty="0">
                <a:solidFill>
                  <a:schemeClr val="bg1"/>
                </a:solidFill>
              </a:rPr>
              <a:t> </a:t>
            </a:r>
            <a:r>
              <a:rPr lang="en-US" sz="2000" dirty="0"/>
              <a:t>in </a:t>
            </a:r>
            <a:r>
              <a:rPr lang="en-US" sz="2000" dirty="0" smtClean="0"/>
              <a:t>1956</a:t>
            </a:r>
            <a:r>
              <a:rPr lang="en-US" dirty="0" smtClean="0"/>
              <a:t>.</a:t>
            </a:r>
          </a:p>
          <a:p>
            <a:pPr marL="514350" indent="-514350">
              <a:buFontTx/>
              <a:buAutoNum type="arabicPeriod"/>
            </a:pPr>
            <a:endParaRPr lang="en-US" dirty="0" smtClean="0"/>
          </a:p>
          <a:p>
            <a:pPr marL="514350" indent="-514350">
              <a:buFontTx/>
              <a:buAutoNum type="arabicPeriod"/>
            </a:pPr>
            <a:endParaRPr lang="en-US"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671900813"/>
              </p:ext>
            </p:extLst>
          </p:nvPr>
        </p:nvGraphicFramePr>
        <p:xfrm>
          <a:off x="741844" y="4418579"/>
          <a:ext cx="10248163" cy="2393224"/>
        </p:xfrm>
        <a:graphic>
          <a:graphicData uri="http://schemas.openxmlformats.org/drawingml/2006/table">
            <a:tbl>
              <a:tblPr firstRow="1" bandRow="1">
                <a:tableStyleId>{5C22544A-7EE6-4342-B048-85BDC9FD1C3A}</a:tableStyleId>
              </a:tblPr>
              <a:tblGrid>
                <a:gridCol w="3453280">
                  <a:extLst>
                    <a:ext uri="{9D8B030D-6E8A-4147-A177-3AD203B41FA5}">
                      <a16:colId xmlns:a16="http://schemas.microsoft.com/office/drawing/2014/main" val="3792356640"/>
                    </a:ext>
                  </a:extLst>
                </a:gridCol>
                <a:gridCol w="3180193">
                  <a:extLst>
                    <a:ext uri="{9D8B030D-6E8A-4147-A177-3AD203B41FA5}">
                      <a16:colId xmlns:a16="http://schemas.microsoft.com/office/drawing/2014/main" val="556692200"/>
                    </a:ext>
                  </a:extLst>
                </a:gridCol>
                <a:gridCol w="3614690">
                  <a:extLst>
                    <a:ext uri="{9D8B030D-6E8A-4147-A177-3AD203B41FA5}">
                      <a16:colId xmlns:a16="http://schemas.microsoft.com/office/drawing/2014/main" val="634329752"/>
                    </a:ext>
                  </a:extLst>
                </a:gridCol>
              </a:tblGrid>
              <a:tr h="526773">
                <a:tc>
                  <a:txBody>
                    <a:bodyPr/>
                    <a:lstStyle/>
                    <a:p>
                      <a:r>
                        <a:rPr lang="en-US" b="0" dirty="0" smtClean="0"/>
                        <a:t>       The Mother of Georgia </a:t>
                      </a:r>
                    </a:p>
                  </a:txBody>
                  <a:tcPr/>
                </a:tc>
                <a:tc>
                  <a:txBody>
                    <a:bodyPr/>
                    <a:lstStyle/>
                    <a:p>
                      <a:r>
                        <a:rPr lang="en-US" b="0" dirty="0" smtClean="0"/>
                        <a:t>   The Golden Gate Bridge</a:t>
                      </a:r>
                      <a:endParaRPr lang="en-US" b="0" dirty="0"/>
                    </a:p>
                  </a:txBody>
                  <a:tcPr/>
                </a:tc>
                <a:tc>
                  <a:txBody>
                    <a:bodyPr/>
                    <a:lstStyle/>
                    <a:p>
                      <a:r>
                        <a:rPr lang="en-US" b="0" dirty="0" smtClean="0"/>
                        <a:t>                     Big Ben</a:t>
                      </a:r>
                      <a:endParaRPr lang="en-US" b="0" dirty="0"/>
                    </a:p>
                  </a:txBody>
                  <a:tcPr/>
                </a:tc>
                <a:extLst>
                  <a:ext uri="{0D108BD9-81ED-4DB2-BD59-A6C34878D82A}">
                    <a16:rowId xmlns:a16="http://schemas.microsoft.com/office/drawing/2014/main" val="1690125728"/>
                  </a:ext>
                </a:extLst>
              </a:tr>
              <a:tr h="369836">
                <a:tc>
                  <a:txBody>
                    <a:bodyPr/>
                    <a:lstStyle/>
                    <a:p>
                      <a:endParaRPr lang="en-US" dirty="0" smtClean="0"/>
                    </a:p>
                    <a:p>
                      <a:endParaRPr lang="en-US" dirty="0" smtClean="0"/>
                    </a:p>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567296333"/>
                  </a:ext>
                </a:extLst>
              </a:tr>
              <a:tr h="952051">
                <a:tc>
                  <a:txBody>
                    <a:bodyPr/>
                    <a:lstStyle/>
                    <a:p>
                      <a:endParaRPr lang="en-US" dirty="0"/>
                    </a:p>
                  </a:txBody>
                  <a:tcPr/>
                </a:tc>
                <a:tc>
                  <a:txBody>
                    <a:bodyPr/>
                    <a:lstStyle/>
                    <a:p>
                      <a:endParaRPr lang="en-US" dirty="0"/>
                    </a:p>
                  </a:txBody>
                  <a:tcPr/>
                </a:tc>
                <a:tc>
                  <a:txBody>
                    <a:bodyPr/>
                    <a:lstStyle/>
                    <a:p>
                      <a:endParaRPr lang="en-US" dirty="0" smtClean="0"/>
                    </a:p>
                    <a:p>
                      <a:endParaRPr lang="en-US" dirty="0" smtClean="0"/>
                    </a:p>
                    <a:p>
                      <a:endParaRPr lang="en-US" dirty="0" smtClean="0"/>
                    </a:p>
                  </a:txBody>
                  <a:tcPr/>
                </a:tc>
                <a:extLst>
                  <a:ext uri="{0D108BD9-81ED-4DB2-BD59-A6C34878D82A}">
                    <a16:rowId xmlns:a16="http://schemas.microsoft.com/office/drawing/2014/main" val="2083766436"/>
                  </a:ext>
                </a:extLst>
              </a:tr>
            </a:tbl>
          </a:graphicData>
        </a:graphic>
      </p:graphicFrame>
      <p:sp>
        <p:nvSpPr>
          <p:cNvPr id="3" name="Rectangle 2"/>
          <p:cNvSpPr/>
          <p:nvPr/>
        </p:nvSpPr>
        <p:spPr>
          <a:xfrm>
            <a:off x="4258910" y="5034403"/>
            <a:ext cx="3031435" cy="735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bg1"/>
                </a:solidFill>
              </a:rPr>
              <a:t>It </a:t>
            </a:r>
            <a:r>
              <a:rPr lang="en-US" dirty="0">
                <a:solidFill>
                  <a:schemeClr val="bg1"/>
                </a:solidFill>
              </a:rPr>
              <a:t>has a length of 2,737 meters. </a:t>
            </a:r>
          </a:p>
          <a:p>
            <a:pPr algn="ctr"/>
            <a:endParaRPr lang="en-US" dirty="0"/>
          </a:p>
        </p:txBody>
      </p:sp>
      <p:sp>
        <p:nvSpPr>
          <p:cNvPr id="4" name="Rectangle 3"/>
          <p:cNvSpPr/>
          <p:nvPr/>
        </p:nvSpPr>
        <p:spPr>
          <a:xfrm>
            <a:off x="7551868" y="5034404"/>
            <a:ext cx="3367144" cy="6492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It started ticking in </a:t>
            </a:r>
            <a:r>
              <a:rPr lang="en-US" dirty="0" smtClean="0">
                <a:solidFill>
                  <a:schemeClr val="bg1"/>
                </a:solidFill>
              </a:rPr>
              <a:t>1859.</a:t>
            </a:r>
            <a:endParaRPr lang="en-US" dirty="0">
              <a:solidFill>
                <a:schemeClr val="bg1"/>
              </a:solidFill>
            </a:endParaRPr>
          </a:p>
        </p:txBody>
      </p:sp>
      <p:sp>
        <p:nvSpPr>
          <p:cNvPr id="5" name="Rectangle 4"/>
          <p:cNvSpPr/>
          <p:nvPr/>
        </p:nvSpPr>
        <p:spPr>
          <a:xfrm>
            <a:off x="860612" y="5034404"/>
            <a:ext cx="3260837" cy="7354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solidFill>
                  <a:schemeClr val="bg1"/>
                </a:solidFill>
              </a:rPr>
              <a:t>It </a:t>
            </a:r>
            <a:r>
              <a:rPr lang="en-US" dirty="0">
                <a:solidFill>
                  <a:schemeClr val="bg1"/>
                </a:solidFill>
              </a:rPr>
              <a:t>has a bowl of wine and a sword in her hands. </a:t>
            </a:r>
          </a:p>
          <a:p>
            <a:pPr algn="ctr"/>
            <a:endParaRPr lang="en-US" dirty="0"/>
          </a:p>
        </p:txBody>
      </p:sp>
      <p:sp>
        <p:nvSpPr>
          <p:cNvPr id="12" name="Rectangle 11"/>
          <p:cNvSpPr/>
          <p:nvPr/>
        </p:nvSpPr>
        <p:spPr>
          <a:xfrm>
            <a:off x="7551868" y="5938221"/>
            <a:ext cx="3367144" cy="8068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solidFill>
                  <a:schemeClr val="bg1"/>
                </a:solidFill>
              </a:rPr>
              <a:t>Its </a:t>
            </a:r>
            <a:r>
              <a:rPr lang="en-US" dirty="0">
                <a:solidFill>
                  <a:schemeClr val="bg1"/>
                </a:solidFill>
              </a:rPr>
              <a:t>official name is the Elizabeth Tower. </a:t>
            </a:r>
            <a:endParaRPr lang="en-US" sz="2400" dirty="0">
              <a:solidFill>
                <a:schemeClr val="bg1"/>
              </a:solidFill>
            </a:endParaRPr>
          </a:p>
          <a:p>
            <a:pPr algn="ctr"/>
            <a:endParaRPr lang="en-US" dirty="0"/>
          </a:p>
        </p:txBody>
      </p:sp>
      <p:sp>
        <p:nvSpPr>
          <p:cNvPr id="14" name="Rectangle 13"/>
          <p:cNvSpPr/>
          <p:nvPr/>
        </p:nvSpPr>
        <p:spPr>
          <a:xfrm>
            <a:off x="4335332" y="5938221"/>
            <a:ext cx="2955013" cy="806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bg1"/>
                </a:solidFill>
              </a:rPr>
              <a:t>Its </a:t>
            </a:r>
            <a:r>
              <a:rPr lang="en-US" dirty="0" err="1" smtClean="0">
                <a:solidFill>
                  <a:schemeClr val="bg1"/>
                </a:solidFill>
              </a:rPr>
              <a:t>colour</a:t>
            </a:r>
            <a:r>
              <a:rPr lang="en-US" dirty="0" smtClean="0">
                <a:solidFill>
                  <a:schemeClr val="bg1"/>
                </a:solidFill>
              </a:rPr>
              <a:t> </a:t>
            </a:r>
            <a:r>
              <a:rPr lang="en-US" dirty="0">
                <a:solidFill>
                  <a:schemeClr val="bg1"/>
                </a:solidFill>
              </a:rPr>
              <a:t>is known </a:t>
            </a:r>
            <a:r>
              <a:rPr lang="en-US" dirty="0" smtClean="0">
                <a:solidFill>
                  <a:schemeClr val="bg1"/>
                </a:solidFill>
              </a:rPr>
              <a:t>as 'international </a:t>
            </a:r>
            <a:r>
              <a:rPr lang="en-US" dirty="0">
                <a:solidFill>
                  <a:schemeClr val="bg1"/>
                </a:solidFill>
              </a:rPr>
              <a:t>orange’.</a:t>
            </a:r>
            <a:endParaRPr lang="ka-GE" dirty="0">
              <a:solidFill>
                <a:schemeClr val="bg1"/>
              </a:solidFill>
            </a:endParaRPr>
          </a:p>
          <a:p>
            <a:pPr algn="ctr"/>
            <a:endParaRPr lang="en-US" dirty="0">
              <a:solidFill>
                <a:schemeClr val="tx1"/>
              </a:solidFill>
            </a:endParaRPr>
          </a:p>
        </p:txBody>
      </p:sp>
      <p:sp>
        <p:nvSpPr>
          <p:cNvPr id="15" name="Rectangle 14"/>
          <p:cNvSpPr/>
          <p:nvPr/>
        </p:nvSpPr>
        <p:spPr>
          <a:xfrm>
            <a:off x="860612" y="5938221"/>
            <a:ext cx="3184263" cy="806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bg1"/>
                </a:solidFill>
              </a:rPr>
              <a:t>It </a:t>
            </a:r>
            <a:r>
              <a:rPr lang="en-US" dirty="0">
                <a:solidFill>
                  <a:schemeClr val="bg1"/>
                </a:solidFill>
              </a:rPr>
              <a:t>was created </a:t>
            </a:r>
            <a:r>
              <a:rPr lang="en-US" dirty="0" smtClean="0">
                <a:solidFill>
                  <a:schemeClr val="bg1"/>
                </a:solidFill>
              </a:rPr>
              <a:t>by a Georgian sculptor </a:t>
            </a:r>
            <a:r>
              <a:rPr lang="en-US" dirty="0" err="1">
                <a:solidFill>
                  <a:schemeClr val="bg1"/>
                </a:solidFill>
              </a:rPr>
              <a:t>Elguja</a:t>
            </a:r>
            <a:r>
              <a:rPr lang="en-US" dirty="0">
                <a:solidFill>
                  <a:schemeClr val="bg1"/>
                </a:solidFill>
              </a:rPr>
              <a:t> </a:t>
            </a:r>
            <a:r>
              <a:rPr lang="en-US" dirty="0" err="1">
                <a:solidFill>
                  <a:schemeClr val="bg1"/>
                </a:solidFill>
              </a:rPr>
              <a:t>Amashukeli</a:t>
            </a:r>
            <a:r>
              <a:rPr lang="en-US" dirty="0">
                <a:solidFill>
                  <a:schemeClr val="bg1"/>
                </a:solidFill>
              </a:rPr>
              <a:t> in 1956.</a:t>
            </a:r>
          </a:p>
          <a:p>
            <a:pPr algn="ctr"/>
            <a:endParaRPr lang="en-US" dirty="0">
              <a:solidFill>
                <a:schemeClr val="tx1"/>
              </a:solidFill>
            </a:endParaRPr>
          </a:p>
        </p:txBody>
      </p:sp>
      <p:pic>
        <p:nvPicPr>
          <p:cNvPr id="16" name="Picture 1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44312" y="4461789"/>
            <a:ext cx="546033" cy="404292"/>
          </a:xfrm>
          <a:prstGeom prst="rect">
            <a:avLst/>
          </a:prstGeom>
        </p:spPr>
      </p:pic>
      <p:pic>
        <p:nvPicPr>
          <p:cNvPr id="18" name="Picture 1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608083" y="4461789"/>
            <a:ext cx="641692" cy="405319"/>
          </a:xfrm>
          <a:prstGeom prst="rect">
            <a:avLst/>
          </a:prstGeom>
        </p:spPr>
      </p:pic>
      <p:pic>
        <p:nvPicPr>
          <p:cNvPr id="19" name="Picture 1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459239" y="4461036"/>
            <a:ext cx="585636" cy="375904"/>
          </a:xfrm>
          <a:prstGeom prst="rect">
            <a:avLst/>
          </a:prstGeom>
        </p:spPr>
      </p:pic>
    </p:spTree>
    <p:extLst>
      <p:ext uri="{BB962C8B-B14F-4D97-AF65-F5344CB8AC3E}">
        <p14:creationId xmlns:p14="http://schemas.microsoft.com/office/powerpoint/2010/main" val="382258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0;p1">
            <a:extLst>
              <a:ext uri="{FF2B5EF4-FFF2-40B4-BE49-F238E27FC236}">
                <a16:creationId xmlns:a16="http://schemas.microsoft.com/office/drawing/2014/main" id="{A2D9CDD9-4F28-EA4F-AC3B-F4A2DFFE64B7}"/>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0" name="Picture 9">
            <a:extLst>
              <a:ext uri="{FF2B5EF4-FFF2-40B4-BE49-F238E27FC236}">
                <a16:creationId xmlns:a16="http://schemas.microsoft.com/office/drawing/2014/main" id="{1FB6B6AE-138C-F440-AAE5-ACC9A77ECE1B}"/>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3" name="Content Placeholder 7"/>
          <p:cNvSpPr>
            <a:spLocks noGrp="1"/>
          </p:cNvSpPr>
          <p:nvPr>
            <p:ph idx="1"/>
          </p:nvPr>
        </p:nvSpPr>
        <p:spPr>
          <a:xfrm>
            <a:off x="1216660" y="1694328"/>
            <a:ext cx="10137139" cy="4311194"/>
          </a:xfrm>
        </p:spPr>
        <p:txBody>
          <a:bodyPr/>
          <a:lstStyle/>
          <a:p>
            <a:pPr marL="0" indent="0">
              <a:buNone/>
            </a:pPr>
            <a:endParaRPr lang="en-US" sz="4800" dirty="0"/>
          </a:p>
          <a:p>
            <a:pPr marL="0" indent="0">
              <a:buNone/>
            </a:pPr>
            <a:endParaRPr lang="en-US" dirty="0"/>
          </a:p>
          <a:p>
            <a:pPr marL="0" indent="0">
              <a:buNone/>
            </a:pPr>
            <a:endParaRPr lang="en-US" dirty="0"/>
          </a:p>
        </p:txBody>
      </p:sp>
      <p:sp>
        <p:nvSpPr>
          <p:cNvPr id="17" name="Rectangle 16">
            <a:extLst>
              <a:ext uri="{FF2B5EF4-FFF2-40B4-BE49-F238E27FC236}">
                <a16:creationId xmlns:a16="http://schemas.microsoft.com/office/drawing/2014/main" id="{6121C104-E422-9041-9888-52E497467C44}"/>
              </a:ext>
            </a:extLst>
          </p:cNvPr>
          <p:cNvSpPr/>
          <p:nvPr/>
        </p:nvSpPr>
        <p:spPr>
          <a:xfrm>
            <a:off x="5865926" y="561378"/>
            <a:ext cx="515111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Reading Comprehension</a:t>
            </a:r>
          </a:p>
          <a:p>
            <a:pPr algn="ctr"/>
            <a:r>
              <a:rPr lang="en-US" sz="2800" dirty="0">
                <a:solidFill>
                  <a:schemeClr val="bg1"/>
                </a:solidFill>
              </a:rPr>
              <a:t> </a:t>
            </a:r>
            <a:r>
              <a:rPr lang="ka-GE" sz="2800" dirty="0">
                <a:solidFill>
                  <a:schemeClr val="bg1"/>
                </a:solidFill>
              </a:rPr>
              <a:t>წაკითხულის გააზრება</a:t>
            </a:r>
            <a:endParaRPr lang="en-US" sz="2800" dirty="0">
              <a:solidFill>
                <a:schemeClr val="bg1"/>
              </a:solidFill>
            </a:endParaRPr>
          </a:p>
        </p:txBody>
      </p:sp>
      <p:sp>
        <p:nvSpPr>
          <p:cNvPr id="14" name="TextBox 13"/>
          <p:cNvSpPr txBox="1"/>
          <p:nvPr/>
        </p:nvSpPr>
        <p:spPr>
          <a:xfrm>
            <a:off x="767627" y="1668747"/>
            <a:ext cx="10249418" cy="830997"/>
          </a:xfrm>
          <a:prstGeom prst="rect">
            <a:avLst/>
          </a:prstGeom>
          <a:solidFill>
            <a:schemeClr val="accent1"/>
          </a:solidFill>
        </p:spPr>
        <p:txBody>
          <a:bodyPr wrap="square" rtlCol="0">
            <a:spAutoFit/>
          </a:bodyPr>
          <a:lstStyle/>
          <a:p>
            <a:r>
              <a:rPr lang="en-US" sz="2400" dirty="0" smtClean="0">
                <a:solidFill>
                  <a:schemeClr val="bg1"/>
                </a:solidFill>
              </a:rPr>
              <a:t>Decide if the sentences are true or false</a:t>
            </a:r>
          </a:p>
          <a:p>
            <a:r>
              <a:rPr lang="ka-GE" sz="2400" dirty="0" smtClean="0">
                <a:solidFill>
                  <a:schemeClr val="bg1"/>
                </a:solidFill>
              </a:rPr>
              <a:t>გადაწყვიტეთ სწორია თუ არა</a:t>
            </a:r>
            <a:r>
              <a:rPr lang="en-US" sz="2400" dirty="0" smtClean="0">
                <a:solidFill>
                  <a:schemeClr val="bg1"/>
                </a:solidFill>
              </a:rPr>
              <a:t> </a:t>
            </a:r>
            <a:r>
              <a:rPr lang="ka-GE" sz="2400" dirty="0" smtClean="0">
                <a:solidFill>
                  <a:schemeClr val="bg1"/>
                </a:solidFill>
              </a:rPr>
              <a:t>წინადადებები</a:t>
            </a:r>
            <a:endParaRPr lang="en-US" sz="2400" dirty="0" smtClean="0">
              <a:solidFill>
                <a:schemeClr val="bg1"/>
              </a:solidFill>
            </a:endParaRPr>
          </a:p>
        </p:txBody>
      </p:sp>
      <p:sp>
        <p:nvSpPr>
          <p:cNvPr id="15" name="Rectangle 14"/>
          <p:cNvSpPr/>
          <p:nvPr/>
        </p:nvSpPr>
        <p:spPr>
          <a:xfrm>
            <a:off x="756358" y="2712597"/>
            <a:ext cx="10248163" cy="3078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AutoNum type="arabicPeriod"/>
            </a:pPr>
            <a:endParaRPr lang="en-US" dirty="0" smtClean="0"/>
          </a:p>
          <a:p>
            <a:pPr marL="342900" indent="-342900">
              <a:lnSpc>
                <a:spcPct val="150000"/>
              </a:lnSpc>
              <a:buAutoNum type="arabicPeriod"/>
            </a:pPr>
            <a:endParaRPr lang="en-US" dirty="0"/>
          </a:p>
          <a:p>
            <a:pPr marL="342900" indent="-342900">
              <a:lnSpc>
                <a:spcPct val="150000"/>
              </a:lnSpc>
              <a:buAutoNum type="arabicPeriod"/>
            </a:pPr>
            <a:endParaRPr lang="en-US" dirty="0" smtClean="0"/>
          </a:p>
          <a:p>
            <a:pPr marL="342900" indent="-342900">
              <a:lnSpc>
                <a:spcPct val="150000"/>
              </a:lnSpc>
              <a:buAutoNum type="arabicPeriod"/>
            </a:pPr>
            <a:r>
              <a:rPr lang="en-US" sz="2000" dirty="0" smtClean="0"/>
              <a:t>Landmarks </a:t>
            </a:r>
            <a:r>
              <a:rPr lang="en-US" sz="2000" dirty="0"/>
              <a:t>can </a:t>
            </a:r>
            <a:r>
              <a:rPr lang="en-US" sz="2000" dirty="0" smtClean="0"/>
              <a:t>be</a:t>
            </a:r>
            <a:r>
              <a:rPr lang="ka-GE" sz="2000" dirty="0" smtClean="0"/>
              <a:t> </a:t>
            </a:r>
            <a:r>
              <a:rPr lang="en-US" sz="2000" dirty="0" smtClean="0"/>
              <a:t>only architectural buildings.                                                             False</a:t>
            </a:r>
          </a:p>
          <a:p>
            <a:pPr marL="342900" indent="-342900">
              <a:lnSpc>
                <a:spcPct val="150000"/>
              </a:lnSpc>
            </a:pPr>
            <a:r>
              <a:rPr lang="en-US" sz="2000" dirty="0" smtClean="0"/>
              <a:t>2.   The </a:t>
            </a:r>
            <a:r>
              <a:rPr lang="en-US" sz="2000" dirty="0"/>
              <a:t>Golden Gate Bridge </a:t>
            </a:r>
            <a:r>
              <a:rPr lang="en-US" sz="2000" dirty="0" smtClean="0"/>
              <a:t>connects San </a:t>
            </a:r>
            <a:r>
              <a:rPr lang="en-US" sz="2000" dirty="0"/>
              <a:t>Francisco Bay to the Pacific Ocean. </a:t>
            </a:r>
            <a:r>
              <a:rPr lang="en-US" sz="2000" dirty="0" smtClean="0"/>
              <a:t>            True</a:t>
            </a:r>
          </a:p>
          <a:p>
            <a:pPr marL="342900" indent="-342900">
              <a:lnSpc>
                <a:spcPct val="150000"/>
              </a:lnSpc>
            </a:pPr>
            <a:r>
              <a:rPr lang="en-US" sz="2000" dirty="0" smtClean="0"/>
              <a:t>3.  The </a:t>
            </a:r>
            <a:r>
              <a:rPr lang="en-US" sz="2000" dirty="0"/>
              <a:t>Mother of Georgia isn’t located on the top of </a:t>
            </a:r>
            <a:r>
              <a:rPr lang="en-US" sz="2000" dirty="0" err="1"/>
              <a:t>Sololaki</a:t>
            </a:r>
            <a:r>
              <a:rPr lang="en-US" sz="2000" dirty="0"/>
              <a:t> </a:t>
            </a:r>
            <a:r>
              <a:rPr lang="en-US" sz="2000" dirty="0" smtClean="0"/>
              <a:t>Hill.                                  False</a:t>
            </a:r>
          </a:p>
          <a:p>
            <a:pPr marL="342900" indent="-342900">
              <a:lnSpc>
                <a:spcPct val="150000"/>
              </a:lnSpc>
            </a:pPr>
            <a:r>
              <a:rPr lang="en-US" sz="2000" dirty="0" smtClean="0"/>
              <a:t>4.  Big </a:t>
            </a:r>
            <a:r>
              <a:rPr lang="en-US" sz="2000" dirty="0"/>
              <a:t>Ben’s home is the </a:t>
            </a:r>
            <a:r>
              <a:rPr lang="en-US" sz="2000" dirty="0" smtClean="0"/>
              <a:t>Palace </a:t>
            </a:r>
            <a:r>
              <a:rPr lang="en-US" sz="2000" dirty="0"/>
              <a:t>of </a:t>
            </a:r>
            <a:r>
              <a:rPr lang="en-US" sz="2000" dirty="0" smtClean="0"/>
              <a:t>Westminster.                                                                 </a:t>
            </a:r>
            <a:r>
              <a:rPr lang="en-US" dirty="0" smtClean="0"/>
              <a:t>True</a:t>
            </a:r>
          </a:p>
          <a:p>
            <a:pPr>
              <a:lnSpc>
                <a:spcPct val="150000"/>
              </a:lnSpc>
            </a:pPr>
            <a:r>
              <a:rPr lang="en-US" dirty="0" smtClean="0">
                <a:solidFill>
                  <a:srgbClr val="FF0000"/>
                </a:solidFill>
              </a:rPr>
              <a:t>  </a:t>
            </a:r>
          </a:p>
          <a:p>
            <a:pPr marL="342900" indent="-342900">
              <a:buAutoNum type="arabicPeriod"/>
            </a:pPr>
            <a:endParaRPr lang="en-US" dirty="0" smtClean="0"/>
          </a:p>
          <a:p>
            <a:pPr marL="342900" indent="-342900">
              <a:buAutoNum type="arabicPeriod"/>
            </a:pPr>
            <a:endParaRPr lang="en-US" dirty="0" smtClean="0"/>
          </a:p>
          <a:p>
            <a:pPr marL="342900" indent="-342900">
              <a:buAutoNum type="arabicPeriod"/>
            </a:pPr>
            <a:endParaRPr lang="en-US" dirty="0"/>
          </a:p>
          <a:p>
            <a:pPr marL="342900" indent="-342900">
              <a:buAutoNum type="arabicPeriod"/>
            </a:pPr>
            <a:endParaRPr lang="en-US" dirty="0" smtClean="0"/>
          </a:p>
          <a:p>
            <a:pPr algn="ctr"/>
            <a:endParaRPr lang="en-US" dirty="0"/>
          </a:p>
        </p:txBody>
      </p:sp>
      <p:sp>
        <p:nvSpPr>
          <p:cNvPr id="2" name="Rectangle 1"/>
          <p:cNvSpPr/>
          <p:nvPr/>
        </p:nvSpPr>
        <p:spPr>
          <a:xfrm>
            <a:off x="9311971" y="3135195"/>
            <a:ext cx="699247" cy="333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311968" y="3617211"/>
            <a:ext cx="699247" cy="333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9292430" y="4072816"/>
            <a:ext cx="699247" cy="333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9308473" y="4583323"/>
            <a:ext cx="699247" cy="333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82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2"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 </a:t>
            </a:r>
            <a:r>
              <a:rPr lang="ka-GE" sz="2800" dirty="0"/>
              <a:t>გრამატიკა</a:t>
            </a:r>
            <a:endParaRPr lang="en-US" sz="2800" dirty="0"/>
          </a:p>
        </p:txBody>
      </p:sp>
      <p:sp>
        <p:nvSpPr>
          <p:cNvPr id="12" name="TextBox 11"/>
          <p:cNvSpPr txBox="1"/>
          <p:nvPr/>
        </p:nvSpPr>
        <p:spPr>
          <a:xfrm>
            <a:off x="1460141" y="2041862"/>
            <a:ext cx="4649714" cy="523220"/>
          </a:xfrm>
          <a:prstGeom prst="rect">
            <a:avLst/>
          </a:prstGeom>
          <a:noFill/>
        </p:spPr>
        <p:txBody>
          <a:bodyPr wrap="square" rtlCol="0">
            <a:spAutoFit/>
          </a:bodyPr>
          <a:lstStyle/>
          <a:p>
            <a:endParaRPr lang="en-US" sz="2800" dirty="0">
              <a:solidFill>
                <a:schemeClr val="bg1"/>
              </a:solidFill>
            </a:endParaRPr>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8" name="Rectangle 17"/>
          <p:cNvSpPr/>
          <p:nvPr/>
        </p:nvSpPr>
        <p:spPr>
          <a:xfrm>
            <a:off x="3387063" y="3012088"/>
            <a:ext cx="7794886" cy="14842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Big Ben is one of the symbols of the UK. It  is  located </a:t>
            </a:r>
            <a:r>
              <a:rPr lang="en-US" sz="3200" dirty="0" smtClean="0">
                <a:solidFill>
                  <a:srgbClr val="FFC000"/>
                </a:solidFill>
              </a:rPr>
              <a:t>in</a:t>
            </a:r>
            <a:r>
              <a:rPr lang="en-US" sz="3200" dirty="0" smtClean="0"/>
              <a:t> Westminster, </a:t>
            </a:r>
            <a:r>
              <a:rPr lang="en-US" sz="3200" dirty="0" smtClean="0">
                <a:solidFill>
                  <a:srgbClr val="FFC000"/>
                </a:solidFill>
              </a:rPr>
              <a:t>next to </a:t>
            </a:r>
            <a:r>
              <a:rPr lang="en-US" sz="3200" dirty="0" smtClean="0"/>
              <a:t>the Thames. </a:t>
            </a:r>
            <a:endParaRPr lang="en-US" sz="4000" dirty="0"/>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247" y="2968053"/>
            <a:ext cx="2320816" cy="1528320"/>
          </a:xfrm>
          <a:prstGeom prst="rect">
            <a:avLst/>
          </a:prstGeom>
        </p:spPr>
      </p:pic>
    </p:spTree>
    <p:extLst>
      <p:ext uri="{BB962C8B-B14F-4D97-AF65-F5344CB8AC3E}">
        <p14:creationId xmlns:p14="http://schemas.microsoft.com/office/powerpoint/2010/main" val="1287907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sp>
        <p:nvSpPr>
          <p:cNvPr id="12" name="TextBox 11"/>
          <p:cNvSpPr txBox="1"/>
          <p:nvPr/>
        </p:nvSpPr>
        <p:spPr>
          <a:xfrm>
            <a:off x="1460141" y="2041862"/>
            <a:ext cx="4649714" cy="523220"/>
          </a:xfrm>
          <a:prstGeom prst="rect">
            <a:avLst/>
          </a:prstGeom>
          <a:noFill/>
        </p:spPr>
        <p:txBody>
          <a:bodyPr wrap="square" rtlCol="0">
            <a:spAutoFit/>
          </a:bodyPr>
          <a:lstStyle/>
          <a:p>
            <a:endParaRPr lang="en-US" sz="2800" dirty="0">
              <a:solidFill>
                <a:schemeClr val="bg1"/>
              </a:solidFill>
            </a:endParaRPr>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7" name="Rounded Rectangle 16"/>
          <p:cNvSpPr/>
          <p:nvPr/>
        </p:nvSpPr>
        <p:spPr>
          <a:xfrm>
            <a:off x="747802" y="2267628"/>
            <a:ext cx="10653623"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 </a:t>
            </a:r>
            <a:r>
              <a:rPr lang="en-US" sz="2400" dirty="0" smtClean="0">
                <a:solidFill>
                  <a:srgbClr val="FFC000"/>
                </a:solidFill>
              </a:rPr>
              <a:t>in</a:t>
            </a:r>
            <a:r>
              <a:rPr lang="en-US" sz="2400" dirty="0">
                <a:solidFill>
                  <a:srgbClr val="FFC000"/>
                </a:solidFill>
              </a:rPr>
              <a:t>, on, at,  under, next </a:t>
            </a:r>
            <a:r>
              <a:rPr lang="en-US" sz="2400" dirty="0" smtClean="0">
                <a:solidFill>
                  <a:srgbClr val="FFC000"/>
                </a:solidFill>
              </a:rPr>
              <a:t>to, near</a:t>
            </a:r>
            <a:r>
              <a:rPr lang="en-US" sz="2400" dirty="0">
                <a:solidFill>
                  <a:srgbClr val="FFC000"/>
                </a:solidFill>
              </a:rPr>
              <a:t>, in front of, behind</a:t>
            </a:r>
            <a:endParaRPr lang="en-US" sz="3600" i="1" dirty="0">
              <a:solidFill>
                <a:srgbClr val="FFC000"/>
              </a:solidFill>
            </a:endParaRPr>
          </a:p>
        </p:txBody>
      </p:sp>
      <p:sp>
        <p:nvSpPr>
          <p:cNvPr id="18" name="Rectangle 17"/>
          <p:cNvSpPr/>
          <p:nvPr/>
        </p:nvSpPr>
        <p:spPr>
          <a:xfrm>
            <a:off x="793584" y="3444173"/>
            <a:ext cx="10632542" cy="1315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 preposition of place refers to a place where something or someone is located. </a:t>
            </a:r>
            <a:endParaRPr lang="en-US" sz="2400" dirty="0"/>
          </a:p>
        </p:txBody>
      </p:sp>
    </p:spTree>
    <p:extLst>
      <p:ext uri="{BB962C8B-B14F-4D97-AF65-F5344CB8AC3E}">
        <p14:creationId xmlns:p14="http://schemas.microsoft.com/office/powerpoint/2010/main" val="41644642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 </a:t>
            </a:r>
            <a:r>
              <a:rPr lang="en-US" sz="2400" dirty="0">
                <a:solidFill>
                  <a:srgbClr val="FFC000"/>
                </a:solidFill>
              </a:rPr>
              <a:t>in, on, at,  under, next to, near, in front of, behind</a:t>
            </a:r>
            <a:endParaRPr lang="en-US" sz="3600" i="1" dirty="0">
              <a:solidFill>
                <a:srgbClr val="FFC000"/>
              </a:solidFill>
            </a:endParaRPr>
          </a:p>
        </p:txBody>
      </p:sp>
      <p:sp>
        <p:nvSpPr>
          <p:cNvPr id="17" name="Rectangle 16"/>
          <p:cNvSpPr/>
          <p:nvPr/>
        </p:nvSpPr>
        <p:spPr>
          <a:xfrm>
            <a:off x="4709363" y="3243737"/>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The ball is </a:t>
            </a:r>
            <a:r>
              <a:rPr lang="en-US" sz="2800" u="sng" dirty="0" smtClean="0"/>
              <a:t>in</a:t>
            </a:r>
            <a:r>
              <a:rPr lang="en-US" sz="2800" dirty="0" smtClean="0"/>
              <a:t> the box.</a:t>
            </a:r>
            <a:endParaRPr lang="en-US" sz="2800" dirty="0"/>
          </a:p>
        </p:txBody>
      </p:sp>
      <p:pic>
        <p:nvPicPr>
          <p:cNvPr id="18" name="Picture 17" descr="188-1888339_ball-in-the-box-clipart-ball-in-box-removebg-preview.png"/>
          <p:cNvPicPr>
            <a:picLocks noChangeAspect="1"/>
          </p:cNvPicPr>
          <p:nvPr/>
        </p:nvPicPr>
        <p:blipFill>
          <a:blip r:embed="rId4" cstate="print"/>
          <a:stretch>
            <a:fillRect/>
          </a:stretch>
        </p:blipFill>
        <p:spPr>
          <a:xfrm>
            <a:off x="1609284" y="3110999"/>
            <a:ext cx="2166138" cy="1805775"/>
          </a:xfrm>
          <a:prstGeom prst="rect">
            <a:avLst/>
          </a:prstGeom>
        </p:spPr>
      </p:pic>
      <p:sp>
        <p:nvSpPr>
          <p:cNvPr id="19" name="Rectangle 18"/>
          <p:cNvSpPr/>
          <p:nvPr/>
        </p:nvSpPr>
        <p:spPr>
          <a:xfrm>
            <a:off x="5546361" y="4691921"/>
            <a:ext cx="5051685" cy="584775"/>
          </a:xfrm>
          <a:prstGeom prst="rect">
            <a:avLst/>
          </a:prstGeom>
        </p:spPr>
        <p:txBody>
          <a:bodyPr wrap="square">
            <a:spAutoFit/>
          </a:bodyPr>
          <a:lstStyle/>
          <a:p>
            <a:r>
              <a:rPr lang="en-US" sz="3200" dirty="0" smtClean="0">
                <a:solidFill>
                  <a:schemeClr val="bg1"/>
                </a:solidFill>
              </a:rPr>
              <a:t>The Pyramids are </a:t>
            </a:r>
            <a:r>
              <a:rPr lang="en-US" sz="3200" u="sng" dirty="0" smtClean="0">
                <a:solidFill>
                  <a:schemeClr val="bg1"/>
                </a:solidFill>
              </a:rPr>
              <a:t>in</a:t>
            </a:r>
            <a:r>
              <a:rPr lang="en-US" sz="3200" dirty="0" smtClean="0">
                <a:solidFill>
                  <a:schemeClr val="bg1"/>
                </a:solidFill>
              </a:rPr>
              <a:t> Egypt</a:t>
            </a:r>
            <a:r>
              <a:rPr lang="en-US" b="1" dirty="0" smtClean="0">
                <a:solidFill>
                  <a:schemeClr val="bg1"/>
                </a:solidFill>
              </a:rPr>
              <a:t>.</a:t>
            </a:r>
            <a:endParaRPr lang="en-US" b="1" dirty="0">
              <a:solidFill>
                <a:schemeClr val="bg1"/>
              </a:solidFill>
            </a:endParaRPr>
          </a:p>
        </p:txBody>
      </p:sp>
      <p:sp>
        <p:nvSpPr>
          <p:cNvPr id="20" name="Rectangle 19"/>
          <p:cNvSpPr/>
          <p:nvPr/>
        </p:nvSpPr>
        <p:spPr>
          <a:xfrm>
            <a:off x="989351" y="5537297"/>
            <a:ext cx="10470191" cy="59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 </a:t>
            </a:r>
            <a:r>
              <a:rPr lang="en-US" sz="2400" dirty="0" smtClean="0"/>
              <a:t> a car, in a building, in bed, in the newspaper </a:t>
            </a:r>
            <a:endParaRPr lang="en-US" sz="2400" dirty="0"/>
          </a:p>
        </p:txBody>
      </p:sp>
    </p:spTree>
    <p:extLst>
      <p:ext uri="{BB962C8B-B14F-4D97-AF65-F5344CB8AC3E}">
        <p14:creationId xmlns:p14="http://schemas.microsoft.com/office/powerpoint/2010/main" val="221891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a:t>
            </a:r>
            <a:r>
              <a:rPr lang="en-US" sz="2400" dirty="0"/>
              <a:t>- </a:t>
            </a:r>
            <a:r>
              <a:rPr lang="en-US" sz="2400" dirty="0">
                <a:solidFill>
                  <a:srgbClr val="FFC000"/>
                </a:solidFill>
              </a:rPr>
              <a:t>in, on, at,  under, next to, near, in front of, behind</a:t>
            </a:r>
            <a:endParaRPr lang="en-US" sz="3600" i="1" dirty="0">
              <a:solidFill>
                <a:srgbClr val="FFC000"/>
              </a:solidFill>
            </a:endParaRPr>
          </a:p>
        </p:txBody>
      </p:sp>
      <p:sp>
        <p:nvSpPr>
          <p:cNvPr id="21" name="Rectangle 20"/>
          <p:cNvSpPr/>
          <p:nvPr/>
        </p:nvSpPr>
        <p:spPr>
          <a:xfrm>
            <a:off x="4671455" y="3362046"/>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book is </a:t>
            </a:r>
            <a:r>
              <a:rPr lang="en-US" sz="3200" u="sng" dirty="0" smtClean="0"/>
              <a:t>on</a:t>
            </a:r>
            <a:r>
              <a:rPr lang="en-US" sz="3200" dirty="0" smtClean="0"/>
              <a:t> the table.</a:t>
            </a:r>
            <a:endParaRPr lang="en-US" sz="3200" dirty="0"/>
          </a:p>
        </p:txBody>
      </p:sp>
      <p:pic>
        <p:nvPicPr>
          <p:cNvPr id="22" name="Picture 21" descr="24c275e0-29df-11ea-89ec-e75562749a2d-removebg-preview.png"/>
          <p:cNvPicPr>
            <a:picLocks noChangeAspect="1"/>
          </p:cNvPicPr>
          <p:nvPr/>
        </p:nvPicPr>
        <p:blipFill>
          <a:blip r:embed="rId4" cstate="print"/>
          <a:stretch>
            <a:fillRect/>
          </a:stretch>
        </p:blipFill>
        <p:spPr>
          <a:xfrm>
            <a:off x="1610300" y="2996408"/>
            <a:ext cx="2263150" cy="1838809"/>
          </a:xfrm>
          <a:prstGeom prst="rect">
            <a:avLst/>
          </a:prstGeom>
        </p:spPr>
      </p:pic>
      <p:sp>
        <p:nvSpPr>
          <p:cNvPr id="23" name="Rectangle 22"/>
          <p:cNvSpPr/>
          <p:nvPr/>
        </p:nvSpPr>
        <p:spPr>
          <a:xfrm>
            <a:off x="4633985" y="4721246"/>
            <a:ext cx="6708309" cy="523220"/>
          </a:xfrm>
          <a:prstGeom prst="rect">
            <a:avLst/>
          </a:prstGeom>
        </p:spPr>
        <p:txBody>
          <a:bodyPr wrap="square">
            <a:spAutoFit/>
          </a:bodyPr>
          <a:lstStyle/>
          <a:p>
            <a:r>
              <a:rPr lang="en-US" sz="2800" dirty="0" smtClean="0">
                <a:solidFill>
                  <a:schemeClr val="bg1"/>
                </a:solidFill>
              </a:rPr>
              <a:t>The White House is </a:t>
            </a:r>
            <a:r>
              <a:rPr lang="en-US" sz="2800" b="1" u="sng" dirty="0" smtClean="0">
                <a:solidFill>
                  <a:schemeClr val="bg1"/>
                </a:solidFill>
              </a:rPr>
              <a:t>on</a:t>
            </a:r>
            <a:r>
              <a:rPr lang="en-US" sz="2800" dirty="0" smtClean="0">
                <a:solidFill>
                  <a:schemeClr val="bg1"/>
                </a:solidFill>
              </a:rPr>
              <a:t> Pennsylvania Avenue</a:t>
            </a:r>
            <a:r>
              <a:rPr lang="en-US" sz="2800" b="1" dirty="0" smtClean="0">
                <a:solidFill>
                  <a:schemeClr val="bg1"/>
                </a:solidFill>
              </a:rPr>
              <a:t>.</a:t>
            </a:r>
            <a:endParaRPr lang="en-US" sz="2800" b="1" dirty="0">
              <a:solidFill>
                <a:schemeClr val="bg1"/>
              </a:solidFill>
            </a:endParaRPr>
          </a:p>
        </p:txBody>
      </p:sp>
      <p:sp>
        <p:nvSpPr>
          <p:cNvPr id="24" name="Rectangle 23"/>
          <p:cNvSpPr/>
          <p:nvPr/>
        </p:nvSpPr>
        <p:spPr>
          <a:xfrm>
            <a:off x="824459" y="5516381"/>
            <a:ext cx="10446494" cy="7116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on a </a:t>
            </a:r>
            <a:r>
              <a:rPr lang="en-US" sz="3200" dirty="0" smtClean="0"/>
              <a:t>plane, </a:t>
            </a:r>
            <a:r>
              <a:rPr lang="en-US" sz="3200" dirty="0"/>
              <a:t>on a </a:t>
            </a:r>
            <a:r>
              <a:rPr lang="en-US" sz="3200" dirty="0" smtClean="0"/>
              <a:t>horse, on TV,  on the menu, on the beach </a:t>
            </a:r>
            <a:endParaRPr lang="en-US" sz="3200" dirty="0"/>
          </a:p>
        </p:txBody>
      </p:sp>
    </p:spTree>
    <p:extLst>
      <p:ext uri="{BB962C8B-B14F-4D97-AF65-F5344CB8AC3E}">
        <p14:creationId xmlns:p14="http://schemas.microsoft.com/office/powerpoint/2010/main" val="319066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 </a:t>
            </a:r>
            <a:r>
              <a:rPr lang="en-US" sz="2400" dirty="0">
                <a:solidFill>
                  <a:srgbClr val="FFC000"/>
                </a:solidFill>
              </a:rPr>
              <a:t>in, on, at,  under, next to, near, in front of, behind</a:t>
            </a:r>
            <a:endParaRPr lang="en-US" sz="3600" i="1" dirty="0">
              <a:solidFill>
                <a:srgbClr val="FFC000"/>
              </a:solidFill>
            </a:endParaRPr>
          </a:p>
        </p:txBody>
      </p:sp>
      <p:sp>
        <p:nvSpPr>
          <p:cNvPr id="17" name="Rectangle 16"/>
          <p:cNvSpPr/>
          <p:nvPr/>
        </p:nvSpPr>
        <p:spPr>
          <a:xfrm>
            <a:off x="4694373" y="3153796"/>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chair is </a:t>
            </a:r>
            <a:r>
              <a:rPr lang="en-US" sz="3200" u="sng" dirty="0" smtClean="0"/>
              <a:t>at</a:t>
            </a:r>
            <a:r>
              <a:rPr lang="en-US" sz="3200" dirty="0" smtClean="0"/>
              <a:t> the table.</a:t>
            </a:r>
            <a:endParaRPr lang="en-US" sz="3200" dirty="0"/>
          </a:p>
        </p:txBody>
      </p:sp>
      <p:sp>
        <p:nvSpPr>
          <p:cNvPr id="19" name="Rectangle 18"/>
          <p:cNvSpPr/>
          <p:nvPr/>
        </p:nvSpPr>
        <p:spPr>
          <a:xfrm>
            <a:off x="4670331" y="4593448"/>
            <a:ext cx="6782153" cy="954107"/>
          </a:xfrm>
          <a:prstGeom prst="rect">
            <a:avLst/>
          </a:prstGeom>
        </p:spPr>
        <p:txBody>
          <a:bodyPr wrap="square">
            <a:spAutoFit/>
          </a:bodyPr>
          <a:lstStyle/>
          <a:p>
            <a:r>
              <a:rPr lang="en-US" sz="2800" dirty="0" smtClean="0">
                <a:solidFill>
                  <a:schemeClr val="bg1"/>
                </a:solidFill>
              </a:rPr>
              <a:t>This girl is standing </a:t>
            </a:r>
            <a:r>
              <a:rPr lang="en-US" sz="2800" b="1" u="sng" dirty="0" smtClean="0">
                <a:solidFill>
                  <a:schemeClr val="bg1"/>
                </a:solidFill>
              </a:rPr>
              <a:t>at </a:t>
            </a:r>
            <a:r>
              <a:rPr lang="en-US" sz="2800" dirty="0" smtClean="0">
                <a:solidFill>
                  <a:schemeClr val="bg1"/>
                </a:solidFill>
              </a:rPr>
              <a:t>the Sydney Opera House</a:t>
            </a:r>
            <a:r>
              <a:rPr lang="en-US" dirty="0" smtClean="0">
                <a:solidFill>
                  <a:schemeClr val="bg1"/>
                </a:solidFill>
              </a:rPr>
              <a:t>.</a:t>
            </a:r>
            <a:endParaRPr lang="en-US" dirty="0">
              <a:solidFill>
                <a:schemeClr val="bg1"/>
              </a:solidFill>
            </a:endParaRPr>
          </a:p>
        </p:txBody>
      </p:sp>
      <p:sp>
        <p:nvSpPr>
          <p:cNvPr id="20" name="Rectangle 19"/>
          <p:cNvSpPr/>
          <p:nvPr/>
        </p:nvSpPr>
        <p:spPr>
          <a:xfrm>
            <a:off x="839746" y="5597258"/>
            <a:ext cx="10477828" cy="59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at work, at home, at school, at university</a:t>
            </a:r>
            <a:endParaRPr lang="en-US" sz="2400" dirty="0"/>
          </a:p>
        </p:txBody>
      </p:sp>
      <p:pic>
        <p:nvPicPr>
          <p:cNvPr id="21" name="Picture 20" descr="Table_and_Spindle_chair-removebg-preview.png"/>
          <p:cNvPicPr>
            <a:picLocks noChangeAspect="1"/>
          </p:cNvPicPr>
          <p:nvPr/>
        </p:nvPicPr>
        <p:blipFill>
          <a:blip r:embed="rId4" cstate="print"/>
          <a:stretch>
            <a:fillRect/>
          </a:stretch>
        </p:blipFill>
        <p:spPr>
          <a:xfrm>
            <a:off x="844339" y="2627237"/>
            <a:ext cx="3004625" cy="2249563"/>
          </a:xfrm>
          <a:prstGeom prst="rect">
            <a:avLst/>
          </a:prstGeom>
        </p:spPr>
      </p:pic>
    </p:spTree>
    <p:extLst>
      <p:ext uri="{BB962C8B-B14F-4D97-AF65-F5344CB8AC3E}">
        <p14:creationId xmlns:p14="http://schemas.microsoft.com/office/powerpoint/2010/main" val="241197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a:t>
            </a:r>
            <a:r>
              <a:rPr lang="en-US" sz="2400" dirty="0" smtClean="0">
                <a:solidFill>
                  <a:srgbClr val="FFC000"/>
                </a:solidFill>
              </a:rPr>
              <a:t> </a:t>
            </a:r>
            <a:r>
              <a:rPr lang="en-US" sz="2400" dirty="0"/>
              <a:t>- </a:t>
            </a:r>
            <a:r>
              <a:rPr lang="en-US" sz="2400" dirty="0">
                <a:solidFill>
                  <a:srgbClr val="FFC000"/>
                </a:solidFill>
              </a:rPr>
              <a:t>in, on, at,  under, next to, near, in front of, behind</a:t>
            </a:r>
            <a:endParaRPr lang="en-US" sz="3600" i="1" dirty="0">
              <a:solidFill>
                <a:srgbClr val="FFC000"/>
              </a:solidFill>
            </a:endParaRPr>
          </a:p>
        </p:txBody>
      </p:sp>
      <p:sp>
        <p:nvSpPr>
          <p:cNvPr id="21" name="Rectangle 20"/>
          <p:cNvSpPr/>
          <p:nvPr/>
        </p:nvSpPr>
        <p:spPr>
          <a:xfrm>
            <a:off x="4435594" y="3993773"/>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teddy bear is </a:t>
            </a:r>
            <a:r>
              <a:rPr lang="en-US" sz="3200" u="sng" dirty="0" smtClean="0"/>
              <a:t>under</a:t>
            </a:r>
            <a:r>
              <a:rPr lang="en-US" sz="3200" dirty="0" smtClean="0"/>
              <a:t> the table.</a:t>
            </a:r>
            <a:endParaRPr lang="en-US" sz="3200" dirty="0"/>
          </a:p>
        </p:txBody>
      </p:sp>
      <p:pic>
        <p:nvPicPr>
          <p:cNvPr id="22" name="Picture 21" descr="Teddy-Bear-Under-Table---Gaeilge-Toys-Playing-Sitting-Irish-Language-KS1-removebg-preview.png"/>
          <p:cNvPicPr>
            <a:picLocks noChangeAspect="1"/>
          </p:cNvPicPr>
          <p:nvPr/>
        </p:nvPicPr>
        <p:blipFill>
          <a:blip r:embed="rId4" cstate="print"/>
          <a:stretch>
            <a:fillRect/>
          </a:stretch>
        </p:blipFill>
        <p:spPr>
          <a:xfrm>
            <a:off x="933391" y="3807068"/>
            <a:ext cx="2930632" cy="1465316"/>
          </a:xfrm>
          <a:prstGeom prst="rect">
            <a:avLst/>
          </a:prstGeom>
        </p:spPr>
      </p:pic>
    </p:spTree>
    <p:extLst>
      <p:ext uri="{BB962C8B-B14F-4D97-AF65-F5344CB8AC3E}">
        <p14:creationId xmlns:p14="http://schemas.microsoft.com/office/powerpoint/2010/main" val="24221161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a:t>
            </a:r>
            <a:r>
              <a:rPr lang="en-US" sz="2400" dirty="0"/>
              <a:t>- </a:t>
            </a:r>
            <a:r>
              <a:rPr lang="en-US" sz="2400" dirty="0">
                <a:solidFill>
                  <a:srgbClr val="FFC000"/>
                </a:solidFill>
              </a:rPr>
              <a:t>in, on, at,  under, next to, near, in front of, behind</a:t>
            </a:r>
            <a:endParaRPr lang="en-US" sz="3600" i="1" dirty="0">
              <a:solidFill>
                <a:srgbClr val="FFC000"/>
              </a:solidFill>
            </a:endParaRPr>
          </a:p>
        </p:txBody>
      </p:sp>
      <p:sp>
        <p:nvSpPr>
          <p:cNvPr id="21" name="Rectangle 20"/>
          <p:cNvSpPr/>
          <p:nvPr/>
        </p:nvSpPr>
        <p:spPr>
          <a:xfrm>
            <a:off x="4660183" y="3801269"/>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ball is </a:t>
            </a:r>
            <a:r>
              <a:rPr lang="en-US" sz="3200" u="sng" dirty="0" smtClean="0"/>
              <a:t>next to </a:t>
            </a:r>
            <a:r>
              <a:rPr lang="en-US" sz="3200" dirty="0" smtClean="0"/>
              <a:t>the box.</a:t>
            </a:r>
            <a:endParaRPr lang="en-US" sz="3200" dirty="0"/>
          </a:p>
        </p:txBody>
      </p:sp>
      <p:pic>
        <p:nvPicPr>
          <p:cNvPr id="12" name="Picture 11" descr="next-to-removebg-preview.png"/>
          <p:cNvPicPr>
            <a:picLocks noChangeAspect="1"/>
          </p:cNvPicPr>
          <p:nvPr/>
        </p:nvPicPr>
        <p:blipFill>
          <a:blip r:embed="rId4" cstate="print"/>
          <a:stretch>
            <a:fillRect/>
          </a:stretch>
        </p:blipFill>
        <p:spPr>
          <a:xfrm>
            <a:off x="947352" y="2742684"/>
            <a:ext cx="2902754" cy="4145134"/>
          </a:xfrm>
          <a:prstGeom prst="rect">
            <a:avLst/>
          </a:prstGeom>
        </p:spPr>
      </p:pic>
    </p:spTree>
    <p:extLst>
      <p:ext uri="{BB962C8B-B14F-4D97-AF65-F5344CB8AC3E}">
        <p14:creationId xmlns:p14="http://schemas.microsoft.com/office/powerpoint/2010/main" val="24221161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 </a:t>
            </a:r>
            <a:r>
              <a:rPr lang="en-US" sz="2400" dirty="0" smtClean="0">
                <a:solidFill>
                  <a:srgbClr val="FFC000"/>
                </a:solidFill>
              </a:rPr>
              <a:t>in</a:t>
            </a:r>
            <a:r>
              <a:rPr lang="en-US" sz="2400" dirty="0">
                <a:solidFill>
                  <a:srgbClr val="FFC000"/>
                </a:solidFill>
              </a:rPr>
              <a:t>, on, at,  under, next to, near, in front of, behind</a:t>
            </a:r>
            <a:endParaRPr lang="en-US" sz="3600" i="1" dirty="0">
              <a:solidFill>
                <a:srgbClr val="FFC000"/>
              </a:solidFill>
            </a:endParaRPr>
          </a:p>
        </p:txBody>
      </p:sp>
      <p:sp>
        <p:nvSpPr>
          <p:cNvPr id="21" name="Rectangle 20"/>
          <p:cNvSpPr/>
          <p:nvPr/>
        </p:nvSpPr>
        <p:spPr>
          <a:xfrm>
            <a:off x="4515804" y="3945648"/>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ball is </a:t>
            </a:r>
            <a:r>
              <a:rPr lang="en-US" sz="3200" u="sng" dirty="0" smtClean="0"/>
              <a:t>behind </a:t>
            </a:r>
            <a:r>
              <a:rPr lang="en-US" sz="3200" dirty="0" smtClean="0"/>
              <a:t>the box.</a:t>
            </a:r>
            <a:endParaRPr lang="en-US" sz="3200" dirty="0"/>
          </a:p>
        </p:txBody>
      </p:sp>
      <p:pic>
        <p:nvPicPr>
          <p:cNvPr id="17" name="Picture 16" descr="Behind-removebg-preview.png"/>
          <p:cNvPicPr>
            <a:picLocks noChangeAspect="1"/>
          </p:cNvPicPr>
          <p:nvPr/>
        </p:nvPicPr>
        <p:blipFill>
          <a:blip r:embed="rId4" cstate="print"/>
          <a:stretch>
            <a:fillRect/>
          </a:stretch>
        </p:blipFill>
        <p:spPr>
          <a:xfrm>
            <a:off x="490287" y="2443413"/>
            <a:ext cx="3700713" cy="3700713"/>
          </a:xfrm>
          <a:prstGeom prst="rect">
            <a:avLst/>
          </a:prstGeom>
        </p:spPr>
      </p:pic>
    </p:spTree>
    <p:extLst>
      <p:ext uri="{BB962C8B-B14F-4D97-AF65-F5344CB8AC3E}">
        <p14:creationId xmlns:p14="http://schemas.microsoft.com/office/powerpoint/2010/main" val="24221161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6767068" y="2663630"/>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 </a:t>
            </a:r>
            <a:r>
              <a:rPr lang="en-US" sz="2400" dirty="0">
                <a:solidFill>
                  <a:srgbClr val="FFC000"/>
                </a:solidFill>
              </a:rPr>
              <a:t>in, on, at,  under, next to, near, in front of, behind</a:t>
            </a:r>
            <a:endParaRPr lang="en-US" sz="3600" i="1" dirty="0">
              <a:solidFill>
                <a:srgbClr val="FFC000"/>
              </a:solidFill>
            </a:endParaRPr>
          </a:p>
        </p:txBody>
      </p:sp>
      <p:sp>
        <p:nvSpPr>
          <p:cNvPr id="21" name="Rectangle 20"/>
          <p:cNvSpPr/>
          <p:nvPr/>
        </p:nvSpPr>
        <p:spPr>
          <a:xfrm>
            <a:off x="4515804" y="3945648"/>
            <a:ext cx="6642100"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butterfly is </a:t>
            </a:r>
            <a:r>
              <a:rPr lang="en-US" sz="3200" u="sng" dirty="0" smtClean="0"/>
              <a:t>near </a:t>
            </a:r>
            <a:r>
              <a:rPr lang="en-US" sz="3200" dirty="0" smtClean="0"/>
              <a:t>the flower.</a:t>
            </a:r>
            <a:endParaRPr lang="en-US" sz="3200"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686" t="412" r="36550" b="12767"/>
          <a:stretch/>
        </p:blipFill>
        <p:spPr>
          <a:xfrm>
            <a:off x="970245" y="3111459"/>
            <a:ext cx="3302038" cy="2610915"/>
          </a:xfrm>
          <a:prstGeom prst="rect">
            <a:avLst/>
          </a:prstGeom>
        </p:spPr>
      </p:pic>
    </p:spTree>
    <p:extLst>
      <p:ext uri="{BB962C8B-B14F-4D97-AF65-F5344CB8AC3E}">
        <p14:creationId xmlns:p14="http://schemas.microsoft.com/office/powerpoint/2010/main" val="24221161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a:t>
            </a:r>
            <a:r>
              <a:rPr lang="ka-GE" sz="2800" dirty="0"/>
              <a:t> </a:t>
            </a:r>
            <a:r>
              <a:rPr lang="en-US" sz="2800" dirty="0"/>
              <a:t>- </a:t>
            </a:r>
            <a:r>
              <a:rPr lang="ka-GE" sz="2800" dirty="0"/>
              <a:t>გრამატიკა</a:t>
            </a: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4" name="Rounded Rectangle 13"/>
          <p:cNvSpPr/>
          <p:nvPr/>
        </p:nvSpPr>
        <p:spPr>
          <a:xfrm>
            <a:off x="753891" y="1948342"/>
            <a:ext cx="10593664"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a:t>
            </a:r>
            <a:r>
              <a:rPr lang="en-US" sz="2400" dirty="0"/>
              <a:t>- </a:t>
            </a:r>
            <a:r>
              <a:rPr lang="en-US" sz="2400" dirty="0">
                <a:solidFill>
                  <a:srgbClr val="FFC000"/>
                </a:solidFill>
              </a:rPr>
              <a:t>in, on, at,  under, next to, near, in front of, behind</a:t>
            </a:r>
            <a:endParaRPr lang="en-US" sz="3600" i="1" dirty="0">
              <a:solidFill>
                <a:srgbClr val="FFC000"/>
              </a:solidFill>
            </a:endParaRPr>
          </a:p>
        </p:txBody>
      </p:sp>
      <p:sp>
        <p:nvSpPr>
          <p:cNvPr id="21" name="Rectangle 20"/>
          <p:cNvSpPr/>
          <p:nvPr/>
        </p:nvSpPr>
        <p:spPr>
          <a:xfrm>
            <a:off x="4194960" y="3865438"/>
            <a:ext cx="7098681" cy="110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 elephant is </a:t>
            </a:r>
            <a:r>
              <a:rPr lang="en-US" sz="3200" u="sng" dirty="0" smtClean="0"/>
              <a:t>in front of </a:t>
            </a:r>
            <a:r>
              <a:rPr lang="en-US" sz="3200" dirty="0" smtClean="0"/>
              <a:t>the chair.</a:t>
            </a:r>
            <a:endParaRPr lang="en-US" sz="3200" dirty="0"/>
          </a:p>
        </p:txBody>
      </p:sp>
      <p:pic>
        <p:nvPicPr>
          <p:cNvPr id="17" name="Picture 16" descr="6v59P-removebg-preview.png"/>
          <p:cNvPicPr>
            <a:picLocks noChangeAspect="1"/>
          </p:cNvPicPr>
          <p:nvPr/>
        </p:nvPicPr>
        <p:blipFill>
          <a:blip r:embed="rId4" cstate="print"/>
          <a:stretch>
            <a:fillRect/>
          </a:stretch>
        </p:blipFill>
        <p:spPr>
          <a:xfrm>
            <a:off x="1283368" y="3194433"/>
            <a:ext cx="2391077" cy="2452387"/>
          </a:xfrm>
          <a:prstGeom prst="rect">
            <a:avLst/>
          </a:prstGeom>
        </p:spPr>
      </p:pic>
    </p:spTree>
    <p:extLst>
      <p:ext uri="{BB962C8B-B14F-4D97-AF65-F5344CB8AC3E}">
        <p14:creationId xmlns:p14="http://schemas.microsoft.com/office/powerpoint/2010/main" val="2422116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 </a:t>
            </a:r>
            <a:r>
              <a:rPr lang="ka-GE" sz="2800" dirty="0"/>
              <a:t>გრამატიკა</a:t>
            </a:r>
            <a:endParaRPr lang="en-US" sz="2800" dirty="0"/>
          </a:p>
        </p:txBody>
      </p:sp>
      <p:sp>
        <p:nvSpPr>
          <p:cNvPr id="12" name="TextBox 11"/>
          <p:cNvSpPr txBox="1"/>
          <p:nvPr/>
        </p:nvSpPr>
        <p:spPr>
          <a:xfrm>
            <a:off x="1460141" y="1996891"/>
            <a:ext cx="4649714" cy="523220"/>
          </a:xfrm>
          <a:prstGeom prst="rect">
            <a:avLst/>
          </a:prstGeom>
          <a:noFill/>
        </p:spPr>
        <p:txBody>
          <a:bodyPr wrap="square" rtlCol="0">
            <a:spAutoFit/>
          </a:bodyPr>
          <a:lstStyle/>
          <a:p>
            <a:endParaRPr lang="en-US" sz="2800" dirty="0">
              <a:solidFill>
                <a:schemeClr val="bg1"/>
              </a:solidFill>
            </a:endParaRPr>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7" name="Rounded Rectangle 16"/>
          <p:cNvSpPr/>
          <p:nvPr/>
        </p:nvSpPr>
        <p:spPr>
          <a:xfrm>
            <a:off x="753891" y="1813431"/>
            <a:ext cx="10653623" cy="974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a:t>
            </a:r>
            <a:r>
              <a:rPr lang="en-US" sz="2400" dirty="0"/>
              <a:t>- </a:t>
            </a:r>
            <a:r>
              <a:rPr lang="en-US" sz="2400" dirty="0">
                <a:solidFill>
                  <a:srgbClr val="FFC000"/>
                </a:solidFill>
              </a:rPr>
              <a:t>in, on, at,  under, next to, near, in front of, behind</a:t>
            </a:r>
            <a:endParaRPr lang="en-US" sz="3600" i="1" dirty="0">
              <a:solidFill>
                <a:srgbClr val="FFC000"/>
              </a:solidFill>
            </a:endParaRPr>
          </a:p>
        </p:txBody>
      </p:sp>
      <p:sp>
        <p:nvSpPr>
          <p:cNvPr id="20" name="Rounded Rectangle 19"/>
          <p:cNvSpPr/>
          <p:nvPr/>
        </p:nvSpPr>
        <p:spPr>
          <a:xfrm>
            <a:off x="764499" y="3252865"/>
            <a:ext cx="10897850" cy="2758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The </a:t>
            </a:r>
            <a:r>
              <a:rPr lang="en-US" sz="2800" dirty="0" smtClean="0"/>
              <a:t>Brandenburg Gate </a:t>
            </a:r>
            <a:r>
              <a:rPr lang="en-US" sz="2800" dirty="0"/>
              <a:t>is </a:t>
            </a:r>
            <a:r>
              <a:rPr lang="en-US" sz="2800" b="1" u="sng" dirty="0">
                <a:solidFill>
                  <a:srgbClr val="FFC000"/>
                </a:solidFill>
              </a:rPr>
              <a:t>near</a:t>
            </a:r>
            <a:r>
              <a:rPr lang="en-US" sz="2800" dirty="0"/>
              <a:t> the Reichstag building in </a:t>
            </a:r>
            <a:r>
              <a:rPr lang="en-US" sz="2800" dirty="0" smtClean="0"/>
              <a:t>Berlin.</a:t>
            </a:r>
          </a:p>
          <a:p>
            <a:r>
              <a:rPr lang="en-US" sz="2800" dirty="0" smtClean="0"/>
              <a:t>The Pisa Cathedral is </a:t>
            </a:r>
            <a:r>
              <a:rPr lang="en-US" sz="2800" b="1" u="sng" dirty="0" smtClean="0">
                <a:solidFill>
                  <a:srgbClr val="FFC000"/>
                </a:solidFill>
              </a:rPr>
              <a:t>in front of  </a:t>
            </a:r>
            <a:r>
              <a:rPr lang="en-US" sz="2800" dirty="0" smtClean="0"/>
              <a:t>the Leaning Tower of Pisa.</a:t>
            </a:r>
          </a:p>
          <a:p>
            <a:r>
              <a:rPr lang="en-US" sz="2800" dirty="0" smtClean="0"/>
              <a:t>Big Ben is </a:t>
            </a:r>
            <a:r>
              <a:rPr lang="en-US" sz="2800" b="1" u="sng" dirty="0" smtClean="0">
                <a:solidFill>
                  <a:srgbClr val="FFC000"/>
                </a:solidFill>
              </a:rPr>
              <a:t>next to </a:t>
            </a:r>
            <a:r>
              <a:rPr lang="en-US" sz="2800" dirty="0" smtClean="0"/>
              <a:t>the river Thames.</a:t>
            </a:r>
          </a:p>
          <a:p>
            <a:r>
              <a:rPr lang="en-US" sz="2800" dirty="0" smtClean="0"/>
              <a:t>The river </a:t>
            </a:r>
            <a:r>
              <a:rPr lang="en-US" sz="2800" dirty="0" err="1" smtClean="0"/>
              <a:t>Mtkvari</a:t>
            </a:r>
            <a:r>
              <a:rPr lang="en-US" sz="2800" dirty="0" smtClean="0"/>
              <a:t> flows</a:t>
            </a:r>
            <a:r>
              <a:rPr lang="en-US" sz="2800" b="1" dirty="0" smtClean="0"/>
              <a:t> </a:t>
            </a:r>
            <a:r>
              <a:rPr lang="en-US" sz="2800" b="1" u="sng" dirty="0" smtClean="0">
                <a:solidFill>
                  <a:srgbClr val="FFC000"/>
                </a:solidFill>
              </a:rPr>
              <a:t>under</a:t>
            </a:r>
            <a:r>
              <a:rPr lang="en-US" sz="2800" b="1" dirty="0" smtClean="0"/>
              <a:t> </a:t>
            </a:r>
            <a:r>
              <a:rPr lang="en-US" sz="2800" dirty="0" smtClean="0"/>
              <a:t>the Bridge of Peace in Tbilisi.</a:t>
            </a:r>
          </a:p>
        </p:txBody>
      </p:sp>
    </p:spTree>
    <p:extLst>
      <p:ext uri="{BB962C8B-B14F-4D97-AF65-F5344CB8AC3E}">
        <p14:creationId xmlns:p14="http://schemas.microsoft.com/office/powerpoint/2010/main" val="375898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a-GE" sz="2800" dirty="0" smtClean="0"/>
          </a:p>
          <a:p>
            <a:pPr algn="ctr"/>
            <a:r>
              <a:rPr lang="en-US" sz="2800" dirty="0" smtClean="0"/>
              <a:t>Grammar</a:t>
            </a:r>
            <a:r>
              <a:rPr lang="ka-GE" sz="2800" dirty="0" smtClean="0"/>
              <a:t> </a:t>
            </a:r>
            <a:r>
              <a:rPr lang="en-US" sz="2800" dirty="0" smtClean="0"/>
              <a:t>Activity</a:t>
            </a:r>
          </a:p>
          <a:p>
            <a:pPr algn="ctr"/>
            <a:r>
              <a:rPr lang="ka-GE" sz="2800" dirty="0" smtClean="0"/>
              <a:t>გრამატიკის დავალება</a:t>
            </a:r>
            <a:endParaRPr lang="en-US" sz="2800" dirty="0" smtClean="0"/>
          </a:p>
          <a:p>
            <a:pPr algn="ctr"/>
            <a:endParaRPr lang="en-US" sz="2800" dirty="0"/>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7" name="Rectangle 16"/>
          <p:cNvSpPr/>
          <p:nvPr/>
        </p:nvSpPr>
        <p:spPr>
          <a:xfrm>
            <a:off x="793427" y="1724427"/>
            <a:ext cx="10493115" cy="1256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a-GE" sz="2400" dirty="0" smtClean="0"/>
          </a:p>
          <a:p>
            <a:r>
              <a:rPr lang="en-US" sz="2400" dirty="0" smtClean="0"/>
              <a:t>Complete the sentences</a:t>
            </a:r>
            <a:r>
              <a:rPr lang="ka-GE" sz="2400" dirty="0" smtClean="0"/>
              <a:t> </a:t>
            </a:r>
            <a:r>
              <a:rPr lang="en-US" sz="2400" dirty="0" smtClean="0"/>
              <a:t>according to the pictures with </a:t>
            </a:r>
            <a:endParaRPr lang="ka-GE" sz="2400" dirty="0" smtClean="0"/>
          </a:p>
          <a:p>
            <a:r>
              <a:rPr lang="ka-GE" sz="2000" dirty="0" smtClean="0"/>
              <a:t>დაასრულეთ წინადადებები</a:t>
            </a:r>
            <a:r>
              <a:rPr lang="en-US" sz="2000" dirty="0" smtClean="0"/>
              <a:t> </a:t>
            </a:r>
            <a:r>
              <a:rPr lang="ka-GE" sz="2000" dirty="0" smtClean="0"/>
              <a:t>ფოტოების გამოყენებით</a:t>
            </a:r>
            <a:r>
              <a:rPr lang="en-US" sz="2000" dirty="0" smtClean="0"/>
              <a:t> </a:t>
            </a:r>
            <a:r>
              <a:rPr lang="ka-GE" sz="2000" dirty="0" smtClean="0"/>
              <a:t>შემდეგი წინდებულებით:</a:t>
            </a:r>
          </a:p>
          <a:p>
            <a:r>
              <a:rPr lang="en-US" sz="2400" dirty="0" smtClean="0"/>
              <a:t>next </a:t>
            </a:r>
            <a:r>
              <a:rPr lang="en-US" sz="2400" dirty="0"/>
              <a:t>to, on, under, </a:t>
            </a:r>
            <a:r>
              <a:rPr lang="en-US" sz="2400" dirty="0" smtClean="0"/>
              <a:t>in</a:t>
            </a:r>
          </a:p>
          <a:p>
            <a:endParaRPr lang="en-US" sz="2400" dirty="0" smtClean="0"/>
          </a:p>
        </p:txBody>
      </p:sp>
      <p:pic>
        <p:nvPicPr>
          <p:cNvPr id="19" name="Picture 18" descr="slide_4-removebg-preview.png"/>
          <p:cNvPicPr>
            <a:picLocks noChangeAspect="1"/>
          </p:cNvPicPr>
          <p:nvPr/>
        </p:nvPicPr>
        <p:blipFill>
          <a:blip r:embed="rId4" cstate="print"/>
          <a:stretch>
            <a:fillRect/>
          </a:stretch>
        </p:blipFill>
        <p:spPr>
          <a:xfrm>
            <a:off x="464695" y="3008641"/>
            <a:ext cx="2092271" cy="1570110"/>
          </a:xfrm>
          <a:prstGeom prst="rect">
            <a:avLst/>
          </a:prstGeom>
        </p:spPr>
      </p:pic>
      <p:sp>
        <p:nvSpPr>
          <p:cNvPr id="23" name="Rectangle 22"/>
          <p:cNvSpPr/>
          <p:nvPr/>
        </p:nvSpPr>
        <p:spPr>
          <a:xfrm>
            <a:off x="2353456" y="3417757"/>
            <a:ext cx="2803160" cy="884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The apple is …</a:t>
            </a:r>
            <a:endParaRPr lang="en-US" dirty="0"/>
          </a:p>
        </p:txBody>
      </p:sp>
      <p:sp>
        <p:nvSpPr>
          <p:cNvPr id="20" name="Rectangle 19"/>
          <p:cNvSpPr/>
          <p:nvPr/>
        </p:nvSpPr>
        <p:spPr>
          <a:xfrm>
            <a:off x="3658807" y="3598692"/>
            <a:ext cx="1364105" cy="524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 the box.</a:t>
            </a:r>
            <a:endParaRPr lang="en-US" dirty="0"/>
          </a:p>
        </p:txBody>
      </p:sp>
      <p:pic>
        <p:nvPicPr>
          <p:cNvPr id="24" name="Picture 23" descr="desk-icon-cartoon-style-vector-11659048-removebg-preview.png"/>
          <p:cNvPicPr>
            <a:picLocks noChangeAspect="1"/>
          </p:cNvPicPr>
          <p:nvPr/>
        </p:nvPicPr>
        <p:blipFill>
          <a:blip r:embed="rId5" cstate="print"/>
          <a:stretch>
            <a:fillRect/>
          </a:stretch>
        </p:blipFill>
        <p:spPr>
          <a:xfrm>
            <a:off x="6354606" y="3127476"/>
            <a:ext cx="1395310" cy="1505542"/>
          </a:xfrm>
          <a:prstGeom prst="rect">
            <a:avLst/>
          </a:prstGeom>
        </p:spPr>
      </p:pic>
      <p:sp>
        <p:nvSpPr>
          <p:cNvPr id="25" name="Rectangle 24"/>
          <p:cNvSpPr/>
          <p:nvPr/>
        </p:nvSpPr>
        <p:spPr>
          <a:xfrm>
            <a:off x="7764905" y="3432747"/>
            <a:ext cx="3280455" cy="836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The computer is …</a:t>
            </a:r>
            <a:endParaRPr lang="en-US" dirty="0"/>
          </a:p>
        </p:txBody>
      </p:sp>
      <p:sp>
        <p:nvSpPr>
          <p:cNvPr id="26" name="Rectangle 25"/>
          <p:cNvSpPr/>
          <p:nvPr/>
        </p:nvSpPr>
        <p:spPr>
          <a:xfrm>
            <a:off x="9454710" y="3548276"/>
            <a:ext cx="1502048" cy="524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on the table.</a:t>
            </a:r>
            <a:endParaRPr lang="en-US" dirty="0"/>
          </a:p>
        </p:txBody>
      </p:sp>
      <p:pic>
        <p:nvPicPr>
          <p:cNvPr id="27" name="Picture 26" descr="download.jpg"/>
          <p:cNvPicPr>
            <a:picLocks noChangeAspect="1"/>
          </p:cNvPicPr>
          <p:nvPr/>
        </p:nvPicPr>
        <p:blipFill>
          <a:blip r:embed="rId6" cstate="print"/>
          <a:stretch>
            <a:fillRect/>
          </a:stretch>
        </p:blipFill>
        <p:spPr>
          <a:xfrm>
            <a:off x="890120" y="4543738"/>
            <a:ext cx="1403375" cy="1392367"/>
          </a:xfrm>
          <a:prstGeom prst="rect">
            <a:avLst/>
          </a:prstGeom>
        </p:spPr>
      </p:pic>
      <p:sp>
        <p:nvSpPr>
          <p:cNvPr id="28" name="Rectangle 27"/>
          <p:cNvSpPr/>
          <p:nvPr/>
        </p:nvSpPr>
        <p:spPr>
          <a:xfrm>
            <a:off x="2370945" y="4829331"/>
            <a:ext cx="2905594" cy="836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The dog is …</a:t>
            </a:r>
            <a:endParaRPr lang="en-US" dirty="0"/>
          </a:p>
        </p:txBody>
      </p:sp>
      <p:sp>
        <p:nvSpPr>
          <p:cNvPr id="29" name="Rectangle 28"/>
          <p:cNvSpPr/>
          <p:nvPr/>
        </p:nvSpPr>
        <p:spPr>
          <a:xfrm>
            <a:off x="3648862" y="4919487"/>
            <a:ext cx="1466539" cy="524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under the bed.</a:t>
            </a:r>
            <a:endParaRPr lang="en-US" dirty="0"/>
          </a:p>
        </p:txBody>
      </p:sp>
      <p:pic>
        <p:nvPicPr>
          <p:cNvPr id="30" name="Picture 29" descr="unnamed__2_-removebg-preview.png"/>
          <p:cNvPicPr>
            <a:picLocks noChangeAspect="1"/>
          </p:cNvPicPr>
          <p:nvPr/>
        </p:nvPicPr>
        <p:blipFill>
          <a:blip r:embed="rId7" cstate="print"/>
          <a:stretch>
            <a:fillRect/>
          </a:stretch>
        </p:blipFill>
        <p:spPr>
          <a:xfrm>
            <a:off x="5786203" y="4545222"/>
            <a:ext cx="2098623" cy="1300942"/>
          </a:xfrm>
          <a:prstGeom prst="rect">
            <a:avLst/>
          </a:prstGeom>
        </p:spPr>
      </p:pic>
      <p:sp>
        <p:nvSpPr>
          <p:cNvPr id="31" name="Rectangle 30"/>
          <p:cNvSpPr/>
          <p:nvPr/>
        </p:nvSpPr>
        <p:spPr>
          <a:xfrm>
            <a:off x="7857344" y="4739390"/>
            <a:ext cx="3280455" cy="836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The elephant is …</a:t>
            </a:r>
            <a:endParaRPr lang="en-US" dirty="0"/>
          </a:p>
        </p:txBody>
      </p:sp>
      <p:sp>
        <p:nvSpPr>
          <p:cNvPr id="32" name="Rectangle 31"/>
          <p:cNvSpPr/>
          <p:nvPr/>
        </p:nvSpPr>
        <p:spPr>
          <a:xfrm>
            <a:off x="9466515" y="4845070"/>
            <a:ext cx="1553278" cy="594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next to the chair.</a:t>
            </a:r>
            <a:endParaRPr lang="en-US" dirty="0"/>
          </a:p>
        </p:txBody>
      </p:sp>
    </p:spTree>
    <p:extLst>
      <p:ext uri="{BB962C8B-B14F-4D97-AF65-F5344CB8AC3E}">
        <p14:creationId xmlns:p14="http://schemas.microsoft.com/office/powerpoint/2010/main" val="25601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P spid="29" grpId="0" animBg="1"/>
      <p:bldP spid="3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2" name="Rectangle 1"/>
          <p:cNvSpPr/>
          <p:nvPr/>
        </p:nvSpPr>
        <p:spPr>
          <a:xfrm>
            <a:off x="1565030" y="2321170"/>
            <a:ext cx="7658100" cy="584775"/>
          </a:xfrm>
          <a:prstGeom prst="rect">
            <a:avLst/>
          </a:prstGeom>
        </p:spPr>
        <p:txBody>
          <a:bodyPr wrap="square">
            <a:spAutoFit/>
          </a:bodyPr>
          <a:lstStyle/>
          <a:p>
            <a:endParaRPr lang="en-US" sz="32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6097403" y="2806949"/>
            <a:ext cx="6001553" cy="355683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buNone/>
            </a:pPr>
            <a:r>
              <a:rPr lang="en-US" sz="9600" dirty="0" smtClean="0">
                <a:solidFill>
                  <a:schemeClr val="bg1"/>
                </a:solidFill>
              </a:rPr>
              <a:t>1. There is </a:t>
            </a:r>
            <a:r>
              <a:rPr lang="en-US" sz="9600" dirty="0" err="1" smtClean="0">
                <a:solidFill>
                  <a:schemeClr val="bg1"/>
                </a:solidFill>
              </a:rPr>
              <a:t>Kashueti</a:t>
            </a:r>
            <a:r>
              <a:rPr lang="en-US" sz="9600" dirty="0" smtClean="0">
                <a:solidFill>
                  <a:schemeClr val="bg1"/>
                </a:solidFill>
              </a:rPr>
              <a:t> Church ………………...</a:t>
            </a:r>
            <a:r>
              <a:rPr lang="en-US" sz="9600" dirty="0" smtClean="0">
                <a:solidFill>
                  <a:srgbClr val="FF0000"/>
                </a:solidFill>
              </a:rPr>
              <a:t> </a:t>
            </a:r>
            <a:r>
              <a:rPr lang="en-US" sz="9600" dirty="0" smtClean="0">
                <a:solidFill>
                  <a:schemeClr val="bg1"/>
                </a:solidFill>
              </a:rPr>
              <a:t>me.</a:t>
            </a:r>
            <a:endParaRPr lang="ka-GE" sz="9600" dirty="0" smtClean="0">
              <a:solidFill>
                <a:schemeClr val="bg1"/>
              </a:solidFill>
            </a:endParaRPr>
          </a:p>
          <a:p>
            <a:pPr marL="0" indent="0">
              <a:lnSpc>
                <a:spcPct val="120000"/>
              </a:lnSpc>
              <a:buNone/>
            </a:pPr>
            <a:r>
              <a:rPr lang="ka-GE" sz="9600" dirty="0" smtClean="0">
                <a:solidFill>
                  <a:schemeClr val="bg1"/>
                </a:solidFill>
              </a:rPr>
              <a:t>2.</a:t>
            </a:r>
            <a:r>
              <a:rPr lang="en-US" sz="9600" dirty="0" smtClean="0">
                <a:solidFill>
                  <a:schemeClr val="bg1"/>
                </a:solidFill>
              </a:rPr>
              <a:t> The  National Picture Gallery </a:t>
            </a:r>
            <a:r>
              <a:rPr lang="en-US" sz="9600" dirty="0">
                <a:solidFill>
                  <a:schemeClr val="bg1"/>
                </a:solidFill>
              </a:rPr>
              <a:t>is </a:t>
            </a:r>
            <a:r>
              <a:rPr lang="en-US" sz="9600" dirty="0" smtClean="0">
                <a:solidFill>
                  <a:schemeClr val="bg1"/>
                </a:solidFill>
              </a:rPr>
              <a:t>…………… </a:t>
            </a:r>
            <a:r>
              <a:rPr lang="en-US" sz="9600" dirty="0" err="1" smtClean="0">
                <a:solidFill>
                  <a:schemeClr val="bg1"/>
                </a:solidFill>
              </a:rPr>
              <a:t>Kashueti</a:t>
            </a:r>
            <a:r>
              <a:rPr lang="en-US" sz="9600" dirty="0" smtClean="0">
                <a:solidFill>
                  <a:schemeClr val="bg1"/>
                </a:solidFill>
              </a:rPr>
              <a:t> Church.</a:t>
            </a:r>
            <a:endParaRPr lang="ka-GE" sz="9600" dirty="0" smtClean="0">
              <a:solidFill>
                <a:schemeClr val="bg1"/>
              </a:solidFill>
            </a:endParaRPr>
          </a:p>
          <a:p>
            <a:pPr marL="0" indent="0">
              <a:lnSpc>
                <a:spcPct val="120000"/>
              </a:lnSpc>
              <a:buFont typeface="Arial" panose="020B0604020202020204" pitchFamily="34" charset="0"/>
              <a:buNone/>
            </a:pPr>
            <a:r>
              <a:rPr lang="ka-GE" sz="9600" dirty="0" smtClean="0">
                <a:solidFill>
                  <a:schemeClr val="bg1"/>
                </a:solidFill>
              </a:rPr>
              <a:t>3.</a:t>
            </a:r>
            <a:r>
              <a:rPr lang="en-US" sz="9600" dirty="0" smtClean="0">
                <a:solidFill>
                  <a:schemeClr val="bg1"/>
                </a:solidFill>
              </a:rPr>
              <a:t> </a:t>
            </a:r>
            <a:r>
              <a:rPr lang="en-US" sz="9600" dirty="0" err="1" smtClean="0">
                <a:solidFill>
                  <a:schemeClr val="bg1"/>
                </a:solidFill>
              </a:rPr>
              <a:t>Baratashvili</a:t>
            </a:r>
            <a:r>
              <a:rPr lang="en-US" sz="9600" dirty="0" smtClean="0">
                <a:solidFill>
                  <a:schemeClr val="bg1"/>
                </a:solidFill>
              </a:rPr>
              <a:t> street is ……………….  the</a:t>
            </a:r>
          </a:p>
          <a:p>
            <a:pPr marL="0" indent="0">
              <a:lnSpc>
                <a:spcPct val="120000"/>
              </a:lnSpc>
              <a:buFont typeface="Arial" panose="020B0604020202020204" pitchFamily="34" charset="0"/>
              <a:buNone/>
            </a:pPr>
            <a:r>
              <a:rPr lang="en-US" sz="9600" dirty="0" smtClean="0">
                <a:solidFill>
                  <a:schemeClr val="bg1"/>
                </a:solidFill>
              </a:rPr>
              <a:t>  National Library.</a:t>
            </a:r>
          </a:p>
          <a:p>
            <a:pPr marL="0" indent="0">
              <a:lnSpc>
                <a:spcPct val="120000"/>
              </a:lnSpc>
              <a:buFont typeface="Arial" panose="020B0604020202020204" pitchFamily="34" charset="0"/>
              <a:buNone/>
            </a:pPr>
            <a:r>
              <a:rPr lang="ka-GE" sz="9600" dirty="0" smtClean="0">
                <a:solidFill>
                  <a:schemeClr val="bg1"/>
                </a:solidFill>
              </a:rPr>
              <a:t>4.</a:t>
            </a:r>
            <a:r>
              <a:rPr lang="en-US" sz="9600" dirty="0" smtClean="0">
                <a:solidFill>
                  <a:schemeClr val="bg1"/>
                </a:solidFill>
              </a:rPr>
              <a:t> The First School is ……………….  the</a:t>
            </a:r>
          </a:p>
          <a:p>
            <a:pPr marL="0" indent="0">
              <a:lnSpc>
                <a:spcPct val="120000"/>
              </a:lnSpc>
              <a:buFont typeface="Arial" panose="020B0604020202020204" pitchFamily="34" charset="0"/>
              <a:buNone/>
            </a:pPr>
            <a:r>
              <a:rPr lang="en-US" sz="9600" dirty="0" smtClean="0">
                <a:solidFill>
                  <a:schemeClr val="bg1"/>
                </a:solidFill>
              </a:rPr>
              <a:t>    Parliament Building</a:t>
            </a:r>
            <a:r>
              <a:rPr lang="en-US" sz="7200" dirty="0" smtClean="0">
                <a:solidFill>
                  <a:schemeClr val="bg1"/>
                </a:solidFill>
              </a:rPr>
              <a:t>.</a:t>
            </a:r>
          </a:p>
          <a:p>
            <a:pPr marL="0" indent="0">
              <a:lnSpc>
                <a:spcPct val="170000"/>
              </a:lnSpc>
              <a:buFont typeface="Arial" panose="020B0604020202020204" pitchFamily="34" charset="0"/>
              <a:buNone/>
            </a:pPr>
            <a:r>
              <a:rPr lang="en-US" sz="7200" dirty="0" smtClean="0">
                <a:solidFill>
                  <a:schemeClr val="bg1"/>
                </a:solidFill>
              </a:rPr>
              <a:t>    </a:t>
            </a:r>
            <a:endParaRPr lang="en-US" sz="5100" dirty="0">
              <a:solidFill>
                <a:schemeClr val="bg1"/>
              </a:solidFill>
            </a:endParaRPr>
          </a:p>
          <a:p>
            <a:pPr marL="0" indent="0">
              <a:lnSpc>
                <a:spcPct val="170000"/>
              </a:lnSpc>
              <a:buFont typeface="Arial" panose="020B0604020202020204" pitchFamily="34" charset="0"/>
              <a:buNone/>
            </a:pPr>
            <a:r>
              <a:rPr lang="en-US" sz="5100" dirty="0">
                <a:solidFill>
                  <a:schemeClr val="bg1"/>
                </a:solidFill>
              </a:rPr>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7023655" y="590317"/>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Grammar </a:t>
            </a:r>
            <a:r>
              <a:rPr lang="en-US" sz="2800" dirty="0" smtClean="0"/>
              <a:t>Activity </a:t>
            </a:r>
            <a:r>
              <a:rPr lang="ka-GE" sz="2800" dirty="0"/>
              <a:t>გრამატიკის დავალება</a:t>
            </a:r>
            <a:endParaRPr lang="en-US" sz="2800" dirty="0"/>
          </a:p>
        </p:txBody>
      </p:sp>
      <p:sp>
        <p:nvSpPr>
          <p:cNvPr id="12" name="TextBox 11"/>
          <p:cNvSpPr txBox="1"/>
          <p:nvPr/>
        </p:nvSpPr>
        <p:spPr>
          <a:xfrm>
            <a:off x="1460141" y="2041862"/>
            <a:ext cx="4649714" cy="523220"/>
          </a:xfrm>
          <a:prstGeom prst="rect">
            <a:avLst/>
          </a:prstGeom>
          <a:noFill/>
        </p:spPr>
        <p:txBody>
          <a:bodyPr wrap="square" rtlCol="0">
            <a:spAutoFit/>
          </a:bodyPr>
          <a:lstStyle/>
          <a:p>
            <a:endParaRPr lang="en-US" sz="2800" dirty="0">
              <a:solidFill>
                <a:schemeClr val="bg1"/>
              </a:solidFill>
            </a:endParaRPr>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3"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4" cstate="print"/>
          <a:stretch>
            <a:fillRect/>
          </a:stretch>
        </p:blipFill>
        <p:spPr>
          <a:xfrm>
            <a:off x="2932963" y="561380"/>
            <a:ext cx="2376972" cy="968991"/>
          </a:xfrm>
          <a:prstGeom prst="rect">
            <a:avLst/>
          </a:prstGeom>
        </p:spPr>
      </p:pic>
      <p:sp>
        <p:nvSpPr>
          <p:cNvPr id="6" name="TextBox 5"/>
          <p:cNvSpPr txBox="1"/>
          <p:nvPr/>
        </p:nvSpPr>
        <p:spPr>
          <a:xfrm>
            <a:off x="729810" y="1630917"/>
            <a:ext cx="10634416" cy="707886"/>
          </a:xfrm>
          <a:prstGeom prst="rect">
            <a:avLst/>
          </a:prstGeom>
          <a:solidFill>
            <a:schemeClr val="accent1"/>
          </a:solidFill>
        </p:spPr>
        <p:txBody>
          <a:bodyPr wrap="square" rtlCol="0">
            <a:spAutoFit/>
          </a:bodyPr>
          <a:lstStyle/>
          <a:p>
            <a:r>
              <a:rPr lang="en-US" sz="2000" dirty="0" smtClean="0">
                <a:solidFill>
                  <a:schemeClr val="bg1"/>
                </a:solidFill>
              </a:rPr>
              <a:t>Complete the sentences </a:t>
            </a:r>
            <a:r>
              <a:rPr lang="ka-GE" sz="2000" dirty="0" smtClean="0">
                <a:solidFill>
                  <a:schemeClr val="bg1"/>
                </a:solidFill>
              </a:rPr>
              <a:t> </a:t>
            </a:r>
            <a:r>
              <a:rPr lang="en-US" sz="2000" dirty="0" smtClean="0">
                <a:solidFill>
                  <a:schemeClr val="bg1"/>
                </a:solidFill>
              </a:rPr>
              <a:t>using the following prepositions:</a:t>
            </a:r>
            <a:r>
              <a:rPr lang="en-US" sz="2000" i="1" dirty="0" smtClean="0">
                <a:solidFill>
                  <a:schemeClr val="bg1"/>
                </a:solidFill>
              </a:rPr>
              <a:t> next to, in front of, near, behind</a:t>
            </a:r>
          </a:p>
          <a:p>
            <a:r>
              <a:rPr lang="ka-GE" sz="2000" dirty="0" smtClean="0">
                <a:solidFill>
                  <a:schemeClr val="bg1"/>
                </a:solidFill>
              </a:rPr>
              <a:t>დაასრულეთ წინადადებები შემდეგი წინდებულების გამოყენებით</a:t>
            </a:r>
            <a:r>
              <a:rPr lang="en-US" sz="2000" dirty="0">
                <a:solidFill>
                  <a:schemeClr val="bg1"/>
                </a:solidFill>
              </a:rPr>
              <a:t>:</a:t>
            </a:r>
            <a:endParaRPr lang="en-US" sz="2800" dirty="0" smtClean="0">
              <a:solidFill>
                <a:schemeClr val="bg1"/>
              </a:solidFill>
            </a:endParaRPr>
          </a:p>
        </p:txBody>
      </p:sp>
      <p:pic>
        <p:nvPicPr>
          <p:cNvPr id="1027" name="Picture 3" descr="E:\maps\7f1ae85108eefafc76b0f64a6bcca96b.jpg"/>
          <p:cNvPicPr>
            <a:picLocks noChangeAspect="1" noChangeArrowheads="1"/>
          </p:cNvPicPr>
          <p:nvPr/>
        </p:nvPicPr>
        <p:blipFill>
          <a:blip r:embed="rId5" cstate="print"/>
          <a:srcRect/>
          <a:stretch>
            <a:fillRect/>
          </a:stretch>
        </p:blipFill>
        <p:spPr bwMode="auto">
          <a:xfrm>
            <a:off x="659898" y="2688840"/>
            <a:ext cx="5332616" cy="3999462"/>
          </a:xfrm>
          <a:prstGeom prst="rect">
            <a:avLst/>
          </a:prstGeom>
          <a:noFill/>
        </p:spPr>
      </p:pic>
      <p:sp>
        <p:nvSpPr>
          <p:cNvPr id="4" name="Right Arrow 3"/>
          <p:cNvSpPr/>
          <p:nvPr/>
        </p:nvSpPr>
        <p:spPr>
          <a:xfrm rot="15386204">
            <a:off x="2863410" y="5763190"/>
            <a:ext cx="881495" cy="110422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415017" y="4708717"/>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t>1</a:t>
            </a:r>
            <a:endParaRPr lang="en-US" b="1" dirty="0"/>
          </a:p>
        </p:txBody>
      </p:sp>
      <p:sp>
        <p:nvSpPr>
          <p:cNvPr id="17" name="Rectangle 16"/>
          <p:cNvSpPr/>
          <p:nvPr/>
        </p:nvSpPr>
        <p:spPr>
          <a:xfrm>
            <a:off x="1830532" y="3532472"/>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18" name="Rectangle 17"/>
          <p:cNvSpPr/>
          <p:nvPr/>
        </p:nvSpPr>
        <p:spPr>
          <a:xfrm>
            <a:off x="4276278" y="4650199"/>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a:t>
            </a:r>
            <a:endParaRPr lang="en-US" b="1" dirty="0"/>
          </a:p>
        </p:txBody>
      </p:sp>
      <p:sp>
        <p:nvSpPr>
          <p:cNvPr id="19" name="Rectangle 18"/>
          <p:cNvSpPr/>
          <p:nvPr/>
        </p:nvSpPr>
        <p:spPr>
          <a:xfrm>
            <a:off x="1027004" y="5117467"/>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a:t>
            </a:r>
            <a:endParaRPr lang="en-US" b="1" dirty="0"/>
          </a:p>
        </p:txBody>
      </p:sp>
      <p:sp>
        <p:nvSpPr>
          <p:cNvPr id="3" name="Rectangle 2"/>
          <p:cNvSpPr/>
          <p:nvPr/>
        </p:nvSpPr>
        <p:spPr>
          <a:xfrm>
            <a:off x="9584252" y="2903724"/>
            <a:ext cx="1479987" cy="514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in front of</a:t>
            </a:r>
            <a:endParaRPr lang="en-US" dirty="0"/>
          </a:p>
        </p:txBody>
      </p:sp>
      <p:sp>
        <p:nvSpPr>
          <p:cNvPr id="20" name="Rectangle 19"/>
          <p:cNvSpPr/>
          <p:nvPr/>
        </p:nvSpPr>
        <p:spPr>
          <a:xfrm>
            <a:off x="10334170" y="3532472"/>
            <a:ext cx="1202635" cy="440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near</a:t>
            </a:r>
            <a:endParaRPr lang="en-US" dirty="0"/>
          </a:p>
        </p:txBody>
      </p:sp>
      <p:sp>
        <p:nvSpPr>
          <p:cNvPr id="21" name="Rectangle 20"/>
          <p:cNvSpPr/>
          <p:nvPr/>
        </p:nvSpPr>
        <p:spPr>
          <a:xfrm>
            <a:off x="9028076" y="4392158"/>
            <a:ext cx="1306094" cy="386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behind</a:t>
            </a:r>
            <a:endParaRPr lang="en-US" dirty="0"/>
          </a:p>
        </p:txBody>
      </p:sp>
      <p:sp>
        <p:nvSpPr>
          <p:cNvPr id="22" name="Rectangle 21"/>
          <p:cNvSpPr/>
          <p:nvPr/>
        </p:nvSpPr>
        <p:spPr>
          <a:xfrm>
            <a:off x="8718082" y="5308838"/>
            <a:ext cx="1411704" cy="448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n</a:t>
            </a:r>
            <a:r>
              <a:rPr lang="en-US" sz="2000" dirty="0" smtClean="0">
                <a:solidFill>
                  <a:schemeClr val="bg1"/>
                </a:solidFill>
              </a:rPr>
              <a:t>ext to</a:t>
            </a:r>
            <a:endParaRPr lang="en-US" sz="2000" dirty="0"/>
          </a:p>
        </p:txBody>
      </p:sp>
      <p:pic>
        <p:nvPicPr>
          <p:cNvPr id="23" name="Picture 3" descr="E:\maps\7f1ae85108eefafc76b0f64a6bcca96b.jpg"/>
          <p:cNvPicPr>
            <a:picLocks noChangeAspect="1" noChangeArrowheads="1"/>
          </p:cNvPicPr>
          <p:nvPr/>
        </p:nvPicPr>
        <p:blipFill>
          <a:blip r:embed="rId5" cstate="print"/>
          <a:srcRect/>
          <a:stretch>
            <a:fillRect/>
          </a:stretch>
        </p:blipFill>
        <p:spPr bwMode="auto">
          <a:xfrm>
            <a:off x="659898" y="2718658"/>
            <a:ext cx="5332616" cy="3999462"/>
          </a:xfrm>
          <a:prstGeom prst="rect">
            <a:avLst/>
          </a:prstGeom>
          <a:noFill/>
        </p:spPr>
      </p:pic>
      <p:sp>
        <p:nvSpPr>
          <p:cNvPr id="24" name="Right Arrow 23"/>
          <p:cNvSpPr/>
          <p:nvPr/>
        </p:nvSpPr>
        <p:spPr>
          <a:xfrm rot="15386204">
            <a:off x="2863410" y="5793008"/>
            <a:ext cx="881495" cy="110422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415017" y="4738535"/>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t>1</a:t>
            </a:r>
            <a:endParaRPr lang="en-US" b="1" dirty="0"/>
          </a:p>
        </p:txBody>
      </p:sp>
      <p:sp>
        <p:nvSpPr>
          <p:cNvPr id="26" name="Rectangle 25"/>
          <p:cNvSpPr/>
          <p:nvPr/>
        </p:nvSpPr>
        <p:spPr>
          <a:xfrm>
            <a:off x="1830532" y="3562290"/>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27" name="Rectangle 26"/>
          <p:cNvSpPr/>
          <p:nvPr/>
        </p:nvSpPr>
        <p:spPr>
          <a:xfrm>
            <a:off x="4276278" y="4680017"/>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a:t>
            </a:r>
            <a:endParaRPr lang="en-US" b="1" dirty="0"/>
          </a:p>
        </p:txBody>
      </p:sp>
      <p:sp>
        <p:nvSpPr>
          <p:cNvPr id="28" name="Rectangle 27"/>
          <p:cNvSpPr/>
          <p:nvPr/>
        </p:nvSpPr>
        <p:spPr>
          <a:xfrm>
            <a:off x="1027004" y="5147285"/>
            <a:ext cx="433137" cy="3465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4</a:t>
            </a:r>
            <a:endParaRPr lang="en-US" b="1" dirty="0"/>
          </a:p>
        </p:txBody>
      </p:sp>
    </p:spTree>
    <p:extLst>
      <p:ext uri="{BB962C8B-B14F-4D97-AF65-F5344CB8AC3E}">
        <p14:creationId xmlns:p14="http://schemas.microsoft.com/office/powerpoint/2010/main" val="114674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E10069-D8A3-7143-90C5-5815A34D0E16}"/>
              </a:ext>
            </a:extLst>
          </p:cNvPr>
          <p:cNvSpPr/>
          <p:nvPr/>
        </p:nvSpPr>
        <p:spPr>
          <a:xfrm>
            <a:off x="7264972" y="672018"/>
            <a:ext cx="3907878" cy="782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Summing up - შ</a:t>
            </a:r>
            <a:r>
              <a:rPr lang="ka-GE" dirty="0">
                <a:solidFill>
                  <a:schemeClr val="bg1"/>
                </a:solidFill>
              </a:rPr>
              <a:t>ეჯამება</a:t>
            </a:r>
            <a:endParaRPr lang="en-US" dirty="0">
              <a:solidFill>
                <a:schemeClr val="bg1"/>
              </a:solidFill>
            </a:endParaRPr>
          </a:p>
          <a:p>
            <a:pPr algn="ctr"/>
            <a:r>
              <a:rPr lang="en-US" dirty="0">
                <a:solidFill>
                  <a:schemeClr val="bg1"/>
                </a:solidFill>
              </a:rPr>
              <a:t>Vocabulary - </a:t>
            </a:r>
            <a:r>
              <a:rPr lang="ka-GE" dirty="0">
                <a:solidFill>
                  <a:schemeClr val="bg1"/>
                </a:solidFill>
              </a:rPr>
              <a:t>ლექსიკა</a:t>
            </a:r>
          </a:p>
        </p:txBody>
      </p:sp>
      <p:sp>
        <p:nvSpPr>
          <p:cNvPr id="6" name="Title 1">
            <a:extLst>
              <a:ext uri="{FF2B5EF4-FFF2-40B4-BE49-F238E27FC236}">
                <a16:creationId xmlns:a16="http://schemas.microsoft.com/office/drawing/2014/main" id="{0522332B-8480-4B41-8AA2-044BF7F9A454}"/>
              </a:ext>
            </a:extLst>
          </p:cNvPr>
          <p:cNvSpPr txBox="1">
            <a:spLocks/>
          </p:cNvSpPr>
          <p:nvPr/>
        </p:nvSpPr>
        <p:spPr>
          <a:xfrm>
            <a:off x="304800" y="1952237"/>
            <a:ext cx="11383108" cy="24181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600" b="1" i="1" dirty="0">
              <a:solidFill>
                <a:schemeClr val="bg1"/>
              </a:solidFill>
            </a:endParaRPr>
          </a:p>
        </p:txBody>
      </p:sp>
      <p:pic>
        <p:nvPicPr>
          <p:cNvPr id="8" name="Google Shape;90;p1">
            <a:extLst>
              <a:ext uri="{FF2B5EF4-FFF2-40B4-BE49-F238E27FC236}">
                <a16:creationId xmlns:a16="http://schemas.microsoft.com/office/drawing/2014/main" id="{B0122DBD-1B8F-7F4B-BE2F-059F69C96014}"/>
              </a:ext>
            </a:extLst>
          </p:cNvPr>
          <p:cNvPicPr preferRelativeResize="0"/>
          <p:nvPr/>
        </p:nvPicPr>
        <p:blipFill rotWithShape="1">
          <a:blip r:embed="rId3" cstate="print">
            <a:alphaModFix/>
          </a:blip>
          <a:srcRect/>
          <a:stretch/>
        </p:blipFill>
        <p:spPr>
          <a:xfrm>
            <a:off x="768882" y="561381"/>
            <a:ext cx="2164081" cy="968991"/>
          </a:xfrm>
          <a:prstGeom prst="rect">
            <a:avLst/>
          </a:prstGeom>
          <a:noFill/>
          <a:ln>
            <a:noFill/>
          </a:ln>
        </p:spPr>
      </p:pic>
      <p:pic>
        <p:nvPicPr>
          <p:cNvPr id="9" name="Picture 8">
            <a:extLst>
              <a:ext uri="{FF2B5EF4-FFF2-40B4-BE49-F238E27FC236}">
                <a16:creationId xmlns:a16="http://schemas.microsoft.com/office/drawing/2014/main" id="{B9E22881-FF4F-0A48-8CE5-20CB06B3E15D}"/>
              </a:ext>
            </a:extLst>
          </p:cNvPr>
          <p:cNvPicPr>
            <a:picLocks noChangeAspect="1"/>
          </p:cNvPicPr>
          <p:nvPr/>
        </p:nvPicPr>
        <p:blipFill>
          <a:blip r:embed="rId4" cstate="print"/>
          <a:stretch>
            <a:fillRect/>
          </a:stretch>
        </p:blipFill>
        <p:spPr>
          <a:xfrm>
            <a:off x="2932963" y="561380"/>
            <a:ext cx="2376972" cy="968991"/>
          </a:xfrm>
          <a:prstGeom prst="rect">
            <a:avLst/>
          </a:prstGeom>
        </p:spPr>
      </p:pic>
      <p:graphicFrame>
        <p:nvGraphicFramePr>
          <p:cNvPr id="25" name="Diagram 24"/>
          <p:cNvGraphicFramePr/>
          <p:nvPr>
            <p:extLst>
              <p:ext uri="{D42A27DB-BD31-4B8C-83A1-F6EECF244321}">
                <p14:modId xmlns:p14="http://schemas.microsoft.com/office/powerpoint/2010/main" val="3497540107"/>
              </p:ext>
            </p:extLst>
          </p:nvPr>
        </p:nvGraphicFramePr>
        <p:xfrm>
          <a:off x="1216658" y="1625600"/>
          <a:ext cx="9349716" cy="49529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9" name="Rectangle 28"/>
          <p:cNvSpPr/>
          <p:nvPr/>
        </p:nvSpPr>
        <p:spPr>
          <a:xfrm>
            <a:off x="2073697" y="5883191"/>
            <a:ext cx="1718532" cy="471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კოშკი</a:t>
            </a:r>
            <a:endParaRPr lang="en-US" dirty="0"/>
          </a:p>
        </p:txBody>
      </p:sp>
      <p:sp>
        <p:nvSpPr>
          <p:cNvPr id="30" name="Rectangle 29"/>
          <p:cNvSpPr/>
          <p:nvPr/>
        </p:nvSpPr>
        <p:spPr>
          <a:xfrm>
            <a:off x="3226303" y="2553745"/>
            <a:ext cx="2083632" cy="472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არქიტექტურული</a:t>
            </a:r>
            <a:endParaRPr lang="en-US" dirty="0"/>
          </a:p>
        </p:txBody>
      </p:sp>
      <p:sp>
        <p:nvSpPr>
          <p:cNvPr id="31" name="Rectangle 30"/>
          <p:cNvSpPr/>
          <p:nvPr/>
        </p:nvSpPr>
        <p:spPr>
          <a:xfrm>
            <a:off x="1897699" y="4100536"/>
            <a:ext cx="1784965" cy="539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a:t>ქანდაკება</a:t>
            </a:r>
            <a:endParaRPr lang="en-US" dirty="0"/>
          </a:p>
        </p:txBody>
      </p:sp>
      <p:sp>
        <p:nvSpPr>
          <p:cNvPr id="32" name="Rectangle 31"/>
          <p:cNvSpPr/>
          <p:nvPr/>
        </p:nvSpPr>
        <p:spPr>
          <a:xfrm rot="10800000" flipV="1">
            <a:off x="3971255" y="6307147"/>
            <a:ext cx="1710014" cy="449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ხიდი</a:t>
            </a:r>
            <a:endParaRPr lang="en-US" dirty="0"/>
          </a:p>
        </p:txBody>
      </p:sp>
      <p:sp>
        <p:nvSpPr>
          <p:cNvPr id="33" name="Rectangle 32"/>
          <p:cNvSpPr/>
          <p:nvPr/>
        </p:nvSpPr>
        <p:spPr>
          <a:xfrm>
            <a:off x="5565812" y="2553745"/>
            <a:ext cx="1753768" cy="472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მოხიბვლა</a:t>
            </a:r>
            <a:endParaRPr lang="en-US" dirty="0"/>
          </a:p>
        </p:txBody>
      </p:sp>
      <p:sp>
        <p:nvSpPr>
          <p:cNvPr id="34" name="Rectangle 33"/>
          <p:cNvSpPr/>
          <p:nvPr/>
        </p:nvSpPr>
        <p:spPr>
          <a:xfrm>
            <a:off x="7264972" y="3661238"/>
            <a:ext cx="2506540" cy="348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ღირსშესანიშნაობები</a:t>
            </a:r>
            <a:endParaRPr lang="en-US" dirty="0"/>
          </a:p>
        </p:txBody>
      </p:sp>
      <p:sp>
        <p:nvSpPr>
          <p:cNvPr id="35" name="Rectangle 34"/>
          <p:cNvSpPr/>
          <p:nvPr/>
        </p:nvSpPr>
        <p:spPr>
          <a:xfrm>
            <a:off x="7822790" y="5063103"/>
            <a:ext cx="1948722" cy="362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პეიზაჟი</a:t>
            </a:r>
            <a:endParaRPr lang="en-US" dirty="0"/>
          </a:p>
        </p:txBody>
      </p:sp>
      <p:sp>
        <p:nvSpPr>
          <p:cNvPr id="36" name="Rectangle 35"/>
          <p:cNvSpPr/>
          <p:nvPr/>
        </p:nvSpPr>
        <p:spPr>
          <a:xfrm>
            <a:off x="6080044" y="6042565"/>
            <a:ext cx="2012396" cy="623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ადვილად საცნობი</a:t>
            </a:r>
            <a:endParaRPr lang="en-US" dirty="0"/>
          </a:p>
        </p:txBody>
      </p:sp>
    </p:spTree>
    <p:extLst>
      <p:ext uri="{BB962C8B-B14F-4D97-AF65-F5344CB8AC3E}">
        <p14:creationId xmlns:p14="http://schemas.microsoft.com/office/powerpoint/2010/main" val="40182218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03985" y="393330"/>
            <a:ext cx="4803376" cy="769441"/>
          </a:xfrm>
          <a:prstGeom prst="rect">
            <a:avLst/>
          </a:prstGeom>
          <a:noFill/>
        </p:spPr>
        <p:txBody>
          <a:bodyPr wrap="square" rtlCol="0">
            <a:spAutoFit/>
          </a:bodyPr>
          <a:lstStyle/>
          <a:p>
            <a:r>
              <a:rPr lang="en-US" sz="4400" dirty="0"/>
              <a:t> </a:t>
            </a:r>
            <a:endParaRPr lang="en-US" sz="3600" dirty="0"/>
          </a:p>
        </p:txBody>
      </p:sp>
      <p:sp>
        <p:nvSpPr>
          <p:cNvPr id="9" name="Rectangle 8"/>
          <p:cNvSpPr/>
          <p:nvPr/>
        </p:nvSpPr>
        <p:spPr>
          <a:xfrm>
            <a:off x="6248400" y="1872762"/>
            <a:ext cx="6096000" cy="1077218"/>
          </a:xfrm>
          <a:prstGeom prst="rect">
            <a:avLst/>
          </a:prstGeom>
        </p:spPr>
        <p:txBody>
          <a:bodyPr>
            <a:spAutoFit/>
          </a:bodyPr>
          <a:lstStyle/>
          <a:p>
            <a:endParaRPr lang="en-US" sz="3200" dirty="0">
              <a:solidFill>
                <a:schemeClr val="bg1"/>
              </a:solidFill>
            </a:endParaRPr>
          </a:p>
          <a:p>
            <a:endParaRPr lang="en-US" sz="3200" dirty="0"/>
          </a:p>
        </p:txBody>
      </p:sp>
      <p:sp>
        <p:nvSpPr>
          <p:cNvPr id="11" name="Content Placeholder 7"/>
          <p:cNvSpPr txBox="1">
            <a:spLocks/>
          </p:cNvSpPr>
          <p:nvPr/>
        </p:nvSpPr>
        <p:spPr>
          <a:xfrm>
            <a:off x="7024255" y="2613557"/>
            <a:ext cx="4377170" cy="350657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100" dirty="0"/>
          </a:p>
          <a:p>
            <a:pPr marL="0" indent="0">
              <a:buFont typeface="Arial" panose="020B0604020202020204" pitchFamily="34" charset="0"/>
              <a:buNone/>
            </a:pPr>
            <a:endParaRPr lang="en-US" sz="11100" dirty="0"/>
          </a:p>
          <a:p>
            <a:pPr marL="0" indent="0">
              <a:buFont typeface="Arial" panose="020B0604020202020204" pitchFamily="34" charset="0"/>
              <a:buNone/>
            </a:pPr>
            <a:endParaRPr lang="en-US" sz="5100" dirty="0"/>
          </a:p>
          <a:p>
            <a:pPr marL="0" indent="0">
              <a:buFont typeface="Arial" panose="020B0604020202020204" pitchFamily="34" charset="0"/>
              <a:buNone/>
            </a:pPr>
            <a:endParaRPr lang="en-US" sz="5100" dirty="0"/>
          </a:p>
          <a:p>
            <a:pPr marL="0" indent="0">
              <a:buFont typeface="Arial" panose="020B0604020202020204" pitchFamily="34" charset="0"/>
              <a:buNone/>
            </a:pPr>
            <a:r>
              <a:rPr lang="en-US" sz="5100" dirty="0"/>
              <a:t> </a:t>
            </a:r>
          </a:p>
          <a:p>
            <a:pPr marL="514350" indent="-514350">
              <a:buFont typeface="Arial" panose="020B0604020202020204" pitchFamily="34" charset="0"/>
              <a:buAutoNum type="arabicPeriod"/>
            </a:pPr>
            <a:endParaRPr lang="en-US" sz="51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a:p>
            <a:pPr marL="514350" indent="-514350">
              <a:buFont typeface="Arial" panose="020B0604020202020204" pitchFamily="34" charset="0"/>
              <a:buAutoNum type="arabicPeriod"/>
            </a:pPr>
            <a:endParaRPr lang="en-US" sz="3200" dirty="0"/>
          </a:p>
        </p:txBody>
      </p:sp>
      <p:sp>
        <p:nvSpPr>
          <p:cNvPr id="13" name="Rectangle 12">
            <a:extLst>
              <a:ext uri="{FF2B5EF4-FFF2-40B4-BE49-F238E27FC236}">
                <a16:creationId xmlns:a16="http://schemas.microsoft.com/office/drawing/2014/main" id="{06A1D097-7A80-1940-9803-1FB672E859EE}"/>
              </a:ext>
            </a:extLst>
          </p:cNvPr>
          <p:cNvSpPr/>
          <p:nvPr/>
        </p:nvSpPr>
        <p:spPr>
          <a:xfrm>
            <a:off x="6850731" y="561272"/>
            <a:ext cx="4398949" cy="968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Summing up - </a:t>
            </a:r>
            <a:r>
              <a:rPr lang="en-GB" sz="2800" dirty="0" err="1"/>
              <a:t>შ</a:t>
            </a:r>
            <a:r>
              <a:rPr lang="ka-GE" sz="2800" dirty="0"/>
              <a:t>ეჯამება</a:t>
            </a:r>
          </a:p>
          <a:p>
            <a:pPr algn="ctr"/>
            <a:r>
              <a:rPr lang="en-GB" sz="2800" dirty="0"/>
              <a:t>Grammar - </a:t>
            </a:r>
            <a:r>
              <a:rPr lang="ka-GE" sz="2800" dirty="0"/>
              <a:t>გრამატიკა</a:t>
            </a:r>
            <a:endParaRPr lang="en-US" sz="2800" dirty="0"/>
          </a:p>
        </p:txBody>
      </p:sp>
      <p:sp>
        <p:nvSpPr>
          <p:cNvPr id="12" name="TextBox 11"/>
          <p:cNvSpPr txBox="1"/>
          <p:nvPr/>
        </p:nvSpPr>
        <p:spPr>
          <a:xfrm>
            <a:off x="1460141" y="2041862"/>
            <a:ext cx="4649714" cy="523220"/>
          </a:xfrm>
          <a:prstGeom prst="rect">
            <a:avLst/>
          </a:prstGeom>
          <a:noFill/>
        </p:spPr>
        <p:txBody>
          <a:bodyPr wrap="square" rtlCol="0">
            <a:spAutoFit/>
          </a:bodyPr>
          <a:lstStyle/>
          <a:p>
            <a:endParaRPr lang="en-US" sz="2800" dirty="0">
              <a:solidFill>
                <a:schemeClr val="bg1"/>
              </a:solidFill>
            </a:endParaRPr>
          </a:p>
        </p:txBody>
      </p:sp>
      <p:pic>
        <p:nvPicPr>
          <p:cNvPr id="15" name="Google Shape;90;p1">
            <a:extLst>
              <a:ext uri="{FF2B5EF4-FFF2-40B4-BE49-F238E27FC236}">
                <a16:creationId xmlns:a16="http://schemas.microsoft.com/office/drawing/2014/main" id="{4EF008A1-97BF-2E45-A1DB-3BCC4578906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16" name="Picture 15">
            <a:extLst>
              <a:ext uri="{FF2B5EF4-FFF2-40B4-BE49-F238E27FC236}">
                <a16:creationId xmlns:a16="http://schemas.microsoft.com/office/drawing/2014/main" id="{ADE8DED7-3A29-724D-9B80-7773F4B900C0}"/>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9" name="Rounded Rectangle 18"/>
          <p:cNvSpPr/>
          <p:nvPr/>
        </p:nvSpPr>
        <p:spPr>
          <a:xfrm>
            <a:off x="768882" y="1993655"/>
            <a:ext cx="10938437" cy="11227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Prepositions </a:t>
            </a:r>
            <a:r>
              <a:rPr lang="en-US" sz="2400" dirty="0" smtClean="0"/>
              <a:t>of Place  - </a:t>
            </a:r>
            <a:r>
              <a:rPr lang="en-US" sz="2400" dirty="0" smtClean="0">
                <a:solidFill>
                  <a:srgbClr val="FFC000"/>
                </a:solidFill>
              </a:rPr>
              <a:t>in</a:t>
            </a:r>
            <a:r>
              <a:rPr lang="en-US" sz="2400" dirty="0">
                <a:solidFill>
                  <a:srgbClr val="FFC000"/>
                </a:solidFill>
              </a:rPr>
              <a:t>, on, at, under, next </a:t>
            </a:r>
            <a:r>
              <a:rPr lang="en-US" sz="2400" dirty="0" smtClean="0">
                <a:solidFill>
                  <a:srgbClr val="FFC000"/>
                </a:solidFill>
              </a:rPr>
              <a:t>to,</a:t>
            </a:r>
            <a:r>
              <a:rPr lang="ka-GE" sz="2400" dirty="0" smtClean="0">
                <a:solidFill>
                  <a:srgbClr val="FFC000"/>
                </a:solidFill>
              </a:rPr>
              <a:t> </a:t>
            </a:r>
            <a:r>
              <a:rPr lang="en-US" sz="2400" dirty="0" smtClean="0">
                <a:solidFill>
                  <a:srgbClr val="FFC000"/>
                </a:solidFill>
              </a:rPr>
              <a:t>near</a:t>
            </a:r>
            <a:r>
              <a:rPr lang="en-US" sz="2400" dirty="0">
                <a:solidFill>
                  <a:srgbClr val="FFC000"/>
                </a:solidFill>
              </a:rPr>
              <a:t>, in front of, </a:t>
            </a:r>
            <a:r>
              <a:rPr lang="en-US" sz="2400" dirty="0" smtClean="0">
                <a:solidFill>
                  <a:srgbClr val="FFC000"/>
                </a:solidFill>
              </a:rPr>
              <a:t>behind</a:t>
            </a:r>
            <a:endParaRPr lang="en-US" sz="3600" i="1" dirty="0" smtClean="0">
              <a:solidFill>
                <a:srgbClr val="FFC000"/>
              </a:solidFill>
            </a:endParaRPr>
          </a:p>
        </p:txBody>
      </p:sp>
      <p:sp>
        <p:nvSpPr>
          <p:cNvPr id="2" name="Rectangle 1"/>
          <p:cNvSpPr/>
          <p:nvPr/>
        </p:nvSpPr>
        <p:spPr>
          <a:xfrm>
            <a:off x="1155032" y="3724139"/>
            <a:ext cx="9854546" cy="15857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We are </a:t>
            </a:r>
            <a:r>
              <a:rPr lang="en-US" sz="2800" u="sng" dirty="0" smtClean="0"/>
              <a:t>in</a:t>
            </a:r>
            <a:r>
              <a:rPr lang="en-US" sz="2800" dirty="0" smtClean="0"/>
              <a:t> the TV studio and you are </a:t>
            </a:r>
            <a:r>
              <a:rPr lang="en-US" sz="2800" u="sng" dirty="0" smtClean="0"/>
              <a:t>in front of </a:t>
            </a:r>
            <a:r>
              <a:rPr lang="ka-GE" sz="2800" dirty="0" smtClean="0"/>
              <a:t> </a:t>
            </a:r>
            <a:r>
              <a:rPr lang="en-US" sz="2800" dirty="0" smtClean="0"/>
              <a:t>the TV </a:t>
            </a:r>
            <a:r>
              <a:rPr lang="en-US" sz="2800" u="sng" dirty="0" smtClean="0"/>
              <a:t>at</a:t>
            </a:r>
            <a:r>
              <a:rPr lang="en-US" sz="2800" dirty="0" smtClean="0"/>
              <a:t> home.</a:t>
            </a:r>
            <a:endParaRPr lang="en-US" sz="2800" dirty="0"/>
          </a:p>
        </p:txBody>
      </p:sp>
    </p:spTree>
    <p:extLst>
      <p:ext uri="{BB962C8B-B14F-4D97-AF65-F5344CB8AC3E}">
        <p14:creationId xmlns:p14="http://schemas.microsoft.com/office/powerpoint/2010/main" val="12325055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90;p1">
            <a:extLst>
              <a:ext uri="{FF2B5EF4-FFF2-40B4-BE49-F238E27FC236}">
                <a16:creationId xmlns:a16="http://schemas.microsoft.com/office/drawing/2014/main" id="{A64F2BC5-4774-624C-BE0C-2DE1299A824A}"/>
              </a:ext>
            </a:extLst>
          </p:cNvPr>
          <p:cNvPicPr preferRelativeResize="0"/>
          <p:nvPr/>
        </p:nvPicPr>
        <p:blipFill rotWithShape="1">
          <a:blip r:embed="rId2" cstate="print">
            <a:alphaModFix/>
          </a:blip>
          <a:srcRect/>
          <a:stretch/>
        </p:blipFill>
        <p:spPr>
          <a:xfrm>
            <a:off x="768882" y="561381"/>
            <a:ext cx="2164081" cy="968991"/>
          </a:xfrm>
          <a:prstGeom prst="rect">
            <a:avLst/>
          </a:prstGeom>
          <a:noFill/>
          <a:ln>
            <a:noFill/>
          </a:ln>
        </p:spPr>
      </p:pic>
      <p:pic>
        <p:nvPicPr>
          <p:cNvPr id="9" name="Picture 8">
            <a:extLst>
              <a:ext uri="{FF2B5EF4-FFF2-40B4-BE49-F238E27FC236}">
                <a16:creationId xmlns:a16="http://schemas.microsoft.com/office/drawing/2014/main" id="{31805BB2-6254-4A43-84CD-0C99A6C51D26}"/>
              </a:ext>
            </a:extLst>
          </p:cNvPr>
          <p:cNvPicPr>
            <a:picLocks noChangeAspect="1"/>
          </p:cNvPicPr>
          <p:nvPr/>
        </p:nvPicPr>
        <p:blipFill>
          <a:blip r:embed="rId3" cstate="print"/>
          <a:stretch>
            <a:fillRect/>
          </a:stretch>
        </p:blipFill>
        <p:spPr>
          <a:xfrm>
            <a:off x="2932963" y="561380"/>
            <a:ext cx="2376972" cy="968991"/>
          </a:xfrm>
          <a:prstGeom prst="rect">
            <a:avLst/>
          </a:prstGeom>
        </p:spPr>
      </p:pic>
      <p:sp>
        <p:nvSpPr>
          <p:cNvPr id="10" name="Rectangle 9">
            <a:extLst>
              <a:ext uri="{FF2B5EF4-FFF2-40B4-BE49-F238E27FC236}">
                <a16:creationId xmlns:a16="http://schemas.microsoft.com/office/drawing/2014/main" id="{92B7CF98-763A-244F-987E-04188D625C92}"/>
              </a:ext>
            </a:extLst>
          </p:cNvPr>
          <p:cNvSpPr/>
          <p:nvPr/>
        </p:nvSpPr>
        <p:spPr>
          <a:xfrm>
            <a:off x="5599923" y="463831"/>
            <a:ext cx="5107406" cy="1215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570524E-866E-4241-9E50-F0853B6DE3B2}"/>
              </a:ext>
            </a:extLst>
          </p:cNvPr>
          <p:cNvSpPr txBox="1"/>
          <p:nvPr/>
        </p:nvSpPr>
        <p:spPr>
          <a:xfrm>
            <a:off x="6058514" y="445960"/>
            <a:ext cx="5327520" cy="1169551"/>
          </a:xfrm>
          <a:prstGeom prst="rect">
            <a:avLst/>
          </a:prstGeom>
          <a:noFill/>
        </p:spPr>
        <p:txBody>
          <a:bodyPr wrap="square" rtlCol="0">
            <a:spAutoFit/>
          </a:bodyPr>
          <a:lstStyle/>
          <a:p>
            <a:pPr algn="ctr"/>
            <a:r>
              <a:rPr lang="en-US" sz="3500" dirty="0">
                <a:solidFill>
                  <a:schemeClr val="bg1"/>
                </a:solidFill>
              </a:rPr>
              <a:t>Homework</a:t>
            </a:r>
          </a:p>
          <a:p>
            <a:pPr algn="ctr"/>
            <a:r>
              <a:rPr lang="ka-GE" sz="3500" dirty="0">
                <a:solidFill>
                  <a:schemeClr val="bg1"/>
                </a:solidFill>
              </a:rPr>
              <a:t>საშინაო დავალება</a:t>
            </a:r>
            <a:endParaRPr lang="en-US" sz="3500" dirty="0">
              <a:solidFill>
                <a:schemeClr val="bg1"/>
              </a:solidFill>
            </a:endParaRPr>
          </a:p>
        </p:txBody>
      </p:sp>
      <p:sp>
        <p:nvSpPr>
          <p:cNvPr id="2" name="Rectangle 1">
            <a:extLst>
              <a:ext uri="{FF2B5EF4-FFF2-40B4-BE49-F238E27FC236}">
                <a16:creationId xmlns:a16="http://schemas.microsoft.com/office/drawing/2014/main" id="{9B8FCB39-0575-5D44-820A-6F3A172FC271}"/>
              </a:ext>
            </a:extLst>
          </p:cNvPr>
          <p:cNvSpPr/>
          <p:nvPr/>
        </p:nvSpPr>
        <p:spPr>
          <a:xfrm>
            <a:off x="770020" y="1748590"/>
            <a:ext cx="10753497" cy="1397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Write about one of your </a:t>
            </a:r>
            <a:r>
              <a:rPr lang="en-US" sz="2800" dirty="0" err="1" smtClean="0"/>
              <a:t>favourite</a:t>
            </a:r>
            <a:r>
              <a:rPr lang="en-US" sz="2800" dirty="0" smtClean="0"/>
              <a:t> </a:t>
            </a:r>
            <a:r>
              <a:rPr lang="en-US" sz="2800" dirty="0"/>
              <a:t>landmark's </a:t>
            </a:r>
            <a:r>
              <a:rPr lang="en-US" sz="2800" dirty="0" smtClean="0"/>
              <a:t>location</a:t>
            </a:r>
          </a:p>
          <a:p>
            <a:r>
              <a:rPr lang="ka-GE" sz="2800" dirty="0" smtClean="0"/>
              <a:t>დაწერეთ თქვენი საყვარელი ღირსშესანიშნაობის მდებარეობის შესახებ</a:t>
            </a:r>
            <a:endParaRPr lang="en-US" dirty="0"/>
          </a:p>
        </p:txBody>
      </p:sp>
      <p:sp>
        <p:nvSpPr>
          <p:cNvPr id="14" name="Rectangle 13"/>
          <p:cNvSpPr/>
          <p:nvPr/>
        </p:nvSpPr>
        <p:spPr>
          <a:xfrm>
            <a:off x="4145280" y="3250418"/>
            <a:ext cx="7378239" cy="3257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t>I’m from New York. The most </a:t>
            </a:r>
            <a:r>
              <a:rPr lang="en-US" sz="2000" dirty="0" err="1" smtClean="0"/>
              <a:t>recognisable</a:t>
            </a:r>
            <a:r>
              <a:rPr lang="en-US" sz="2000" dirty="0" smtClean="0"/>
              <a:t> landmark for this city is the Statue of Liberty. But  </a:t>
            </a:r>
            <a:r>
              <a:rPr lang="en-US" sz="2000" dirty="0"/>
              <a:t>n</a:t>
            </a:r>
            <a:r>
              <a:rPr lang="en-US" sz="2000" dirty="0" smtClean="0"/>
              <a:t>ow I’d like to describe  Manhattan island. The Empire State Building is one of the most famous </a:t>
            </a:r>
            <a:r>
              <a:rPr lang="en-US" sz="2000" dirty="0" smtClean="0">
                <a:solidFill>
                  <a:schemeClr val="bg1"/>
                </a:solidFill>
              </a:rPr>
              <a:t>places</a:t>
            </a:r>
            <a:r>
              <a:rPr lang="en-US" sz="2000" dirty="0" smtClean="0"/>
              <a:t> that attracts  tourists from all over the world. There is Washington Square Park near it. I’d like to meet my friends there and walk across the Brooklyn Bridge. The bridge is behind the park. There are two </a:t>
            </a:r>
            <a:r>
              <a:rPr lang="en-US" sz="2000" dirty="0"/>
              <a:t>other </a:t>
            </a:r>
            <a:r>
              <a:rPr lang="en-US" sz="2000" dirty="0" smtClean="0"/>
              <a:t>bridges next to the </a:t>
            </a:r>
            <a:r>
              <a:rPr lang="en-US" sz="2000" dirty="0"/>
              <a:t>Brooklyn </a:t>
            </a:r>
            <a:r>
              <a:rPr lang="en-US" sz="2000" dirty="0" smtClean="0"/>
              <a:t>Bridge.  The East River flows under these bridges.  It’s my </a:t>
            </a:r>
            <a:r>
              <a:rPr lang="en-US" sz="2000" dirty="0" err="1" smtClean="0"/>
              <a:t>favourite</a:t>
            </a:r>
            <a:r>
              <a:rPr lang="en-US" sz="2000" dirty="0" smtClean="0"/>
              <a:t> place in New York.</a:t>
            </a:r>
            <a:endParaRPr lang="en-US" sz="200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882" y="3250418"/>
            <a:ext cx="3269718" cy="3196795"/>
          </a:xfrm>
          <a:prstGeom prst="rect">
            <a:avLst/>
          </a:prstGeom>
        </p:spPr>
      </p:pic>
    </p:spTree>
    <p:extLst>
      <p:ext uri="{BB962C8B-B14F-4D97-AF65-F5344CB8AC3E}">
        <p14:creationId xmlns:p14="http://schemas.microsoft.com/office/powerpoint/2010/main" val="2050008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45729</TotalTime>
  <Words>1536</Words>
  <Application>Microsoft Office PowerPoint</Application>
  <PresentationFormat>Widescreen</PresentationFormat>
  <Paragraphs>397</Paragraphs>
  <Slides>34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Sylfaen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Robinson Crusoe</dc:title>
  <dc:creator>Sam Dalesio</dc:creator>
  <cp:lastModifiedBy>User</cp:lastModifiedBy>
  <cp:revision>1058</cp:revision>
  <dcterms:created xsi:type="dcterms:W3CDTF">2020-04-09T12:21:27Z</dcterms:created>
  <dcterms:modified xsi:type="dcterms:W3CDTF">2020-11-28T19:49:26Z</dcterms:modified>
</cp:coreProperties>
</file>