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437" r:id="rId3"/>
    <p:sldId id="284" r:id="rId4"/>
    <p:sldId id="379" r:id="rId5"/>
    <p:sldId id="313" r:id="rId6"/>
    <p:sldId id="416" r:id="rId7"/>
    <p:sldId id="417" r:id="rId8"/>
    <p:sldId id="418" r:id="rId9"/>
    <p:sldId id="419" r:id="rId10"/>
    <p:sldId id="420" r:id="rId11"/>
    <p:sldId id="381" r:id="rId12"/>
    <p:sldId id="415" r:id="rId13"/>
    <p:sldId id="414" r:id="rId14"/>
    <p:sldId id="421" r:id="rId15"/>
    <p:sldId id="422" r:id="rId16"/>
    <p:sldId id="393" r:id="rId17"/>
    <p:sldId id="399" r:id="rId18"/>
    <p:sldId id="427" r:id="rId19"/>
    <p:sldId id="428" r:id="rId20"/>
    <p:sldId id="429" r:id="rId21"/>
    <p:sldId id="430" r:id="rId22"/>
    <p:sldId id="431" r:id="rId23"/>
    <p:sldId id="438" r:id="rId24"/>
    <p:sldId id="439" r:id="rId25"/>
    <p:sldId id="411" r:id="rId26"/>
    <p:sldId id="413" r:id="rId27"/>
    <p:sldId id="400" r:id="rId28"/>
    <p:sldId id="423" r:id="rId29"/>
    <p:sldId id="424" r:id="rId30"/>
    <p:sldId id="433" r:id="rId31"/>
    <p:sldId id="434" r:id="rId32"/>
    <p:sldId id="425" r:id="rId33"/>
    <p:sldId id="426" r:id="rId34"/>
    <p:sldId id="407" r:id="rId35"/>
    <p:sldId id="4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AE1"/>
    <a:srgbClr val="700202"/>
    <a:srgbClr val="108B18"/>
    <a:srgbClr val="E0DDCD"/>
    <a:srgbClr val="CEC9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86632" autoAdjust="0"/>
  </p:normalViewPr>
  <p:slideViewPr>
    <p:cSldViewPr snapToGrid="0">
      <p:cViewPr varScale="1">
        <p:scale>
          <a:sx n="96" d="100"/>
          <a:sy n="96" d="100"/>
        </p:scale>
        <p:origin x="7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/>
            <a:t>Summing up - </a:t>
          </a:r>
          <a:r>
            <a:rPr lang="ka-GE" dirty="0"/>
            <a:t>შეჯამება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Homework</a:t>
          </a:r>
          <a:r>
            <a:rPr lang="ka-GE" dirty="0"/>
            <a:t> -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en-US" dirty="0">
              <a:cs typeface="Calibri" panose="020F0502020204030204" pitchFamily="34" charset="0"/>
            </a:rPr>
            <a:t>Grammar</a:t>
          </a:r>
          <a:r>
            <a:rPr lang="ka-GE" dirty="0">
              <a:cs typeface="Calibri" panose="020F0502020204030204" pitchFamily="34" charset="0"/>
            </a:rPr>
            <a:t> - გრამატიკა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3BB9AD53-A321-4C77-A1AB-9AA782FD1399}">
      <dgm:prSet/>
      <dgm:spPr/>
      <dgm:t>
        <a:bodyPr/>
        <a:lstStyle/>
        <a:p>
          <a:r>
            <a:rPr lang="en-US" dirty="0"/>
            <a:t>Reading Comprehension - </a:t>
          </a:r>
          <a:r>
            <a:rPr lang="ka-GE" dirty="0"/>
            <a:t>წაკითხულის გააზრება</a:t>
          </a:r>
          <a:endParaRPr lang="en-US" dirty="0"/>
        </a:p>
      </dgm:t>
    </dgm:pt>
    <dgm:pt modelId="{B6D56D45-E7FE-49EB-91D8-8A49459FDEB1}" type="parTrans" cxnId="{F2FD1CDB-9178-41DF-93F7-534E1AD5837B}">
      <dgm:prSet/>
      <dgm:spPr/>
      <dgm:t>
        <a:bodyPr/>
        <a:lstStyle/>
        <a:p>
          <a:endParaRPr lang="en-US"/>
        </a:p>
      </dgm:t>
    </dgm:pt>
    <dgm:pt modelId="{1D2A9634-6264-49A9-8530-80FD9196ADA7}" type="sibTrans" cxnId="{F2FD1CDB-9178-41DF-93F7-534E1AD5837B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5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5"/>
      <dgm:spPr/>
    </dgm:pt>
    <dgm:pt modelId="{5E086037-ED9A-F44F-AA2E-EA15E8BED848}" type="pres">
      <dgm:prSet presAssocID="{54AFEB21-D0AC-7243-AE6F-ED462651A9F8}" presName="dstNode" presStyleLbl="node1" presStyleIdx="0" presStyleCnt="5"/>
      <dgm:spPr/>
    </dgm:pt>
    <dgm:pt modelId="{D1683DA0-5399-3B4D-AD84-B4F87F631B7C}" type="pres">
      <dgm:prSet presAssocID="{C0E07353-FABC-3C4B-B6FA-36D714F26C93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5"/>
      <dgm:spPr/>
    </dgm:pt>
    <dgm:pt modelId="{A60358EC-494A-476E-B849-D4656BC314D7}" type="pres">
      <dgm:prSet presAssocID="{3BB9AD53-A321-4C77-A1AB-9AA782FD1399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C475E-F6A8-425F-A4B7-76221EE3261C}" type="pres">
      <dgm:prSet presAssocID="{3BB9AD53-A321-4C77-A1AB-9AA782FD1399}" presName="accent_2" presStyleCnt="0"/>
      <dgm:spPr/>
    </dgm:pt>
    <dgm:pt modelId="{0FD6C2A3-C290-438A-A7B6-070DA036111A}" type="pres">
      <dgm:prSet presAssocID="{3BB9AD53-A321-4C77-A1AB-9AA782FD1399}" presName="accentRepeatNode" presStyleLbl="solidFgAcc1" presStyleIdx="1" presStyleCnt="5"/>
      <dgm:spPr/>
    </dgm:pt>
    <dgm:pt modelId="{C97C7C08-9AB0-4807-9AA7-90C4451588BE}" type="pres">
      <dgm:prSet presAssocID="{3A25CDBD-5E2C-0045-A1CC-808F64446F9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F3E91-F659-41F5-96A1-F72F3BBCE479}" type="pres">
      <dgm:prSet presAssocID="{3A25CDBD-5E2C-0045-A1CC-808F64446F93}" presName="accent_3" presStyleCnt="0"/>
      <dgm:spPr/>
    </dgm:pt>
    <dgm:pt modelId="{3F768512-85FB-484A-9E22-7129A668D517}" type="pres">
      <dgm:prSet presAssocID="{3A25CDBD-5E2C-0045-A1CC-808F64446F93}" presName="accentRepeatNode" presStyleLbl="solidFgAcc1" presStyleIdx="2" presStyleCnt="5"/>
      <dgm:spPr/>
    </dgm:pt>
    <dgm:pt modelId="{640EFED5-6272-4B12-AC7B-C5B57384C84D}" type="pres">
      <dgm:prSet presAssocID="{2277E07A-F119-674E-AF72-DBEE043D0EA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3BAF31-7055-4445-AF09-4833EEE2333B}" type="pres">
      <dgm:prSet presAssocID="{2277E07A-F119-674E-AF72-DBEE043D0EA3}" presName="accent_4" presStyleCnt="0"/>
      <dgm:spPr/>
    </dgm:pt>
    <dgm:pt modelId="{8FDE6AB9-492F-D94A-B065-ABF11C83471E}" type="pres">
      <dgm:prSet presAssocID="{2277E07A-F119-674E-AF72-DBEE043D0EA3}" presName="accentRepeatNode" presStyleLbl="solidFgAcc1" presStyleIdx="3" presStyleCnt="5"/>
      <dgm:spPr/>
    </dgm:pt>
    <dgm:pt modelId="{A450EC1A-FCC4-4485-94F6-85E09D8E9FDF}" type="pres">
      <dgm:prSet presAssocID="{F2F8A582-FB6A-9643-9A98-AFC9B7102DC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FD734C-408B-4824-8496-202A1109FCF5}" type="pres">
      <dgm:prSet presAssocID="{F2F8A582-FB6A-9643-9A98-AFC9B7102DCD}" presName="accent_5" presStyleCnt="0"/>
      <dgm:spPr/>
    </dgm:pt>
    <dgm:pt modelId="{23647887-052A-044D-A3F1-E205E9BB6589}" type="pres">
      <dgm:prSet presAssocID="{F2F8A582-FB6A-9643-9A98-AFC9B7102DCD}" presName="accentRepeatNode" presStyleLbl="solidFgAcc1" presStyleIdx="4" presStyleCnt="5"/>
      <dgm:spPr/>
    </dgm:pt>
  </dgm:ptLst>
  <dgm:cxnLst>
    <dgm:cxn modelId="{DE708ABE-FBAA-44CE-8A00-EB1497479E33}" type="presOf" srcId="{991CB2A2-BF08-B845-80DA-9008CF69D1BC}" destId="{87C5F9E4-F184-6942-8DD5-0D4ACDA57DBA}" srcOrd="0" destOrd="0" presId="urn:microsoft.com/office/officeart/2008/layout/VerticalCurvedList"/>
    <dgm:cxn modelId="{B39D7C1C-A967-4445-A4C8-181310BD588E}" srcId="{54AFEB21-D0AC-7243-AE6F-ED462651A9F8}" destId="{2277E07A-F119-674E-AF72-DBEE043D0EA3}" srcOrd="3" destOrd="0" parTransId="{8C192108-9339-564B-8EBD-F8C283DF3A37}" sibTransId="{E37EFF94-BE70-E441-BF78-0D6AABE2F4EE}"/>
    <dgm:cxn modelId="{F2FD1CDB-9178-41DF-93F7-534E1AD5837B}" srcId="{54AFEB21-D0AC-7243-AE6F-ED462651A9F8}" destId="{3BB9AD53-A321-4C77-A1AB-9AA782FD1399}" srcOrd="1" destOrd="0" parTransId="{B6D56D45-E7FE-49EB-91D8-8A49459FDEB1}" sibTransId="{1D2A9634-6264-49A9-8530-80FD9196ADA7}"/>
    <dgm:cxn modelId="{08C4AE9F-EFE2-43BE-A045-B592CD8F7595}" type="presOf" srcId="{3A25CDBD-5E2C-0045-A1CC-808F64446F93}" destId="{C97C7C08-9AB0-4807-9AA7-90C4451588BE}" srcOrd="0" destOrd="0" presId="urn:microsoft.com/office/officeart/2008/layout/VerticalCurvedList"/>
    <dgm:cxn modelId="{575359AB-A6D2-4EEA-9FDB-DADBCAC56F45}" type="presOf" srcId="{54AFEB21-D0AC-7243-AE6F-ED462651A9F8}" destId="{CDE71560-EDAE-D344-864A-10D1DFE9070D}" srcOrd="0" destOrd="0" presId="urn:microsoft.com/office/officeart/2008/layout/VerticalCurvedList"/>
    <dgm:cxn modelId="{9D0B5F01-B60B-4A58-96A2-C13FBBE9363B}" type="presOf" srcId="{F2F8A582-FB6A-9643-9A98-AFC9B7102DCD}" destId="{A450EC1A-FCC4-4485-94F6-85E09D8E9FDF}" srcOrd="0" destOrd="0" presId="urn:microsoft.com/office/officeart/2008/layout/VerticalCurvedList"/>
    <dgm:cxn modelId="{08AA64FD-538C-EA40-B823-4CC9B5C2FCFC}" srcId="{54AFEB21-D0AC-7243-AE6F-ED462651A9F8}" destId="{3A25CDBD-5E2C-0045-A1CC-808F64446F93}" srcOrd="2" destOrd="0" parTransId="{4B18E76C-0790-334F-A914-EA93E9CDD6CD}" sibTransId="{3BBF5B6E-3C28-634E-BAFB-EEA69EC5C787}"/>
    <dgm:cxn modelId="{189FE1CB-62BD-48A4-9927-98F6AD4A4516}" type="presOf" srcId="{3BB9AD53-A321-4C77-A1AB-9AA782FD1399}" destId="{A60358EC-494A-476E-B849-D4656BC314D7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B0DAF3C8-AA1C-4D94-8D49-29523A377A70}" type="presOf" srcId="{2277E07A-F119-674E-AF72-DBEE043D0EA3}" destId="{640EFED5-6272-4B12-AC7B-C5B57384C84D}" srcOrd="0" destOrd="0" presId="urn:microsoft.com/office/officeart/2008/layout/VerticalCurvedList"/>
    <dgm:cxn modelId="{49456BAF-B177-0D40-8F1B-1810B819E8CF}" srcId="{54AFEB21-D0AC-7243-AE6F-ED462651A9F8}" destId="{F2F8A582-FB6A-9643-9A98-AFC9B7102DCD}" srcOrd="4" destOrd="0" parTransId="{F022E6FA-945D-E947-A123-DA72ECDF4900}" sibTransId="{13B5B10D-DA6B-3244-94BD-3AA5A4BA2BEE}"/>
    <dgm:cxn modelId="{C859EAA2-9A3D-482A-93F1-287C967ADB0F}" type="presOf" srcId="{C0E07353-FABC-3C4B-B6FA-36D714F26C93}" destId="{D1683DA0-5399-3B4D-AD84-B4F87F631B7C}" srcOrd="0" destOrd="0" presId="urn:microsoft.com/office/officeart/2008/layout/VerticalCurvedList"/>
    <dgm:cxn modelId="{BBF49A82-713C-4424-8D69-320096E3769B}" type="presParOf" srcId="{CDE71560-EDAE-D344-864A-10D1DFE9070D}" destId="{F08B2971-5B51-B04D-8049-0AD7E8D0839F}" srcOrd="0" destOrd="0" presId="urn:microsoft.com/office/officeart/2008/layout/VerticalCurvedList"/>
    <dgm:cxn modelId="{5FCF89BF-8644-48A7-B3FD-11019E18A613}" type="presParOf" srcId="{F08B2971-5B51-B04D-8049-0AD7E8D0839F}" destId="{D71C55CE-0A33-4A47-A4F6-A02ED3BFFAE2}" srcOrd="0" destOrd="0" presId="urn:microsoft.com/office/officeart/2008/layout/VerticalCurvedList"/>
    <dgm:cxn modelId="{81C3C7C7-05E4-47DF-87FB-62563AA302B7}" type="presParOf" srcId="{D71C55CE-0A33-4A47-A4F6-A02ED3BFFAE2}" destId="{CB01127D-9DA4-1146-A83E-EC0D637B8906}" srcOrd="0" destOrd="0" presId="urn:microsoft.com/office/officeart/2008/layout/VerticalCurvedList"/>
    <dgm:cxn modelId="{C9DE84B2-B7D7-4815-B259-28C199B719E9}" type="presParOf" srcId="{D71C55CE-0A33-4A47-A4F6-A02ED3BFFAE2}" destId="{87C5F9E4-F184-6942-8DD5-0D4ACDA57DBA}" srcOrd="1" destOrd="0" presId="urn:microsoft.com/office/officeart/2008/layout/VerticalCurvedList"/>
    <dgm:cxn modelId="{779A71B8-2037-4B35-9660-26CDDCF75F0D}" type="presParOf" srcId="{D71C55CE-0A33-4A47-A4F6-A02ED3BFFAE2}" destId="{3EB64438-BEA2-694E-8848-3C9A3DA576C4}" srcOrd="2" destOrd="0" presId="urn:microsoft.com/office/officeart/2008/layout/VerticalCurvedList"/>
    <dgm:cxn modelId="{34095BE2-6B06-4DC1-B3F8-15BADB03F6C1}" type="presParOf" srcId="{D71C55CE-0A33-4A47-A4F6-A02ED3BFFAE2}" destId="{5E086037-ED9A-F44F-AA2E-EA15E8BED848}" srcOrd="3" destOrd="0" presId="urn:microsoft.com/office/officeart/2008/layout/VerticalCurvedList"/>
    <dgm:cxn modelId="{C75DC450-DCFA-44D0-A243-BCFAE00276FA}" type="presParOf" srcId="{F08B2971-5B51-B04D-8049-0AD7E8D0839F}" destId="{D1683DA0-5399-3B4D-AD84-B4F87F631B7C}" srcOrd="1" destOrd="0" presId="urn:microsoft.com/office/officeart/2008/layout/VerticalCurvedList"/>
    <dgm:cxn modelId="{ED25EA1F-FF78-4CF8-B430-623EE11D1986}" type="presParOf" srcId="{F08B2971-5B51-B04D-8049-0AD7E8D0839F}" destId="{AB379BC7-E707-5748-8BE8-0670A6365174}" srcOrd="2" destOrd="0" presId="urn:microsoft.com/office/officeart/2008/layout/VerticalCurvedList"/>
    <dgm:cxn modelId="{6405DEA9-53E1-4086-967F-B6B11E050568}" type="presParOf" srcId="{AB379BC7-E707-5748-8BE8-0670A6365174}" destId="{377382CD-1E73-FA48-BC57-ACD20D62240A}" srcOrd="0" destOrd="0" presId="urn:microsoft.com/office/officeart/2008/layout/VerticalCurvedList"/>
    <dgm:cxn modelId="{CFCF4618-3635-45A8-924E-0A5573DAB13E}" type="presParOf" srcId="{F08B2971-5B51-B04D-8049-0AD7E8D0839F}" destId="{A60358EC-494A-476E-B849-D4656BC314D7}" srcOrd="3" destOrd="0" presId="urn:microsoft.com/office/officeart/2008/layout/VerticalCurvedList"/>
    <dgm:cxn modelId="{E25DC245-C49E-4DDD-AB02-1E646471192A}" type="presParOf" srcId="{F08B2971-5B51-B04D-8049-0AD7E8D0839F}" destId="{445C475E-F6A8-425F-A4B7-76221EE3261C}" srcOrd="4" destOrd="0" presId="urn:microsoft.com/office/officeart/2008/layout/VerticalCurvedList"/>
    <dgm:cxn modelId="{5543911D-53F2-4518-B8F3-72024D64D095}" type="presParOf" srcId="{445C475E-F6A8-425F-A4B7-76221EE3261C}" destId="{0FD6C2A3-C290-438A-A7B6-070DA036111A}" srcOrd="0" destOrd="0" presId="urn:microsoft.com/office/officeart/2008/layout/VerticalCurvedList"/>
    <dgm:cxn modelId="{539476A9-2BCB-42AC-8B6E-5ED69AC0E71B}" type="presParOf" srcId="{F08B2971-5B51-B04D-8049-0AD7E8D0839F}" destId="{C97C7C08-9AB0-4807-9AA7-90C4451588BE}" srcOrd="5" destOrd="0" presId="urn:microsoft.com/office/officeart/2008/layout/VerticalCurvedList"/>
    <dgm:cxn modelId="{0DFB68D2-E0ED-4688-8CE3-37D29371D0B7}" type="presParOf" srcId="{F08B2971-5B51-B04D-8049-0AD7E8D0839F}" destId="{B25F3E91-F659-41F5-96A1-F72F3BBCE479}" srcOrd="6" destOrd="0" presId="urn:microsoft.com/office/officeart/2008/layout/VerticalCurvedList"/>
    <dgm:cxn modelId="{5D42E14E-9851-4183-A20B-76FB85097D84}" type="presParOf" srcId="{B25F3E91-F659-41F5-96A1-F72F3BBCE479}" destId="{3F768512-85FB-484A-9E22-7129A668D517}" srcOrd="0" destOrd="0" presId="urn:microsoft.com/office/officeart/2008/layout/VerticalCurvedList"/>
    <dgm:cxn modelId="{3A51137F-179B-4E4C-8602-2F7AAF4F17C7}" type="presParOf" srcId="{F08B2971-5B51-B04D-8049-0AD7E8D0839F}" destId="{640EFED5-6272-4B12-AC7B-C5B57384C84D}" srcOrd="7" destOrd="0" presId="urn:microsoft.com/office/officeart/2008/layout/VerticalCurvedList"/>
    <dgm:cxn modelId="{6F13F3C9-987E-487A-82E5-6A6CF5351C1E}" type="presParOf" srcId="{F08B2971-5B51-B04D-8049-0AD7E8D0839F}" destId="{9B3BAF31-7055-4445-AF09-4833EEE2333B}" srcOrd="8" destOrd="0" presId="urn:microsoft.com/office/officeart/2008/layout/VerticalCurvedList"/>
    <dgm:cxn modelId="{63A3D6E0-A93A-440E-9F68-9175A557569E}" type="presParOf" srcId="{9B3BAF31-7055-4445-AF09-4833EEE2333B}" destId="{8FDE6AB9-492F-D94A-B065-ABF11C83471E}" srcOrd="0" destOrd="0" presId="urn:microsoft.com/office/officeart/2008/layout/VerticalCurvedList"/>
    <dgm:cxn modelId="{FEBE651A-36E4-4DCD-B94F-3292284CD5D0}" type="presParOf" srcId="{F08B2971-5B51-B04D-8049-0AD7E8D0839F}" destId="{A450EC1A-FCC4-4485-94F6-85E09D8E9FDF}" srcOrd="9" destOrd="0" presId="urn:microsoft.com/office/officeart/2008/layout/VerticalCurvedList"/>
    <dgm:cxn modelId="{19D3C31D-A71B-4370-99F5-5953CEDA09DC}" type="presParOf" srcId="{F08B2971-5B51-B04D-8049-0AD7E8D0839F}" destId="{43FD734C-408B-4824-8496-202A1109FCF5}" srcOrd="10" destOrd="0" presId="urn:microsoft.com/office/officeart/2008/layout/VerticalCurvedList"/>
    <dgm:cxn modelId="{387E61B4-4E37-4CDF-B16B-D1D564C8C0A2}" type="presParOf" srcId="{43FD734C-408B-4824-8496-202A1109FCF5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ka-GE" dirty="0" smtClean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creative</a:t>
          </a:r>
          <a:endParaRPr lang="ka-GE" sz="2000" dirty="0" smtClean="0"/>
        </a:p>
        <a:p>
          <a:r>
            <a:rPr lang="ka-GE" sz="2000" dirty="0" smtClean="0"/>
            <a:t>(</a:t>
          </a:r>
          <a:r>
            <a:rPr lang="en-US" sz="2000" dirty="0" smtClean="0"/>
            <a:t>adj.)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 smtClean="0"/>
            <a:t>performing</a:t>
          </a:r>
        </a:p>
        <a:p>
          <a:r>
            <a:rPr lang="en-US" sz="2000" dirty="0" smtClean="0"/>
            <a:t>(adj.)</a:t>
          </a:r>
          <a:endParaRPr lang="en-US" sz="20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2000" dirty="0" smtClean="0"/>
            <a:t>painting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portrait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(n.)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dirty="0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dirty="0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dirty="0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dirty="0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dirty="0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dirty="0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dirty="0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dirty="0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 smtClean="0"/>
            <a:t>sculpture</a:t>
          </a:r>
        </a:p>
        <a:p>
          <a:r>
            <a:rPr lang="en-US" sz="2000" dirty="0" smtClean="0">
              <a:solidFill>
                <a:schemeClr val="bg1"/>
              </a:solidFill>
            </a:rPr>
            <a:t>(n.)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1800" dirty="0" smtClean="0"/>
            <a:t>artist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 dirty="0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pottery</a:t>
          </a:r>
        </a:p>
        <a:p>
          <a:r>
            <a:rPr lang="en-US" sz="1800" dirty="0" smtClean="0">
              <a:solidFill>
                <a:schemeClr val="bg1"/>
              </a:solidFill>
            </a:rPr>
            <a:t>(n.)</a:t>
          </a:r>
          <a:endParaRPr lang="en-US" sz="18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67B703B6-6B4B-4587-8B53-FB0955594486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CF7E1E16-5E03-40F7-84A3-B7E05E7F183D}" type="parTrans" cxnId="{AC1AF8E9-E8AE-46DF-9883-D4F3D74B4F21}">
      <dgm:prSet/>
      <dgm:spPr/>
      <dgm:t>
        <a:bodyPr/>
        <a:lstStyle/>
        <a:p>
          <a:endParaRPr lang="en-US"/>
        </a:p>
      </dgm:t>
    </dgm:pt>
    <dgm:pt modelId="{2485DD82-947B-46C8-B8C8-AFA61F1C966C}" type="sibTrans" cxnId="{AC1AF8E9-E8AE-46DF-9883-D4F3D74B4F21}">
      <dgm:prSet/>
      <dgm:spPr/>
      <dgm:t>
        <a:bodyPr/>
        <a:lstStyle/>
        <a:p>
          <a:endParaRPr lang="en-US"/>
        </a:p>
      </dgm:t>
    </dgm:pt>
    <dgm:pt modelId="{F4CD84A5-16E0-4A32-8259-9EE4397BA595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D338E8FB-DDE9-4021-8D92-7C5DFB82ECB0}" type="parTrans" cxnId="{AEC06769-1CAC-41C3-B542-D34C371C0F41}">
      <dgm:prSet/>
      <dgm:spPr/>
      <dgm:t>
        <a:bodyPr/>
        <a:lstStyle/>
        <a:p>
          <a:endParaRPr lang="en-US"/>
        </a:p>
      </dgm:t>
    </dgm:pt>
    <dgm:pt modelId="{8B5625B9-6391-4DB2-86BF-89DB160006F5}" type="sibTrans" cxnId="{AEC06769-1CAC-41C3-B542-D34C371C0F41}">
      <dgm:prSet/>
      <dgm:spPr/>
      <dgm:t>
        <a:bodyPr/>
        <a:lstStyle/>
        <a:p>
          <a:endParaRPr lang="en-US"/>
        </a:p>
      </dgm:t>
    </dgm:pt>
    <dgm:pt modelId="{032ABF97-E3C1-4A95-B3DB-91F6C28C9BCB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55CE9BF1-D8DF-4A35-9534-F069CFB9AE58}" type="parTrans" cxnId="{45658016-EF8A-4F90-9149-A7E2270CBFC6}">
      <dgm:prSet/>
      <dgm:spPr/>
      <dgm:t>
        <a:bodyPr/>
        <a:lstStyle/>
        <a:p>
          <a:endParaRPr lang="en-US"/>
        </a:p>
      </dgm:t>
    </dgm:pt>
    <dgm:pt modelId="{5A48EBC8-6F71-40CC-9972-499A93B1EAB4}" type="sibTrans" cxnId="{45658016-EF8A-4F90-9149-A7E2270CBFC6}">
      <dgm:prSet/>
      <dgm:spPr/>
      <dgm:t>
        <a:bodyPr/>
        <a:lstStyle/>
        <a:p>
          <a:endParaRPr lang="en-US"/>
        </a:p>
      </dgm:t>
    </dgm:pt>
    <dgm:pt modelId="{235BDE9E-44AF-4B01-858A-121764E2BE58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69176223-D4B0-4045-9869-6AE163E03878}" type="parTrans" cxnId="{778A4940-10D0-45DE-8301-D33D97398195}">
      <dgm:prSet/>
      <dgm:spPr/>
      <dgm:t>
        <a:bodyPr/>
        <a:lstStyle/>
        <a:p>
          <a:endParaRPr lang="en-US"/>
        </a:p>
      </dgm:t>
    </dgm:pt>
    <dgm:pt modelId="{F5425D26-4965-42B0-ACB0-231039A4BC4F}" type="sibTrans" cxnId="{778A4940-10D0-45DE-8301-D33D97398195}">
      <dgm:prSet/>
      <dgm:spPr/>
      <dgm:t>
        <a:bodyPr/>
        <a:lstStyle/>
        <a:p>
          <a:endParaRPr lang="en-US"/>
        </a:p>
      </dgm:t>
    </dgm:pt>
    <dgm:pt modelId="{DE6EFA9A-E229-4372-A2FB-5D65EB6705FC}">
      <dgm:prSet phldrT="[Text]" custScaleX="155226" custScaleY="102778" custRadScaleRad="133776" custRadScaleInc="-135842"/>
      <dgm:spPr/>
      <dgm:t>
        <a:bodyPr/>
        <a:lstStyle/>
        <a:p>
          <a:endParaRPr lang="en-US" dirty="0"/>
        </a:p>
      </dgm:t>
    </dgm:pt>
    <dgm:pt modelId="{F23785B0-B03C-4F2B-A455-2686188DD05C}" type="parTrans" cxnId="{0F70B281-42CE-434E-B1A4-1D523080E3D5}">
      <dgm:prSet/>
      <dgm:spPr/>
      <dgm:t>
        <a:bodyPr/>
        <a:lstStyle/>
        <a:p>
          <a:endParaRPr lang="en-US"/>
        </a:p>
      </dgm:t>
    </dgm:pt>
    <dgm:pt modelId="{4A6491B7-5876-42DB-A70F-6520D6AD1743}" type="sibTrans" cxnId="{0F70B281-42CE-434E-B1A4-1D523080E3D5}">
      <dgm:prSet/>
      <dgm:spPr/>
      <dgm:t>
        <a:bodyPr/>
        <a:lstStyle/>
        <a:p>
          <a:endParaRPr lang="en-US"/>
        </a:p>
      </dgm:t>
    </dgm:pt>
    <dgm:pt modelId="{BB6DC0FF-0DBF-4AD3-A08D-5E55054AB9B7}">
      <dgm:prSet phldrT="[Text]" custT="1"/>
      <dgm:spPr/>
      <dgm:t>
        <a:bodyPr/>
        <a:lstStyle/>
        <a:p>
          <a:r>
            <a:rPr lang="en-US" sz="2000" dirty="0" smtClean="0"/>
            <a:t>visual</a:t>
          </a:r>
        </a:p>
        <a:p>
          <a:r>
            <a:rPr lang="en-US" sz="2000" dirty="0" smtClean="0"/>
            <a:t>(adj.)</a:t>
          </a:r>
          <a:endParaRPr lang="en-US" sz="2000" dirty="0"/>
        </a:p>
      </dgm:t>
    </dgm:pt>
    <dgm:pt modelId="{E3FD6AE6-7D8C-44E4-B8FB-8644CED701F2}" type="parTrans" cxnId="{9883F1D2-B2EE-42E9-8B26-525DA74DF2A0}">
      <dgm:prSet/>
      <dgm:spPr/>
      <dgm:t>
        <a:bodyPr/>
        <a:lstStyle/>
        <a:p>
          <a:endParaRPr lang="en-US"/>
        </a:p>
      </dgm:t>
    </dgm:pt>
    <dgm:pt modelId="{68CAC920-E33D-4AC2-83ED-76496A56C34E}" type="sibTrans" cxnId="{9883F1D2-B2EE-42E9-8B26-525DA74DF2A0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5913" custScaleY="92102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84500" custScaleY="112931" custRadScaleRad="119757" custRadScaleInc="-16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D1F38-F793-4B4D-A7C1-0EB0E5E96D0E}" type="pres">
      <dgm:prSet presAssocID="{E3FD6AE6-7D8C-44E4-B8FB-8644CED701F2}" presName="Name9" presStyleLbl="parChTrans1D2" presStyleIdx="1" presStyleCnt="8"/>
      <dgm:spPr/>
      <dgm:t>
        <a:bodyPr/>
        <a:lstStyle/>
        <a:p>
          <a:endParaRPr lang="en-US"/>
        </a:p>
      </dgm:t>
    </dgm:pt>
    <dgm:pt modelId="{5E1F2C9F-848F-4D4A-BF3E-1D0CCC125647}" type="pres">
      <dgm:prSet presAssocID="{E3FD6AE6-7D8C-44E4-B8FB-8644CED701F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0AC0CE8-C76A-4293-98D6-75BC8E255D61}" type="pres">
      <dgm:prSet presAssocID="{BB6DC0FF-0DBF-4AD3-A08D-5E55054AB9B7}" presName="node" presStyleLbl="node1" presStyleIdx="1" presStyleCnt="8" custScaleX="167103" custScaleY="113520" custRadScaleRad="119157" custRadScaleInc="-58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2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2" presStyleCnt="8" custScaleX="176190" custScaleY="119481" custRadScaleRad="171861" custRadScaleInc="-50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3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3" presStyleCnt="8" custScaleX="157547" custScaleY="114941" custRadScaleRad="167781" custRadScaleInc="-126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4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4" presStyleCnt="8" custScaleX="167998" custScaleY="107958" custRadScaleRad="104533" custRadScaleInc="-156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5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5" presStyleCnt="8" custScaleX="156746" custScaleY="101485" custRadScaleRad="101937" custRadScaleInc="-54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79615" custScaleY="107465" custRadScaleRad="168967" custRadScaleInc="-7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71403" custScaleY="116987" custRadScaleRad="170290" custRadScaleInc="-14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30F731-B0EE-4FBD-97B5-FB1F2197FDCB}" type="presOf" srcId="{D6A625E7-DF06-4D4E-8FCE-4697D3E5ABD1}" destId="{CADF5C85-77D1-4BE6-8142-F822C6AD6356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D653D06F-B3FD-4B9D-B0E4-90BA98B77D84}" type="presOf" srcId="{F2BB8BAE-DAB4-4B98-816D-DB487942119C}" destId="{F7956D89-C625-44FD-919E-833C2148F4B6}" srcOrd="0" destOrd="0" presId="urn:microsoft.com/office/officeart/2005/8/layout/radial1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2B0A2718-C998-4A67-AA95-8F564C4178F6}" srcId="{F7F0C35C-C7D8-468A-A557-2214C1F14812}" destId="{02BC8C3D-0189-4025-8BDC-8D91B44DC19C}" srcOrd="3" destOrd="0" parTransId="{D6A625E7-DF06-4D4E-8FCE-4697D3E5ABD1}" sibTransId="{D891971B-6A29-4482-A09A-586E969C0307}"/>
    <dgm:cxn modelId="{F63501C0-7780-41A9-84FD-212B2DD51F52}" type="presOf" srcId="{1B5F954E-B42D-4D3C-80B9-DCFDA5316E38}" destId="{10AEF670-5D14-4356-9567-E36E6B4E1C43}" srcOrd="0" destOrd="0" presId="urn:microsoft.com/office/officeart/2005/8/layout/radial1"/>
    <dgm:cxn modelId="{3B7CE54F-2805-4DE7-BC2C-3DC902DED49E}" type="presOf" srcId="{67EE00F5-495C-4F93-8BE0-04188A81347C}" destId="{4E97889A-0A91-45FB-A058-A03CA17BB456}" srcOrd="0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A7578E9F-DDAD-4E7A-9DBA-AD87223AC453}" type="presOf" srcId="{E3FD6AE6-7D8C-44E4-B8FB-8644CED701F2}" destId="{5E1F2C9F-848F-4D4A-BF3E-1D0CCC125647}" srcOrd="1" destOrd="0" presId="urn:microsoft.com/office/officeart/2005/8/layout/radial1"/>
    <dgm:cxn modelId="{78680EC2-F1F5-4760-8E48-140A31DEF78E}" type="presOf" srcId="{9B372BD6-FE79-4769-AAA9-B84C2E13E8EC}" destId="{7E8C5CB4-FC2D-4878-A005-272B7526565C}" srcOrd="0" destOrd="0" presId="urn:microsoft.com/office/officeart/2005/8/layout/radial1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1381E4F0-6E45-4B45-9C3A-57E05AA29941}" type="presOf" srcId="{1F9360AC-45E0-44A5-8C41-F6C19EE3193A}" destId="{A51102EC-9D4E-485F-A497-84E1A3EC595C}" srcOrd="1" destOrd="0" presId="urn:microsoft.com/office/officeart/2005/8/layout/radial1"/>
    <dgm:cxn modelId="{778A4940-10D0-45DE-8301-D33D97398195}" srcId="{0C376AC0-E8C9-4036-A55E-A59B4A11057E}" destId="{235BDE9E-44AF-4B01-858A-121764E2BE58}" srcOrd="23" destOrd="0" parTransId="{69176223-D4B0-4045-9869-6AE163E03878}" sibTransId="{F5425D26-4965-42B0-ACB0-231039A4BC4F}"/>
    <dgm:cxn modelId="{AEC06769-1CAC-41C3-B542-D34C371C0F41}" srcId="{0C376AC0-E8C9-4036-A55E-A59B4A11057E}" destId="{F4CD84A5-16E0-4A32-8259-9EE4397BA595}" srcOrd="21" destOrd="0" parTransId="{D338E8FB-DDE9-4021-8D92-7C5DFB82ECB0}" sibTransId="{8B5625B9-6391-4DB2-86BF-89DB160006F5}"/>
    <dgm:cxn modelId="{55D4B8E2-9167-45DF-918E-F4944B68D43D}" type="presOf" srcId="{1B5F954E-B42D-4D3C-80B9-DCFDA5316E38}" destId="{046D36D8-556B-418D-AE6C-DA055F2683A5}" srcOrd="1" destOrd="0" presId="urn:microsoft.com/office/officeart/2005/8/layout/radial1"/>
    <dgm:cxn modelId="{009A894B-CFD8-4831-B025-E2696355C4DD}" type="presOf" srcId="{F2BB8BAE-DAB4-4B98-816D-DB487942119C}" destId="{3FA89C93-D942-4B07-A057-B5A70186894F}" srcOrd="1" destOrd="0" presId="urn:microsoft.com/office/officeart/2005/8/layout/radial1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6665CE9B-3C1C-405B-B265-99FDC9689F15}" type="presOf" srcId="{0C376AC0-E8C9-4036-A55E-A59B4A11057E}" destId="{FB151A69-068C-4834-B6A7-57760C7C67A9}" srcOrd="0" destOrd="0" presId="urn:microsoft.com/office/officeart/2005/8/layout/radial1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258E707E-C992-41EB-A101-A29E2BE3FC25}" type="presOf" srcId="{D6A625E7-DF06-4D4E-8FCE-4697D3E5ABD1}" destId="{127C291B-90CF-4500-B282-CC8686ED9239}" srcOrd="1" destOrd="0" presId="urn:microsoft.com/office/officeart/2005/8/layout/radial1"/>
    <dgm:cxn modelId="{AAE575F2-0F51-4D27-A7A4-2D2AD4FE0CD4}" type="presOf" srcId="{67EE00F5-495C-4F93-8BE0-04188A81347C}" destId="{328591B2-3C43-447B-ABD8-F849CAB7DEF5}" srcOrd="1" destOrd="0" presId="urn:microsoft.com/office/officeart/2005/8/layout/radial1"/>
    <dgm:cxn modelId="{09EB9642-6DD4-4D90-88BD-07C17FB2AABC}" srcId="{F7F0C35C-C7D8-468A-A557-2214C1F14812}" destId="{A2E5F48A-55E3-4FF8-9633-1C669D2F9C08}" srcOrd="5" destOrd="0" parTransId="{9B372BD6-FE79-4769-AAA9-B84C2E13E8EC}" sibTransId="{E08AE13C-908F-4378-96FC-081C6BE7ACCB}"/>
    <dgm:cxn modelId="{531B82E3-C2F6-43CA-A433-BD070ED09324}" type="presOf" srcId="{02BC8C3D-0189-4025-8BDC-8D91B44DC19C}" destId="{268F2B43-F66B-4114-A7FA-7722BF2EC447}" srcOrd="0" destOrd="0" presId="urn:microsoft.com/office/officeart/2005/8/layout/radial1"/>
    <dgm:cxn modelId="{5A3FD2FC-2B44-4F88-9252-592D8D8C16DA}" srcId="{F7F0C35C-C7D8-468A-A557-2214C1F14812}" destId="{376B5DE4-1C3F-4A76-9B4A-98D21A4AF5F1}" srcOrd="2" destOrd="0" parTransId="{F2BB8BAE-DAB4-4B98-816D-DB487942119C}" sibTransId="{00E075C7-8C4C-43D2-B02D-24742270C83A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94B5D930-6433-4D59-A4A1-660ABB32B2BA}" type="presOf" srcId="{B2104859-D8E7-41DE-8DC9-BD893938B4F5}" destId="{DC97B75A-3B39-404A-89D7-1BBCFDBA119C}" srcOrd="0" destOrd="0" presId="urn:microsoft.com/office/officeart/2005/8/layout/radial1"/>
    <dgm:cxn modelId="{FB9F1AC0-8E0C-4E78-A744-AA9990C95603}" type="presOf" srcId="{086C20F5-9A52-4770-84E5-A812DBF2ECFB}" destId="{2A0DDCA2-C7D0-4C9B-8A4C-C18B31420271}" srcOrd="1" destOrd="0" presId="urn:microsoft.com/office/officeart/2005/8/layout/radial1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A55D1A84-914B-430B-9DC1-4BD080CDFD1F}" type="presOf" srcId="{F7F0C35C-C7D8-468A-A557-2214C1F14812}" destId="{AA4BEADE-365D-46E3-89CB-1A4EF2D0A85F}" srcOrd="0" destOrd="0" presId="urn:microsoft.com/office/officeart/2005/8/layout/radial1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DA4993B4-AA27-4DDD-BC8D-2D536FE4DB34}" type="presOf" srcId="{E7F3BA06-436E-477E-8005-93644E824245}" destId="{144F6B4C-EC73-4CA9-9AF8-05F02CBDFBE3}" srcOrd="0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8556DECC-80CE-4214-B29B-7F27E274B188}" type="presOf" srcId="{564B5AE9-0D9D-41E1-85EF-4E23387872DA}" destId="{6CD2F0FC-8650-4840-826A-24AB96447FF8}" srcOrd="0" destOrd="0" presId="urn:microsoft.com/office/officeart/2005/8/layout/radial1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F7739EE0-84BF-41F6-B958-3FD54C55075D}" type="presOf" srcId="{086C20F5-9A52-4770-84E5-A812DBF2ECFB}" destId="{63DD16AC-810D-4152-BA87-10EDE75F507C}" srcOrd="0" destOrd="0" presId="urn:microsoft.com/office/officeart/2005/8/layout/radial1"/>
    <dgm:cxn modelId="{0E2E6D4E-444B-4A6F-BBEE-7034BAE4EB6C}" type="presOf" srcId="{E3FD6AE6-7D8C-44E4-B8FB-8644CED701F2}" destId="{0AAD1F38-F793-4B4D-A7C1-0EB0E5E96D0E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0F70B281-42CE-434E-B1A4-1D523080E3D5}" srcId="{0C376AC0-E8C9-4036-A55E-A59B4A11057E}" destId="{DE6EFA9A-E229-4372-A2FB-5D65EB6705FC}" srcOrd="24" destOrd="0" parTransId="{F23785B0-B03C-4F2B-A455-2686188DD05C}" sibTransId="{4A6491B7-5876-42DB-A70F-6520D6AD1743}"/>
    <dgm:cxn modelId="{5B703281-06A2-4492-B6A6-6FA6ACEF6832}" type="presOf" srcId="{2C758B9E-8D21-458D-9081-2251E327992F}" destId="{ECCB3501-C079-4AD9-B441-9EDC788E34F3}" srcOrd="0" destOrd="0" presId="urn:microsoft.com/office/officeart/2005/8/layout/radial1"/>
    <dgm:cxn modelId="{9883F1D2-B2EE-42E9-8B26-525DA74DF2A0}" srcId="{F7F0C35C-C7D8-468A-A557-2214C1F14812}" destId="{BB6DC0FF-0DBF-4AD3-A08D-5E55054AB9B7}" srcOrd="1" destOrd="0" parTransId="{E3FD6AE6-7D8C-44E4-B8FB-8644CED701F2}" sibTransId="{68CAC920-E33D-4AC2-83ED-76496A56C34E}"/>
    <dgm:cxn modelId="{788C683C-F83A-4078-B8A7-2076C488F4D9}" type="presOf" srcId="{9B372BD6-FE79-4769-AAA9-B84C2E13E8EC}" destId="{E2E65272-6CE1-4FEE-9511-2F358199072A}" srcOrd="1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BBDFEC68-6EC6-4E7F-BBC7-0D80C7F07A00}" srcId="{F7F0C35C-C7D8-468A-A557-2214C1F14812}" destId="{564B5AE9-0D9D-41E1-85EF-4E23387872DA}" srcOrd="4" destOrd="0" parTransId="{1F9360AC-45E0-44A5-8C41-F6C19EE3193A}" sibTransId="{42C9D4DD-CDB7-4E80-923E-11393013F4C1}"/>
    <dgm:cxn modelId="{AC1AF8E9-E8AE-46DF-9883-D4F3D74B4F21}" srcId="{0C376AC0-E8C9-4036-A55E-A59B4A11057E}" destId="{67B703B6-6B4B-4587-8B53-FB0955594486}" srcOrd="20" destOrd="0" parTransId="{CF7E1E16-5E03-40F7-84A3-B7E05E7F183D}" sibTransId="{2485DD82-947B-46C8-B8C8-AFA61F1C966C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45658016-EF8A-4F90-9149-A7E2270CBFC6}" srcId="{0C376AC0-E8C9-4036-A55E-A59B4A11057E}" destId="{032ABF97-E3C1-4A95-B3DB-91F6C28C9BCB}" srcOrd="22" destOrd="0" parTransId="{55CE9BF1-D8DF-4A35-9534-F069CFB9AE58}" sibTransId="{5A48EBC8-6F71-40CC-9972-499A93B1EAB4}"/>
    <dgm:cxn modelId="{5BF9ABFE-3EB2-4CD2-96C0-F6CEF8FA31A4}" type="presOf" srcId="{376B5DE4-1C3F-4A76-9B4A-98D21A4AF5F1}" destId="{13FC3DFA-EC65-4A8E-AF70-4B93C9A027EC}" srcOrd="0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0BF7E5A0-55AB-480C-AF1C-30E3A5FDFA1A}" type="presOf" srcId="{1F9360AC-45E0-44A5-8C41-F6C19EE3193A}" destId="{8ADCA6E1-BC1B-4191-8E83-4251D3746691}" srcOrd="0" destOrd="0" presId="urn:microsoft.com/office/officeart/2005/8/layout/radial1"/>
    <dgm:cxn modelId="{2B4C66F7-5CAF-4F30-870A-A94628B5320B}" type="presOf" srcId="{A2E5F48A-55E3-4FF8-9633-1C669D2F9C08}" destId="{80CEAC33-D935-4F10-834E-4F64B8ED3B48}" srcOrd="0" destOrd="0" presId="urn:microsoft.com/office/officeart/2005/8/layout/radial1"/>
    <dgm:cxn modelId="{42105046-ECBB-43F6-9F0D-084A3E292625}" type="presOf" srcId="{BB6DC0FF-0DBF-4AD3-A08D-5E55054AB9B7}" destId="{10AC0CE8-C76A-4293-98D6-75BC8E255D61}" srcOrd="0" destOrd="0" presId="urn:microsoft.com/office/officeart/2005/8/layout/radial1"/>
    <dgm:cxn modelId="{73EF7CBF-B4E6-4BF1-9897-5C4639CC9533}" type="presParOf" srcId="{FB151A69-068C-4834-B6A7-57760C7C67A9}" destId="{AA4BEADE-365D-46E3-89CB-1A4EF2D0A85F}" srcOrd="0" destOrd="0" presId="urn:microsoft.com/office/officeart/2005/8/layout/radial1"/>
    <dgm:cxn modelId="{FF0079ED-7DB6-470E-AA4A-BA4F7ADDB9DB}" type="presParOf" srcId="{FB151A69-068C-4834-B6A7-57760C7C67A9}" destId="{10AEF670-5D14-4356-9567-E36E6B4E1C43}" srcOrd="1" destOrd="0" presId="urn:microsoft.com/office/officeart/2005/8/layout/radial1"/>
    <dgm:cxn modelId="{EB8E9FC1-A934-45DA-828E-BD446C06D60F}" type="presParOf" srcId="{10AEF670-5D14-4356-9567-E36E6B4E1C43}" destId="{046D36D8-556B-418D-AE6C-DA055F2683A5}" srcOrd="0" destOrd="0" presId="urn:microsoft.com/office/officeart/2005/8/layout/radial1"/>
    <dgm:cxn modelId="{2E73122C-7546-4327-B3A7-CEF765D8CCB4}" type="presParOf" srcId="{FB151A69-068C-4834-B6A7-57760C7C67A9}" destId="{DC97B75A-3B39-404A-89D7-1BBCFDBA119C}" srcOrd="2" destOrd="0" presId="urn:microsoft.com/office/officeart/2005/8/layout/radial1"/>
    <dgm:cxn modelId="{59162363-3C9F-484F-A72B-0A3A195883B5}" type="presParOf" srcId="{FB151A69-068C-4834-B6A7-57760C7C67A9}" destId="{0AAD1F38-F793-4B4D-A7C1-0EB0E5E96D0E}" srcOrd="3" destOrd="0" presId="urn:microsoft.com/office/officeart/2005/8/layout/radial1"/>
    <dgm:cxn modelId="{7D36A736-26D3-4677-B093-3F2D0B64738E}" type="presParOf" srcId="{0AAD1F38-F793-4B4D-A7C1-0EB0E5E96D0E}" destId="{5E1F2C9F-848F-4D4A-BF3E-1D0CCC125647}" srcOrd="0" destOrd="0" presId="urn:microsoft.com/office/officeart/2005/8/layout/radial1"/>
    <dgm:cxn modelId="{1BD71BA4-69AA-4711-A779-604C617B1D7C}" type="presParOf" srcId="{FB151A69-068C-4834-B6A7-57760C7C67A9}" destId="{10AC0CE8-C76A-4293-98D6-75BC8E255D61}" srcOrd="4" destOrd="0" presId="urn:microsoft.com/office/officeart/2005/8/layout/radial1"/>
    <dgm:cxn modelId="{7F0F9942-1270-4F52-849A-C4DEBDE4B8CC}" type="presParOf" srcId="{FB151A69-068C-4834-B6A7-57760C7C67A9}" destId="{F7956D89-C625-44FD-919E-833C2148F4B6}" srcOrd="5" destOrd="0" presId="urn:microsoft.com/office/officeart/2005/8/layout/radial1"/>
    <dgm:cxn modelId="{824C6566-986E-4A4E-AEB9-A83CF66512AF}" type="presParOf" srcId="{F7956D89-C625-44FD-919E-833C2148F4B6}" destId="{3FA89C93-D942-4B07-A057-B5A70186894F}" srcOrd="0" destOrd="0" presId="urn:microsoft.com/office/officeart/2005/8/layout/radial1"/>
    <dgm:cxn modelId="{BD2CC8D8-81AB-4980-B028-7D3F2FCE9A2B}" type="presParOf" srcId="{FB151A69-068C-4834-B6A7-57760C7C67A9}" destId="{13FC3DFA-EC65-4A8E-AF70-4B93C9A027EC}" srcOrd="6" destOrd="0" presId="urn:microsoft.com/office/officeart/2005/8/layout/radial1"/>
    <dgm:cxn modelId="{89E22C4B-2D6B-445E-A0E0-0DC8A7AFA14B}" type="presParOf" srcId="{FB151A69-068C-4834-B6A7-57760C7C67A9}" destId="{CADF5C85-77D1-4BE6-8142-F822C6AD6356}" srcOrd="7" destOrd="0" presId="urn:microsoft.com/office/officeart/2005/8/layout/radial1"/>
    <dgm:cxn modelId="{F889632A-47A2-42F0-829D-3572127D69E8}" type="presParOf" srcId="{CADF5C85-77D1-4BE6-8142-F822C6AD6356}" destId="{127C291B-90CF-4500-B282-CC8686ED9239}" srcOrd="0" destOrd="0" presId="urn:microsoft.com/office/officeart/2005/8/layout/radial1"/>
    <dgm:cxn modelId="{3BC9FF32-7D23-44E1-8FFC-9C746FDA65C0}" type="presParOf" srcId="{FB151A69-068C-4834-B6A7-57760C7C67A9}" destId="{268F2B43-F66B-4114-A7FA-7722BF2EC447}" srcOrd="8" destOrd="0" presId="urn:microsoft.com/office/officeart/2005/8/layout/radial1"/>
    <dgm:cxn modelId="{F4E9E52A-3590-4A23-88C9-6BAE13F15FF0}" type="presParOf" srcId="{FB151A69-068C-4834-B6A7-57760C7C67A9}" destId="{8ADCA6E1-BC1B-4191-8E83-4251D3746691}" srcOrd="9" destOrd="0" presId="urn:microsoft.com/office/officeart/2005/8/layout/radial1"/>
    <dgm:cxn modelId="{F6FE67A5-6C4F-4BA1-B08B-469224C798B4}" type="presParOf" srcId="{8ADCA6E1-BC1B-4191-8E83-4251D3746691}" destId="{A51102EC-9D4E-485F-A497-84E1A3EC595C}" srcOrd="0" destOrd="0" presId="urn:microsoft.com/office/officeart/2005/8/layout/radial1"/>
    <dgm:cxn modelId="{06F8236A-4707-4ABA-A5DF-E09F7776F7D4}" type="presParOf" srcId="{FB151A69-068C-4834-B6A7-57760C7C67A9}" destId="{6CD2F0FC-8650-4840-826A-24AB96447FF8}" srcOrd="10" destOrd="0" presId="urn:microsoft.com/office/officeart/2005/8/layout/radial1"/>
    <dgm:cxn modelId="{BBD7D514-5C34-46B4-94AD-B43BA07E2638}" type="presParOf" srcId="{FB151A69-068C-4834-B6A7-57760C7C67A9}" destId="{7E8C5CB4-FC2D-4878-A005-272B7526565C}" srcOrd="11" destOrd="0" presId="urn:microsoft.com/office/officeart/2005/8/layout/radial1"/>
    <dgm:cxn modelId="{4692F367-6897-4870-A096-3FFD4B9E09DF}" type="presParOf" srcId="{7E8C5CB4-FC2D-4878-A005-272B7526565C}" destId="{E2E65272-6CE1-4FEE-9511-2F358199072A}" srcOrd="0" destOrd="0" presId="urn:microsoft.com/office/officeart/2005/8/layout/radial1"/>
    <dgm:cxn modelId="{31CA08EF-2F81-4B0B-9062-9C8CCEFDA116}" type="presParOf" srcId="{FB151A69-068C-4834-B6A7-57760C7C67A9}" destId="{80CEAC33-D935-4F10-834E-4F64B8ED3B48}" srcOrd="12" destOrd="0" presId="urn:microsoft.com/office/officeart/2005/8/layout/radial1"/>
    <dgm:cxn modelId="{08715203-9869-4F5C-AB05-7A31052461B4}" type="presParOf" srcId="{FB151A69-068C-4834-B6A7-57760C7C67A9}" destId="{4E97889A-0A91-45FB-A058-A03CA17BB456}" srcOrd="13" destOrd="0" presId="urn:microsoft.com/office/officeart/2005/8/layout/radial1"/>
    <dgm:cxn modelId="{13A54C9E-26F6-4BA0-8D84-BCD2BFA50997}" type="presParOf" srcId="{4E97889A-0A91-45FB-A058-A03CA17BB456}" destId="{328591B2-3C43-447B-ABD8-F849CAB7DEF5}" srcOrd="0" destOrd="0" presId="urn:microsoft.com/office/officeart/2005/8/layout/radial1"/>
    <dgm:cxn modelId="{05518BC1-01C4-46AB-A5BF-719905D0230E}" type="presParOf" srcId="{FB151A69-068C-4834-B6A7-57760C7C67A9}" destId="{144F6B4C-EC73-4CA9-9AF8-05F02CBDFBE3}" srcOrd="14" destOrd="0" presId="urn:microsoft.com/office/officeart/2005/8/layout/radial1"/>
    <dgm:cxn modelId="{4E411D9E-183A-4402-AF4C-81A13EC0F42A}" type="presParOf" srcId="{FB151A69-068C-4834-B6A7-57760C7C67A9}" destId="{63DD16AC-810D-4152-BA87-10EDE75F507C}" srcOrd="15" destOrd="0" presId="urn:microsoft.com/office/officeart/2005/8/layout/radial1"/>
    <dgm:cxn modelId="{4624715F-961F-40E2-9951-569C846CBC9E}" type="presParOf" srcId="{63DD16AC-810D-4152-BA87-10EDE75F507C}" destId="{2A0DDCA2-C7D0-4C9B-8A4C-C18B31420271}" srcOrd="0" destOrd="0" presId="urn:microsoft.com/office/officeart/2005/8/layout/radial1"/>
    <dgm:cxn modelId="{0D75AFE8-0D0C-4D16-AA2C-4BA2444BC4E8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376AC0-E8C9-4036-A55E-A59B4A11057E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0C35C-C7D8-468A-A557-2214C1F14812}">
      <dgm:prSet phldrT="[Text]"/>
      <dgm:spPr/>
      <dgm:t>
        <a:bodyPr/>
        <a:lstStyle/>
        <a:p>
          <a:r>
            <a:rPr lang="en-US" dirty="0" smtClean="0"/>
            <a:t>Vocabulary </a:t>
          </a:r>
          <a:r>
            <a:rPr lang="ka-GE" dirty="0" smtClean="0"/>
            <a:t> ლექსიკა</a:t>
          </a:r>
          <a:endParaRPr lang="en-US" dirty="0"/>
        </a:p>
      </dgm:t>
    </dgm:pt>
    <dgm:pt modelId="{33A0B49C-73B4-4CFA-A33F-C7266B0BBB20}" type="parTrans" cxnId="{83ED0C7E-A0D1-42B3-B1D5-072CC42C096E}">
      <dgm:prSet/>
      <dgm:spPr/>
      <dgm:t>
        <a:bodyPr/>
        <a:lstStyle/>
        <a:p>
          <a:endParaRPr lang="en-US"/>
        </a:p>
      </dgm:t>
    </dgm:pt>
    <dgm:pt modelId="{62D39DF7-84DC-460C-A91F-0D94ADD31F13}" type="sibTrans" cxnId="{83ED0C7E-A0D1-42B3-B1D5-072CC42C096E}">
      <dgm:prSet/>
      <dgm:spPr/>
      <dgm:t>
        <a:bodyPr/>
        <a:lstStyle/>
        <a:p>
          <a:endParaRPr lang="en-US"/>
        </a:p>
      </dgm:t>
    </dgm:pt>
    <dgm:pt modelId="{B2104859-D8E7-41DE-8DC9-BD893938B4F5}">
      <dgm:prSet phldrT="[Text]" custT="1"/>
      <dgm:spPr/>
      <dgm:t>
        <a:bodyPr/>
        <a:lstStyle/>
        <a:p>
          <a:r>
            <a:rPr lang="en-US" sz="2000" dirty="0" smtClean="0"/>
            <a:t>creative</a:t>
          </a:r>
          <a:endParaRPr lang="ka-GE" sz="2000" dirty="0" smtClean="0"/>
        </a:p>
        <a:p>
          <a:r>
            <a:rPr lang="ka-GE" sz="2000" dirty="0" smtClean="0"/>
            <a:t>(</a:t>
          </a:r>
          <a:r>
            <a:rPr lang="en-US" sz="2000" dirty="0" smtClean="0"/>
            <a:t>adj.)</a:t>
          </a:r>
          <a:endParaRPr lang="en-US" sz="2000" dirty="0"/>
        </a:p>
      </dgm:t>
    </dgm:pt>
    <dgm:pt modelId="{1B5F954E-B42D-4D3C-80B9-DCFDA5316E38}" type="parTrans" cxnId="{B8870147-2154-4322-811B-EAA9A826C3CB}">
      <dgm:prSet/>
      <dgm:spPr/>
      <dgm:t>
        <a:bodyPr/>
        <a:lstStyle/>
        <a:p>
          <a:endParaRPr lang="en-US" dirty="0"/>
        </a:p>
      </dgm:t>
    </dgm:pt>
    <dgm:pt modelId="{D4A92BF8-608D-4367-8192-146C246C06A3}" type="sibTrans" cxnId="{B8870147-2154-4322-811B-EAA9A826C3CB}">
      <dgm:prSet/>
      <dgm:spPr/>
      <dgm:t>
        <a:bodyPr/>
        <a:lstStyle/>
        <a:p>
          <a:endParaRPr lang="en-US"/>
        </a:p>
      </dgm:t>
    </dgm:pt>
    <dgm:pt modelId="{376B5DE4-1C3F-4A76-9B4A-98D21A4AF5F1}">
      <dgm:prSet phldrT="[Text]" custT="1"/>
      <dgm:spPr/>
      <dgm:t>
        <a:bodyPr/>
        <a:lstStyle/>
        <a:p>
          <a:r>
            <a:rPr lang="en-US" sz="2000" dirty="0" smtClean="0"/>
            <a:t>performing</a:t>
          </a:r>
        </a:p>
        <a:p>
          <a:r>
            <a:rPr lang="en-US" sz="2000" dirty="0" smtClean="0"/>
            <a:t>(adj.)</a:t>
          </a:r>
          <a:endParaRPr lang="en-US" sz="2000" dirty="0"/>
        </a:p>
      </dgm:t>
    </dgm:pt>
    <dgm:pt modelId="{F2BB8BAE-DAB4-4B98-816D-DB487942119C}" type="parTrans" cxnId="{5A3FD2FC-2B44-4F88-9252-592D8D8C16DA}">
      <dgm:prSet/>
      <dgm:spPr/>
      <dgm:t>
        <a:bodyPr/>
        <a:lstStyle/>
        <a:p>
          <a:endParaRPr lang="en-US" dirty="0"/>
        </a:p>
      </dgm:t>
    </dgm:pt>
    <dgm:pt modelId="{00E075C7-8C4C-43D2-B02D-24742270C83A}" type="sibTrans" cxnId="{5A3FD2FC-2B44-4F88-9252-592D8D8C16DA}">
      <dgm:prSet/>
      <dgm:spPr/>
      <dgm:t>
        <a:bodyPr/>
        <a:lstStyle/>
        <a:p>
          <a:endParaRPr lang="en-US"/>
        </a:p>
      </dgm:t>
    </dgm:pt>
    <dgm:pt modelId="{564B5AE9-0D9D-41E1-85EF-4E23387872DA}">
      <dgm:prSet phldrT="[Text]" custT="1"/>
      <dgm:spPr/>
      <dgm:t>
        <a:bodyPr/>
        <a:lstStyle/>
        <a:p>
          <a:r>
            <a:rPr lang="en-US" sz="1800" dirty="0" smtClean="0"/>
            <a:t>painting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1F9360AC-45E0-44A5-8C41-F6C19EE3193A}" type="parTrans" cxnId="{BBDFEC68-6EC6-4E7F-BBC7-0D80C7F07A00}">
      <dgm:prSet/>
      <dgm:spPr/>
      <dgm:t>
        <a:bodyPr/>
        <a:lstStyle/>
        <a:p>
          <a:endParaRPr lang="en-US" dirty="0"/>
        </a:p>
      </dgm:t>
    </dgm:pt>
    <dgm:pt modelId="{42C9D4DD-CDB7-4E80-923E-11393013F4C1}" type="sibTrans" cxnId="{BBDFEC68-6EC6-4E7F-BBC7-0D80C7F07A00}">
      <dgm:prSet/>
      <dgm:spPr/>
      <dgm:t>
        <a:bodyPr/>
        <a:lstStyle/>
        <a:p>
          <a:endParaRPr lang="en-US"/>
        </a:p>
      </dgm:t>
    </dgm:pt>
    <dgm:pt modelId="{A2E5F48A-55E3-4FF8-9633-1C669D2F9C0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portrait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 smtClean="0">
              <a:solidFill>
                <a:schemeClr val="bg1"/>
              </a:solidFill>
            </a:rPr>
            <a:t>(n.)</a:t>
          </a:r>
        </a:p>
      </dgm:t>
    </dgm:pt>
    <dgm:pt modelId="{9B372BD6-FE79-4769-AAA9-B84C2E13E8EC}" type="parTrans" cxnId="{09EB9642-6DD4-4D90-88BD-07C17FB2AABC}">
      <dgm:prSet/>
      <dgm:spPr/>
      <dgm:t>
        <a:bodyPr/>
        <a:lstStyle/>
        <a:p>
          <a:endParaRPr lang="en-US" dirty="0"/>
        </a:p>
      </dgm:t>
    </dgm:pt>
    <dgm:pt modelId="{E08AE13C-908F-4378-96FC-081C6BE7ACCB}" type="sibTrans" cxnId="{09EB9642-6DD4-4D90-88BD-07C17FB2AABC}">
      <dgm:prSet/>
      <dgm:spPr/>
      <dgm:t>
        <a:bodyPr/>
        <a:lstStyle/>
        <a:p>
          <a:endParaRPr lang="en-US"/>
        </a:p>
      </dgm:t>
    </dgm:pt>
    <dgm:pt modelId="{4FDEF11E-9C72-432F-B3D8-FCD5DE5891E8}">
      <dgm:prSet custScaleX="97649" custScaleY="99452" custRadScaleRad="128288" custRadScaleInc="-97461"/>
      <dgm:spPr/>
      <dgm:t>
        <a:bodyPr/>
        <a:lstStyle/>
        <a:p>
          <a:endParaRPr lang="en-US" dirty="0"/>
        </a:p>
      </dgm:t>
    </dgm:pt>
    <dgm:pt modelId="{1D06C00F-333E-444D-8F00-4F711968BCD6}" type="parTrans" cxnId="{7403A46D-4DC4-48CB-9DD1-C3849DEF280E}">
      <dgm:prSet/>
      <dgm:spPr/>
      <dgm:t>
        <a:bodyPr/>
        <a:lstStyle/>
        <a:p>
          <a:endParaRPr lang="en-US"/>
        </a:p>
      </dgm:t>
    </dgm:pt>
    <dgm:pt modelId="{63437E0B-8506-46C4-9265-F57D8BAF0614}" type="sibTrans" cxnId="{7403A46D-4DC4-48CB-9DD1-C3849DEF280E}">
      <dgm:prSet/>
      <dgm:spPr/>
      <dgm:t>
        <a:bodyPr/>
        <a:lstStyle/>
        <a:p>
          <a:endParaRPr lang="en-US"/>
        </a:p>
      </dgm:t>
    </dgm:pt>
    <dgm:pt modelId="{8554EEC2-EC10-4025-97F8-A5FC042645B2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E65268EC-A59E-4AD2-8F3B-6958256B9073}" type="parTrans" cxnId="{65498E40-858F-417C-BD1B-1F1356FD28FF}">
      <dgm:prSet/>
      <dgm:spPr/>
      <dgm:t>
        <a:bodyPr/>
        <a:lstStyle/>
        <a:p>
          <a:endParaRPr lang="en-US"/>
        </a:p>
      </dgm:t>
    </dgm:pt>
    <dgm:pt modelId="{8EC700F6-F7DF-4128-B7A7-A928F8AB7697}" type="sibTrans" cxnId="{65498E40-858F-417C-BD1B-1F1356FD28FF}">
      <dgm:prSet/>
      <dgm:spPr/>
      <dgm:t>
        <a:bodyPr/>
        <a:lstStyle/>
        <a:p>
          <a:endParaRPr lang="en-US"/>
        </a:p>
      </dgm:t>
    </dgm:pt>
    <dgm:pt modelId="{203223DE-F212-447D-A7CA-D12D17CD3979}">
      <dgm:prSet/>
      <dgm:spPr/>
      <dgm:t>
        <a:bodyPr/>
        <a:lstStyle/>
        <a:p>
          <a:endParaRPr lang="en-US" dirty="0"/>
        </a:p>
      </dgm:t>
    </dgm:pt>
    <dgm:pt modelId="{0D67284E-7C8B-46F1-90D8-2ADC2A714E90}" type="parTrans" cxnId="{D5DF5045-C7D9-47BC-BAEE-E9912B208337}">
      <dgm:prSet/>
      <dgm:spPr/>
      <dgm:t>
        <a:bodyPr/>
        <a:lstStyle/>
        <a:p>
          <a:endParaRPr lang="en-US"/>
        </a:p>
      </dgm:t>
    </dgm:pt>
    <dgm:pt modelId="{E9281E72-5523-495F-B93E-EE0C75992653}" type="sibTrans" cxnId="{D5DF5045-C7D9-47BC-BAEE-E9912B208337}">
      <dgm:prSet/>
      <dgm:spPr/>
      <dgm:t>
        <a:bodyPr/>
        <a:lstStyle/>
        <a:p>
          <a:endParaRPr lang="en-US"/>
        </a:p>
      </dgm:t>
    </dgm:pt>
    <dgm:pt modelId="{6E083CFA-8213-4CBA-AEFC-DCA8347DA2DF}">
      <dgm:prSet/>
      <dgm:spPr/>
      <dgm:t>
        <a:bodyPr/>
        <a:lstStyle/>
        <a:p>
          <a:endParaRPr lang="en-US" dirty="0"/>
        </a:p>
      </dgm:t>
    </dgm:pt>
    <dgm:pt modelId="{24634450-15E6-46FB-9A4C-17442E8D70B1}" type="parTrans" cxnId="{24782B9F-5A0D-4754-B65A-5F64E865A485}">
      <dgm:prSet/>
      <dgm:spPr/>
      <dgm:t>
        <a:bodyPr/>
        <a:lstStyle/>
        <a:p>
          <a:endParaRPr lang="en-US"/>
        </a:p>
      </dgm:t>
    </dgm:pt>
    <dgm:pt modelId="{D03DA982-9AF0-420D-A356-9BEE66C5D8AF}" type="sibTrans" cxnId="{24782B9F-5A0D-4754-B65A-5F64E865A485}">
      <dgm:prSet/>
      <dgm:spPr/>
      <dgm:t>
        <a:bodyPr/>
        <a:lstStyle/>
        <a:p>
          <a:endParaRPr lang="en-US"/>
        </a:p>
      </dgm:t>
    </dgm:pt>
    <dgm:pt modelId="{2EAE9508-7C36-4E72-A9AF-FB32E73024B5}">
      <dgm:prSet/>
      <dgm:spPr/>
      <dgm:t>
        <a:bodyPr/>
        <a:lstStyle/>
        <a:p>
          <a:endParaRPr lang="en-US" dirty="0"/>
        </a:p>
      </dgm:t>
    </dgm:pt>
    <dgm:pt modelId="{9A981F70-672F-4BF5-9589-57F770A643D8}" type="parTrans" cxnId="{3F770679-0ED1-43CA-81F9-96A476BF4D9B}">
      <dgm:prSet/>
      <dgm:spPr/>
      <dgm:t>
        <a:bodyPr/>
        <a:lstStyle/>
        <a:p>
          <a:endParaRPr lang="en-US"/>
        </a:p>
      </dgm:t>
    </dgm:pt>
    <dgm:pt modelId="{FB762A0D-95B7-41C7-98C7-19B9EBD034AD}" type="sibTrans" cxnId="{3F770679-0ED1-43CA-81F9-96A476BF4D9B}">
      <dgm:prSet/>
      <dgm:spPr/>
      <dgm:t>
        <a:bodyPr/>
        <a:lstStyle/>
        <a:p>
          <a:endParaRPr lang="en-US"/>
        </a:p>
      </dgm:t>
    </dgm:pt>
    <dgm:pt modelId="{FDBC8741-C1E7-48E0-8AB2-D2C3303F0B34}">
      <dgm:prSet/>
      <dgm:spPr/>
      <dgm:t>
        <a:bodyPr/>
        <a:lstStyle/>
        <a:p>
          <a:endParaRPr lang="en-US" dirty="0"/>
        </a:p>
      </dgm:t>
    </dgm:pt>
    <dgm:pt modelId="{CEE014D8-0914-4332-A050-EA6D3FCA396D}" type="parTrans" cxnId="{56D4C85F-7524-4CBF-98B3-B8DCA69B17C0}">
      <dgm:prSet/>
      <dgm:spPr/>
      <dgm:t>
        <a:bodyPr/>
        <a:lstStyle/>
        <a:p>
          <a:endParaRPr lang="en-US"/>
        </a:p>
      </dgm:t>
    </dgm:pt>
    <dgm:pt modelId="{D8CC92E9-8BD0-4699-AAFB-A0571B720BC6}" type="sibTrans" cxnId="{56D4C85F-7524-4CBF-98B3-B8DCA69B17C0}">
      <dgm:prSet/>
      <dgm:spPr/>
      <dgm:t>
        <a:bodyPr/>
        <a:lstStyle/>
        <a:p>
          <a:endParaRPr lang="en-US"/>
        </a:p>
      </dgm:t>
    </dgm:pt>
    <dgm:pt modelId="{18F99082-99FF-44C4-A138-46BFE8113404}">
      <dgm:prSet/>
      <dgm:spPr/>
      <dgm:t>
        <a:bodyPr/>
        <a:lstStyle/>
        <a:p>
          <a:endParaRPr lang="en-US" dirty="0"/>
        </a:p>
      </dgm:t>
    </dgm:pt>
    <dgm:pt modelId="{A48826C9-EE5C-4338-B9B0-3AFE6E06D493}" type="parTrans" cxnId="{0AB5C4B2-F470-4CF3-AAC1-F42C05F8EAA9}">
      <dgm:prSet/>
      <dgm:spPr/>
      <dgm:t>
        <a:bodyPr/>
        <a:lstStyle/>
        <a:p>
          <a:endParaRPr lang="en-US"/>
        </a:p>
      </dgm:t>
    </dgm:pt>
    <dgm:pt modelId="{987E1BA9-5476-4A9B-83D5-4821F31ACE44}" type="sibTrans" cxnId="{0AB5C4B2-F470-4CF3-AAC1-F42C05F8EAA9}">
      <dgm:prSet/>
      <dgm:spPr/>
      <dgm:t>
        <a:bodyPr/>
        <a:lstStyle/>
        <a:p>
          <a:endParaRPr lang="en-US"/>
        </a:p>
      </dgm:t>
    </dgm:pt>
    <dgm:pt modelId="{826541EC-910E-4BCB-B704-08A1AD6D968F}">
      <dgm:prSet/>
      <dgm:spPr/>
      <dgm:t>
        <a:bodyPr/>
        <a:lstStyle/>
        <a:p>
          <a:endParaRPr lang="en-US" dirty="0"/>
        </a:p>
      </dgm:t>
    </dgm:pt>
    <dgm:pt modelId="{9CEC4719-1114-4183-A9E6-1295DE07FB7C}" type="parTrans" cxnId="{95763EB4-0F0F-4077-80D6-12B5AD3D156F}">
      <dgm:prSet/>
      <dgm:spPr/>
      <dgm:t>
        <a:bodyPr/>
        <a:lstStyle/>
        <a:p>
          <a:endParaRPr lang="en-US"/>
        </a:p>
      </dgm:t>
    </dgm:pt>
    <dgm:pt modelId="{EB95DCFE-3AD9-439A-8AFB-E63F98A59922}" type="sibTrans" cxnId="{95763EB4-0F0F-4077-80D6-12B5AD3D156F}">
      <dgm:prSet/>
      <dgm:spPr/>
      <dgm:t>
        <a:bodyPr/>
        <a:lstStyle/>
        <a:p>
          <a:endParaRPr lang="en-US"/>
        </a:p>
      </dgm:t>
    </dgm:pt>
    <dgm:pt modelId="{C99C70E3-1247-4B33-8B23-055BCDDCE04F}">
      <dgm:prSet custScaleX="97649" custScaleY="99452" custRadScaleRad="112146" custRadScaleInc="-242079"/>
      <dgm:spPr/>
      <dgm:t>
        <a:bodyPr/>
        <a:lstStyle/>
        <a:p>
          <a:endParaRPr lang="en-US" dirty="0"/>
        </a:p>
      </dgm:t>
    </dgm:pt>
    <dgm:pt modelId="{0F102819-1CEA-48BE-A8CC-7932A208F046}" type="parTrans" cxnId="{2BA1C919-BB5D-45D1-8590-C392D271293A}">
      <dgm:prSet/>
      <dgm:spPr/>
      <dgm:t>
        <a:bodyPr/>
        <a:lstStyle/>
        <a:p>
          <a:endParaRPr lang="en-US"/>
        </a:p>
      </dgm:t>
    </dgm:pt>
    <dgm:pt modelId="{98A91176-2739-4FFC-A895-C7F43A5D349C}" type="sibTrans" cxnId="{2BA1C919-BB5D-45D1-8590-C392D271293A}">
      <dgm:prSet/>
      <dgm:spPr/>
      <dgm:t>
        <a:bodyPr/>
        <a:lstStyle/>
        <a:p>
          <a:endParaRPr lang="en-US"/>
        </a:p>
      </dgm:t>
    </dgm:pt>
    <dgm:pt modelId="{5DE919AD-12CE-4D7F-BF2C-7EADF13DD5BE}">
      <dgm:prSet phldrT="[Text]"/>
      <dgm:spPr/>
      <dgm:t>
        <a:bodyPr/>
        <a:lstStyle/>
        <a:p>
          <a:endParaRPr lang="en-US" dirty="0"/>
        </a:p>
      </dgm:t>
    </dgm:pt>
    <dgm:pt modelId="{60233677-ABF4-4AF6-8392-06AC49166954}" type="parTrans" cxnId="{C7E1302D-FC62-4A13-B50B-C7FB88189909}">
      <dgm:prSet/>
      <dgm:spPr/>
      <dgm:t>
        <a:bodyPr/>
        <a:lstStyle/>
        <a:p>
          <a:endParaRPr lang="en-US"/>
        </a:p>
      </dgm:t>
    </dgm:pt>
    <dgm:pt modelId="{F82FB79C-93D0-42CA-BFF7-9E24345BF190}" type="sibTrans" cxnId="{C7E1302D-FC62-4A13-B50B-C7FB88189909}">
      <dgm:prSet/>
      <dgm:spPr/>
      <dgm:t>
        <a:bodyPr/>
        <a:lstStyle/>
        <a:p>
          <a:endParaRPr lang="en-US"/>
        </a:p>
      </dgm:t>
    </dgm:pt>
    <dgm:pt modelId="{BE5E4C39-0175-405D-B417-177278A84DD4}">
      <dgm:prSet phldrT="[Text]"/>
      <dgm:spPr/>
      <dgm:t>
        <a:bodyPr/>
        <a:lstStyle/>
        <a:p>
          <a:endParaRPr lang="en-US" dirty="0"/>
        </a:p>
      </dgm:t>
    </dgm:pt>
    <dgm:pt modelId="{6992FE3C-3064-4748-8C4B-0E557C0F7CF2}" type="parTrans" cxnId="{8C0E8690-0FAC-4EC0-B9C3-B8819F168408}">
      <dgm:prSet/>
      <dgm:spPr/>
      <dgm:t>
        <a:bodyPr/>
        <a:lstStyle/>
        <a:p>
          <a:endParaRPr lang="en-US"/>
        </a:p>
      </dgm:t>
    </dgm:pt>
    <dgm:pt modelId="{6D79CC73-7ABC-429C-8E59-8EFD7D39EC50}" type="sibTrans" cxnId="{8C0E8690-0FAC-4EC0-B9C3-B8819F168408}">
      <dgm:prSet/>
      <dgm:spPr/>
      <dgm:t>
        <a:bodyPr/>
        <a:lstStyle/>
        <a:p>
          <a:endParaRPr lang="en-US"/>
        </a:p>
      </dgm:t>
    </dgm:pt>
    <dgm:pt modelId="{E7F3BA06-436E-477E-8005-93644E824245}">
      <dgm:prSet custT="1"/>
      <dgm:spPr/>
      <dgm:t>
        <a:bodyPr/>
        <a:lstStyle/>
        <a:p>
          <a:r>
            <a:rPr lang="en-US" sz="2000" dirty="0" smtClean="0"/>
            <a:t>sculpture</a:t>
          </a:r>
        </a:p>
        <a:p>
          <a:r>
            <a:rPr lang="en-US" sz="2000" dirty="0" smtClean="0">
              <a:solidFill>
                <a:schemeClr val="bg1"/>
              </a:solidFill>
            </a:rPr>
            <a:t>(n.)</a:t>
          </a:r>
        </a:p>
      </dgm:t>
    </dgm:pt>
    <dgm:pt modelId="{67EE00F5-495C-4F93-8BE0-04188A81347C}" type="parTrans" cxnId="{060C7F80-D444-4D0F-92B0-221501816BA7}">
      <dgm:prSet/>
      <dgm:spPr/>
      <dgm:t>
        <a:bodyPr/>
        <a:lstStyle/>
        <a:p>
          <a:endParaRPr lang="en-US" dirty="0"/>
        </a:p>
      </dgm:t>
    </dgm:pt>
    <dgm:pt modelId="{C8FDF0B3-A951-4C9D-9402-3375E9100572}" type="sibTrans" cxnId="{060C7F80-D444-4D0F-92B0-221501816BA7}">
      <dgm:prSet/>
      <dgm:spPr/>
      <dgm:t>
        <a:bodyPr/>
        <a:lstStyle/>
        <a:p>
          <a:endParaRPr lang="en-US"/>
        </a:p>
      </dgm:t>
    </dgm:pt>
    <dgm:pt modelId="{B5B3312F-3DAB-4D3D-B261-5ECCAE7E2B13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6A79DC97-3D13-4A1C-AC90-3B4A72213670}" type="parTrans" cxnId="{22C7FA36-6C53-4BAE-8800-D0D93801D42E}">
      <dgm:prSet/>
      <dgm:spPr/>
      <dgm:t>
        <a:bodyPr/>
        <a:lstStyle/>
        <a:p>
          <a:endParaRPr lang="en-US"/>
        </a:p>
      </dgm:t>
    </dgm:pt>
    <dgm:pt modelId="{4BF096BE-4CF2-4982-B7EA-1FC1EE3392F5}" type="sibTrans" cxnId="{22C7FA36-6C53-4BAE-8800-D0D93801D42E}">
      <dgm:prSet/>
      <dgm:spPr/>
      <dgm:t>
        <a:bodyPr/>
        <a:lstStyle/>
        <a:p>
          <a:endParaRPr lang="en-US"/>
        </a:p>
      </dgm:t>
    </dgm:pt>
    <dgm:pt modelId="{086D37A8-0887-4897-9CAD-0BD7B542CC5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2DD8EA2F-6003-46D7-9796-020C741C98CE}" type="parTrans" cxnId="{E538C33D-3BF7-4A85-B94A-EB757E58513A}">
      <dgm:prSet/>
      <dgm:spPr/>
      <dgm:t>
        <a:bodyPr/>
        <a:lstStyle/>
        <a:p>
          <a:endParaRPr lang="en-US"/>
        </a:p>
      </dgm:t>
    </dgm:pt>
    <dgm:pt modelId="{E353B8B5-C83F-4F6A-8347-903C9B7B61B6}" type="sibTrans" cxnId="{E538C33D-3BF7-4A85-B94A-EB757E58513A}">
      <dgm:prSet/>
      <dgm:spPr/>
      <dgm:t>
        <a:bodyPr/>
        <a:lstStyle/>
        <a:p>
          <a:endParaRPr lang="en-US"/>
        </a:p>
      </dgm:t>
    </dgm:pt>
    <dgm:pt modelId="{73BDA223-2ABD-466C-98B2-0EC023D0047E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6C2BF104-118D-4E1C-9A41-1DFABF9A70C3}" type="parTrans" cxnId="{B207B55F-FFF0-4C46-9C6E-22B8CD7DA20F}">
      <dgm:prSet/>
      <dgm:spPr/>
      <dgm:t>
        <a:bodyPr/>
        <a:lstStyle/>
        <a:p>
          <a:endParaRPr lang="en-US"/>
        </a:p>
      </dgm:t>
    </dgm:pt>
    <dgm:pt modelId="{84E6DD8B-0B8C-48FD-82C3-1E4A2AA05DDC}" type="sibTrans" cxnId="{B207B55F-FFF0-4C46-9C6E-22B8CD7DA20F}">
      <dgm:prSet/>
      <dgm:spPr/>
      <dgm:t>
        <a:bodyPr/>
        <a:lstStyle/>
        <a:p>
          <a:endParaRPr lang="en-US"/>
        </a:p>
      </dgm:t>
    </dgm:pt>
    <dgm:pt modelId="{AFBD7A70-CB8D-4ECC-8FF1-E227D6AAA348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936C80CC-67B8-4FCF-8BBA-673868D56C5D}" type="parTrans" cxnId="{7FB6F186-E2B9-478C-950C-B8BDF18DB0C1}">
      <dgm:prSet/>
      <dgm:spPr/>
      <dgm:t>
        <a:bodyPr/>
        <a:lstStyle/>
        <a:p>
          <a:endParaRPr lang="en-US"/>
        </a:p>
      </dgm:t>
    </dgm:pt>
    <dgm:pt modelId="{F1D483CA-8D7C-4295-AE19-CF0500F3FDE9}" type="sibTrans" cxnId="{7FB6F186-E2B9-478C-950C-B8BDF18DB0C1}">
      <dgm:prSet/>
      <dgm:spPr/>
      <dgm:t>
        <a:bodyPr/>
        <a:lstStyle/>
        <a:p>
          <a:endParaRPr lang="en-US"/>
        </a:p>
      </dgm:t>
    </dgm:pt>
    <dgm:pt modelId="{E9CDF8D5-F77C-40F6-8C25-D1BBE35BD9C5}">
      <dgm:prSet custScaleX="115863" custScaleY="106209" custRadScaleRad="120233" custRadScaleInc="-52176"/>
      <dgm:spPr/>
      <dgm:t>
        <a:bodyPr/>
        <a:lstStyle/>
        <a:p>
          <a:endParaRPr lang="en-US" dirty="0"/>
        </a:p>
      </dgm:t>
    </dgm:pt>
    <dgm:pt modelId="{C77ED19E-0EF3-4C48-8994-E8145D6E0909}" type="parTrans" cxnId="{3AA1C170-43F6-4739-8B4B-8286F7B4DB4B}">
      <dgm:prSet/>
      <dgm:spPr/>
      <dgm:t>
        <a:bodyPr/>
        <a:lstStyle/>
        <a:p>
          <a:endParaRPr lang="en-US"/>
        </a:p>
      </dgm:t>
    </dgm:pt>
    <dgm:pt modelId="{4F65FE56-4D9C-4C41-9428-F74FDE060FDC}" type="sibTrans" cxnId="{3AA1C170-43F6-4739-8B4B-8286F7B4DB4B}">
      <dgm:prSet/>
      <dgm:spPr/>
      <dgm:t>
        <a:bodyPr/>
        <a:lstStyle/>
        <a:p>
          <a:endParaRPr lang="en-US"/>
        </a:p>
      </dgm:t>
    </dgm:pt>
    <dgm:pt modelId="{C4D20306-E5FD-498F-A89B-37C67598C6C0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6B835F4C-85B5-41BE-9493-30FACE2AA768}" type="parTrans" cxnId="{2302C95F-7916-4FDB-938E-D11BA6F4A816}">
      <dgm:prSet/>
      <dgm:spPr/>
      <dgm:t>
        <a:bodyPr/>
        <a:lstStyle/>
        <a:p>
          <a:endParaRPr lang="en-US"/>
        </a:p>
      </dgm:t>
    </dgm:pt>
    <dgm:pt modelId="{53A7EE2F-701E-42C7-BBDC-0BD7061BE400}" type="sibTrans" cxnId="{2302C95F-7916-4FDB-938E-D11BA6F4A816}">
      <dgm:prSet/>
      <dgm:spPr/>
      <dgm:t>
        <a:bodyPr/>
        <a:lstStyle/>
        <a:p>
          <a:endParaRPr lang="en-US"/>
        </a:p>
      </dgm:t>
    </dgm:pt>
    <dgm:pt modelId="{D61B0DAC-E7AE-4600-A06F-E970A99B88BC}">
      <dgm:prSet custScaleX="109412" custScaleY="87470" custRadScaleRad="137248" custRadScaleInc="-169492"/>
      <dgm:spPr/>
      <dgm:t>
        <a:bodyPr/>
        <a:lstStyle/>
        <a:p>
          <a:endParaRPr lang="en-US" dirty="0"/>
        </a:p>
      </dgm:t>
    </dgm:pt>
    <dgm:pt modelId="{11CC03E5-4AAB-413A-B80A-25D9DDBA90AE}" type="parTrans" cxnId="{F59F908B-7135-4141-BF2A-0E4F39AC3E9B}">
      <dgm:prSet/>
      <dgm:spPr/>
      <dgm:t>
        <a:bodyPr/>
        <a:lstStyle/>
        <a:p>
          <a:endParaRPr lang="en-US"/>
        </a:p>
      </dgm:t>
    </dgm:pt>
    <dgm:pt modelId="{D2F6CCAE-C456-40D4-ADD4-B8363CB54071}" type="sibTrans" cxnId="{F59F908B-7135-4141-BF2A-0E4F39AC3E9B}">
      <dgm:prSet/>
      <dgm:spPr/>
      <dgm:t>
        <a:bodyPr/>
        <a:lstStyle/>
        <a:p>
          <a:endParaRPr lang="en-US"/>
        </a:p>
      </dgm:t>
    </dgm:pt>
    <dgm:pt modelId="{02BC8C3D-0189-4025-8BDC-8D91B44DC19C}">
      <dgm:prSet phldrT="[Text]" custT="1"/>
      <dgm:spPr/>
      <dgm:t>
        <a:bodyPr/>
        <a:lstStyle/>
        <a:p>
          <a:r>
            <a:rPr lang="en-US" sz="1800" dirty="0" smtClean="0"/>
            <a:t>artist</a:t>
          </a:r>
        </a:p>
        <a:p>
          <a:r>
            <a:rPr lang="en-US" sz="1800" dirty="0" smtClean="0"/>
            <a:t>(n.)</a:t>
          </a:r>
          <a:endParaRPr lang="en-US" sz="1800" dirty="0"/>
        </a:p>
      </dgm:t>
    </dgm:pt>
    <dgm:pt modelId="{D6A625E7-DF06-4D4E-8FCE-4697D3E5ABD1}" type="parTrans" cxnId="{2B0A2718-C998-4A67-AA95-8F564C4178F6}">
      <dgm:prSet/>
      <dgm:spPr/>
      <dgm:t>
        <a:bodyPr/>
        <a:lstStyle/>
        <a:p>
          <a:endParaRPr lang="en-US" dirty="0"/>
        </a:p>
      </dgm:t>
    </dgm:pt>
    <dgm:pt modelId="{D891971B-6A29-4482-A09A-586E969C0307}" type="sibTrans" cxnId="{2B0A2718-C998-4A67-AA95-8F564C4178F6}">
      <dgm:prSet/>
      <dgm:spPr/>
      <dgm:t>
        <a:bodyPr/>
        <a:lstStyle/>
        <a:p>
          <a:endParaRPr lang="en-US"/>
        </a:p>
      </dgm:t>
    </dgm:pt>
    <dgm:pt modelId="{8A0F4ECF-0E2B-4765-A207-F60EB0487645}">
      <dgm:prSet/>
      <dgm:spPr/>
      <dgm:t>
        <a:bodyPr/>
        <a:lstStyle/>
        <a:p>
          <a:endParaRPr lang="en-US" dirty="0"/>
        </a:p>
      </dgm:t>
    </dgm:pt>
    <dgm:pt modelId="{3EE7E2CE-38DA-4500-8A49-5959C6331792}" type="parTrans" cxnId="{676B4AE7-CCF7-44B4-AA7C-09ABAF7A5F06}">
      <dgm:prSet/>
      <dgm:spPr/>
      <dgm:t>
        <a:bodyPr/>
        <a:lstStyle/>
        <a:p>
          <a:endParaRPr lang="en-US"/>
        </a:p>
      </dgm:t>
    </dgm:pt>
    <dgm:pt modelId="{6AF6CF35-455B-4077-9E55-745625F2AB70}" type="sibTrans" cxnId="{676B4AE7-CCF7-44B4-AA7C-09ABAF7A5F06}">
      <dgm:prSet/>
      <dgm:spPr/>
      <dgm:t>
        <a:bodyPr/>
        <a:lstStyle/>
        <a:p>
          <a:endParaRPr lang="en-US"/>
        </a:p>
      </dgm:t>
    </dgm:pt>
    <dgm:pt modelId="{2C758B9E-8D21-458D-9081-2251E327992F}">
      <dgm:prSet custT="1"/>
      <dgm:spPr/>
      <dgm:t>
        <a:bodyPr/>
        <a:lstStyle/>
        <a:p>
          <a:r>
            <a:rPr lang="en-US" sz="1800" dirty="0" smtClean="0">
              <a:solidFill>
                <a:schemeClr val="bg1"/>
              </a:solidFill>
            </a:rPr>
            <a:t>pottery</a:t>
          </a:r>
        </a:p>
        <a:p>
          <a:r>
            <a:rPr lang="en-US" sz="1800" dirty="0" smtClean="0">
              <a:solidFill>
                <a:schemeClr val="bg1"/>
              </a:solidFill>
            </a:rPr>
            <a:t>(n.)</a:t>
          </a:r>
          <a:endParaRPr lang="en-US" sz="1800" dirty="0">
            <a:solidFill>
              <a:schemeClr val="bg1"/>
            </a:solidFill>
          </a:endParaRPr>
        </a:p>
      </dgm:t>
    </dgm:pt>
    <dgm:pt modelId="{086C20F5-9A52-4770-84E5-A812DBF2ECFB}" type="parTrans" cxnId="{74FA8082-AF93-4646-A59B-CD3E0E5613DE}">
      <dgm:prSet/>
      <dgm:spPr/>
      <dgm:t>
        <a:bodyPr/>
        <a:lstStyle/>
        <a:p>
          <a:endParaRPr lang="en-US"/>
        </a:p>
      </dgm:t>
    </dgm:pt>
    <dgm:pt modelId="{6A5BD57A-5EA0-4BDA-963F-77AAF83949FF}" type="sibTrans" cxnId="{74FA8082-AF93-4646-A59B-CD3E0E5613DE}">
      <dgm:prSet/>
      <dgm:spPr/>
      <dgm:t>
        <a:bodyPr/>
        <a:lstStyle/>
        <a:p>
          <a:endParaRPr lang="en-US"/>
        </a:p>
      </dgm:t>
    </dgm:pt>
    <dgm:pt modelId="{67B703B6-6B4B-4587-8B53-FB0955594486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CF7E1E16-5E03-40F7-84A3-B7E05E7F183D}" type="parTrans" cxnId="{AC1AF8E9-E8AE-46DF-9883-D4F3D74B4F21}">
      <dgm:prSet/>
      <dgm:spPr/>
      <dgm:t>
        <a:bodyPr/>
        <a:lstStyle/>
        <a:p>
          <a:endParaRPr lang="en-US"/>
        </a:p>
      </dgm:t>
    </dgm:pt>
    <dgm:pt modelId="{2485DD82-947B-46C8-B8C8-AFA61F1C966C}" type="sibTrans" cxnId="{AC1AF8E9-E8AE-46DF-9883-D4F3D74B4F21}">
      <dgm:prSet/>
      <dgm:spPr/>
      <dgm:t>
        <a:bodyPr/>
        <a:lstStyle/>
        <a:p>
          <a:endParaRPr lang="en-US"/>
        </a:p>
      </dgm:t>
    </dgm:pt>
    <dgm:pt modelId="{F4CD84A5-16E0-4A32-8259-9EE4397BA595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D338E8FB-DDE9-4021-8D92-7C5DFB82ECB0}" type="parTrans" cxnId="{AEC06769-1CAC-41C3-B542-D34C371C0F41}">
      <dgm:prSet/>
      <dgm:spPr/>
      <dgm:t>
        <a:bodyPr/>
        <a:lstStyle/>
        <a:p>
          <a:endParaRPr lang="en-US"/>
        </a:p>
      </dgm:t>
    </dgm:pt>
    <dgm:pt modelId="{8B5625B9-6391-4DB2-86BF-89DB160006F5}" type="sibTrans" cxnId="{AEC06769-1CAC-41C3-B542-D34C371C0F41}">
      <dgm:prSet/>
      <dgm:spPr/>
      <dgm:t>
        <a:bodyPr/>
        <a:lstStyle/>
        <a:p>
          <a:endParaRPr lang="en-US"/>
        </a:p>
      </dgm:t>
    </dgm:pt>
    <dgm:pt modelId="{032ABF97-E3C1-4A95-B3DB-91F6C28C9BCB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55CE9BF1-D8DF-4A35-9534-F069CFB9AE58}" type="parTrans" cxnId="{45658016-EF8A-4F90-9149-A7E2270CBFC6}">
      <dgm:prSet/>
      <dgm:spPr/>
      <dgm:t>
        <a:bodyPr/>
        <a:lstStyle/>
        <a:p>
          <a:endParaRPr lang="en-US"/>
        </a:p>
      </dgm:t>
    </dgm:pt>
    <dgm:pt modelId="{5A48EBC8-6F71-40CC-9972-499A93B1EAB4}" type="sibTrans" cxnId="{45658016-EF8A-4F90-9149-A7E2270CBFC6}">
      <dgm:prSet/>
      <dgm:spPr/>
      <dgm:t>
        <a:bodyPr/>
        <a:lstStyle/>
        <a:p>
          <a:endParaRPr lang="en-US"/>
        </a:p>
      </dgm:t>
    </dgm:pt>
    <dgm:pt modelId="{235BDE9E-44AF-4B01-858A-121764E2BE58}">
      <dgm:prSet phldrT="[Text]" custScaleX="133113" custRadScaleRad="120643" custRadScaleInc="-93180"/>
      <dgm:spPr/>
      <dgm:t>
        <a:bodyPr/>
        <a:lstStyle/>
        <a:p>
          <a:endParaRPr lang="en-US" dirty="0"/>
        </a:p>
      </dgm:t>
    </dgm:pt>
    <dgm:pt modelId="{69176223-D4B0-4045-9869-6AE163E03878}" type="parTrans" cxnId="{778A4940-10D0-45DE-8301-D33D97398195}">
      <dgm:prSet/>
      <dgm:spPr/>
      <dgm:t>
        <a:bodyPr/>
        <a:lstStyle/>
        <a:p>
          <a:endParaRPr lang="en-US"/>
        </a:p>
      </dgm:t>
    </dgm:pt>
    <dgm:pt modelId="{F5425D26-4965-42B0-ACB0-231039A4BC4F}" type="sibTrans" cxnId="{778A4940-10D0-45DE-8301-D33D97398195}">
      <dgm:prSet/>
      <dgm:spPr/>
      <dgm:t>
        <a:bodyPr/>
        <a:lstStyle/>
        <a:p>
          <a:endParaRPr lang="en-US"/>
        </a:p>
      </dgm:t>
    </dgm:pt>
    <dgm:pt modelId="{DE6EFA9A-E229-4372-A2FB-5D65EB6705FC}">
      <dgm:prSet phldrT="[Text]" custScaleX="155226" custScaleY="102778" custRadScaleRad="133776" custRadScaleInc="-135842"/>
      <dgm:spPr/>
      <dgm:t>
        <a:bodyPr/>
        <a:lstStyle/>
        <a:p>
          <a:endParaRPr lang="en-US" dirty="0"/>
        </a:p>
      </dgm:t>
    </dgm:pt>
    <dgm:pt modelId="{F23785B0-B03C-4F2B-A455-2686188DD05C}" type="parTrans" cxnId="{0F70B281-42CE-434E-B1A4-1D523080E3D5}">
      <dgm:prSet/>
      <dgm:spPr/>
      <dgm:t>
        <a:bodyPr/>
        <a:lstStyle/>
        <a:p>
          <a:endParaRPr lang="en-US"/>
        </a:p>
      </dgm:t>
    </dgm:pt>
    <dgm:pt modelId="{4A6491B7-5876-42DB-A70F-6520D6AD1743}" type="sibTrans" cxnId="{0F70B281-42CE-434E-B1A4-1D523080E3D5}">
      <dgm:prSet/>
      <dgm:spPr/>
      <dgm:t>
        <a:bodyPr/>
        <a:lstStyle/>
        <a:p>
          <a:endParaRPr lang="en-US"/>
        </a:p>
      </dgm:t>
    </dgm:pt>
    <dgm:pt modelId="{BB6DC0FF-0DBF-4AD3-A08D-5E55054AB9B7}">
      <dgm:prSet phldrT="[Text]" custT="1"/>
      <dgm:spPr/>
      <dgm:t>
        <a:bodyPr/>
        <a:lstStyle/>
        <a:p>
          <a:r>
            <a:rPr lang="en-US" sz="2000" dirty="0" smtClean="0"/>
            <a:t>visual</a:t>
          </a:r>
        </a:p>
        <a:p>
          <a:r>
            <a:rPr lang="en-US" sz="2000" dirty="0" smtClean="0"/>
            <a:t>(adj.)</a:t>
          </a:r>
          <a:endParaRPr lang="en-US" sz="2000" dirty="0"/>
        </a:p>
      </dgm:t>
    </dgm:pt>
    <dgm:pt modelId="{E3FD6AE6-7D8C-44E4-B8FB-8644CED701F2}" type="parTrans" cxnId="{9883F1D2-B2EE-42E9-8B26-525DA74DF2A0}">
      <dgm:prSet/>
      <dgm:spPr/>
      <dgm:t>
        <a:bodyPr/>
        <a:lstStyle/>
        <a:p>
          <a:endParaRPr lang="en-US"/>
        </a:p>
      </dgm:t>
    </dgm:pt>
    <dgm:pt modelId="{68CAC920-E33D-4AC2-83ED-76496A56C34E}" type="sibTrans" cxnId="{9883F1D2-B2EE-42E9-8B26-525DA74DF2A0}">
      <dgm:prSet/>
      <dgm:spPr/>
      <dgm:t>
        <a:bodyPr/>
        <a:lstStyle/>
        <a:p>
          <a:endParaRPr lang="en-US"/>
        </a:p>
      </dgm:t>
    </dgm:pt>
    <dgm:pt modelId="{FB151A69-068C-4834-B6A7-57760C7C67A9}" type="pres">
      <dgm:prSet presAssocID="{0C376AC0-E8C9-4036-A55E-A59B4A11057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4BEADE-365D-46E3-89CB-1A4EF2D0A85F}" type="pres">
      <dgm:prSet presAssocID="{F7F0C35C-C7D8-468A-A557-2214C1F14812}" presName="centerShape" presStyleLbl="node0" presStyleIdx="0" presStyleCnt="1" custScaleX="145913" custScaleY="92102" custLinFactNeighborX="-3436" custLinFactNeighborY="284"/>
      <dgm:spPr/>
      <dgm:t>
        <a:bodyPr/>
        <a:lstStyle/>
        <a:p>
          <a:endParaRPr lang="en-US"/>
        </a:p>
      </dgm:t>
    </dgm:pt>
    <dgm:pt modelId="{10AEF670-5D14-4356-9567-E36E6B4E1C43}" type="pres">
      <dgm:prSet presAssocID="{1B5F954E-B42D-4D3C-80B9-DCFDA5316E38}" presName="Name9" presStyleLbl="parChTrans1D2" presStyleIdx="0" presStyleCnt="8"/>
      <dgm:spPr/>
      <dgm:t>
        <a:bodyPr/>
        <a:lstStyle/>
        <a:p>
          <a:endParaRPr lang="en-US"/>
        </a:p>
      </dgm:t>
    </dgm:pt>
    <dgm:pt modelId="{046D36D8-556B-418D-AE6C-DA055F2683A5}" type="pres">
      <dgm:prSet presAssocID="{1B5F954E-B42D-4D3C-80B9-DCFDA5316E38}" presName="connTx" presStyleLbl="parChTrans1D2" presStyleIdx="0" presStyleCnt="8"/>
      <dgm:spPr/>
      <dgm:t>
        <a:bodyPr/>
        <a:lstStyle/>
        <a:p>
          <a:endParaRPr lang="en-US"/>
        </a:p>
      </dgm:t>
    </dgm:pt>
    <dgm:pt modelId="{DC97B75A-3B39-404A-89D7-1BBCFDBA119C}" type="pres">
      <dgm:prSet presAssocID="{B2104859-D8E7-41DE-8DC9-BD893938B4F5}" presName="node" presStyleLbl="node1" presStyleIdx="0" presStyleCnt="8" custScaleX="184500" custScaleY="112931" custRadScaleRad="119757" custRadScaleInc="-1642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AD1F38-F793-4B4D-A7C1-0EB0E5E96D0E}" type="pres">
      <dgm:prSet presAssocID="{E3FD6AE6-7D8C-44E4-B8FB-8644CED701F2}" presName="Name9" presStyleLbl="parChTrans1D2" presStyleIdx="1" presStyleCnt="8"/>
      <dgm:spPr/>
      <dgm:t>
        <a:bodyPr/>
        <a:lstStyle/>
        <a:p>
          <a:endParaRPr lang="en-US"/>
        </a:p>
      </dgm:t>
    </dgm:pt>
    <dgm:pt modelId="{5E1F2C9F-848F-4D4A-BF3E-1D0CCC125647}" type="pres">
      <dgm:prSet presAssocID="{E3FD6AE6-7D8C-44E4-B8FB-8644CED701F2}" presName="connTx" presStyleLbl="parChTrans1D2" presStyleIdx="1" presStyleCnt="8"/>
      <dgm:spPr/>
      <dgm:t>
        <a:bodyPr/>
        <a:lstStyle/>
        <a:p>
          <a:endParaRPr lang="en-US"/>
        </a:p>
      </dgm:t>
    </dgm:pt>
    <dgm:pt modelId="{10AC0CE8-C76A-4293-98D6-75BC8E255D61}" type="pres">
      <dgm:prSet presAssocID="{BB6DC0FF-0DBF-4AD3-A08D-5E55054AB9B7}" presName="node" presStyleLbl="node1" presStyleIdx="1" presStyleCnt="8" custScaleX="167103" custScaleY="113520" custRadScaleRad="119157" custRadScaleInc="-58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956D89-C625-44FD-919E-833C2148F4B6}" type="pres">
      <dgm:prSet presAssocID="{F2BB8BAE-DAB4-4B98-816D-DB487942119C}" presName="Name9" presStyleLbl="parChTrans1D2" presStyleIdx="2" presStyleCnt="8"/>
      <dgm:spPr/>
      <dgm:t>
        <a:bodyPr/>
        <a:lstStyle/>
        <a:p>
          <a:endParaRPr lang="en-US"/>
        </a:p>
      </dgm:t>
    </dgm:pt>
    <dgm:pt modelId="{3FA89C93-D942-4B07-A057-B5A70186894F}" type="pres">
      <dgm:prSet presAssocID="{F2BB8BAE-DAB4-4B98-816D-DB487942119C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3FC3DFA-EC65-4A8E-AF70-4B93C9A027EC}" type="pres">
      <dgm:prSet presAssocID="{376B5DE4-1C3F-4A76-9B4A-98D21A4AF5F1}" presName="node" presStyleLbl="node1" presStyleIdx="2" presStyleCnt="8" custScaleX="176190" custScaleY="119481" custRadScaleRad="171861" custRadScaleInc="-505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DF5C85-77D1-4BE6-8142-F822C6AD6356}" type="pres">
      <dgm:prSet presAssocID="{D6A625E7-DF06-4D4E-8FCE-4697D3E5ABD1}" presName="Name9" presStyleLbl="parChTrans1D2" presStyleIdx="3" presStyleCnt="8"/>
      <dgm:spPr/>
      <dgm:t>
        <a:bodyPr/>
        <a:lstStyle/>
        <a:p>
          <a:endParaRPr lang="en-US"/>
        </a:p>
      </dgm:t>
    </dgm:pt>
    <dgm:pt modelId="{127C291B-90CF-4500-B282-CC8686ED9239}" type="pres">
      <dgm:prSet presAssocID="{D6A625E7-DF06-4D4E-8FCE-4697D3E5ABD1}" presName="connTx" presStyleLbl="parChTrans1D2" presStyleIdx="3" presStyleCnt="8"/>
      <dgm:spPr/>
      <dgm:t>
        <a:bodyPr/>
        <a:lstStyle/>
        <a:p>
          <a:endParaRPr lang="en-US"/>
        </a:p>
      </dgm:t>
    </dgm:pt>
    <dgm:pt modelId="{268F2B43-F66B-4114-A7FA-7722BF2EC447}" type="pres">
      <dgm:prSet presAssocID="{02BC8C3D-0189-4025-8BDC-8D91B44DC19C}" presName="node" presStyleLbl="node1" presStyleIdx="3" presStyleCnt="8" custScaleX="157547" custScaleY="114941" custRadScaleRad="167781" custRadScaleInc="-126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CA6E1-BC1B-4191-8E83-4251D3746691}" type="pres">
      <dgm:prSet presAssocID="{1F9360AC-45E0-44A5-8C41-F6C19EE3193A}" presName="Name9" presStyleLbl="parChTrans1D2" presStyleIdx="4" presStyleCnt="8"/>
      <dgm:spPr/>
      <dgm:t>
        <a:bodyPr/>
        <a:lstStyle/>
        <a:p>
          <a:endParaRPr lang="en-US"/>
        </a:p>
      </dgm:t>
    </dgm:pt>
    <dgm:pt modelId="{A51102EC-9D4E-485F-A497-84E1A3EC595C}" type="pres">
      <dgm:prSet presAssocID="{1F9360AC-45E0-44A5-8C41-F6C19EE3193A}" presName="connTx" presStyleLbl="parChTrans1D2" presStyleIdx="4" presStyleCnt="8"/>
      <dgm:spPr/>
      <dgm:t>
        <a:bodyPr/>
        <a:lstStyle/>
        <a:p>
          <a:endParaRPr lang="en-US"/>
        </a:p>
      </dgm:t>
    </dgm:pt>
    <dgm:pt modelId="{6CD2F0FC-8650-4840-826A-24AB96447FF8}" type="pres">
      <dgm:prSet presAssocID="{564B5AE9-0D9D-41E1-85EF-4E23387872DA}" presName="node" presStyleLbl="node1" presStyleIdx="4" presStyleCnt="8" custScaleX="167998" custScaleY="107958" custRadScaleRad="104533" custRadScaleInc="-156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8C5CB4-FC2D-4878-A005-272B7526565C}" type="pres">
      <dgm:prSet presAssocID="{9B372BD6-FE79-4769-AAA9-B84C2E13E8EC}" presName="Name9" presStyleLbl="parChTrans1D2" presStyleIdx="5" presStyleCnt="8"/>
      <dgm:spPr/>
      <dgm:t>
        <a:bodyPr/>
        <a:lstStyle/>
        <a:p>
          <a:endParaRPr lang="en-US"/>
        </a:p>
      </dgm:t>
    </dgm:pt>
    <dgm:pt modelId="{E2E65272-6CE1-4FEE-9511-2F358199072A}" type="pres">
      <dgm:prSet presAssocID="{9B372BD6-FE79-4769-AAA9-B84C2E13E8EC}" presName="connTx" presStyleLbl="parChTrans1D2" presStyleIdx="5" presStyleCnt="8"/>
      <dgm:spPr/>
      <dgm:t>
        <a:bodyPr/>
        <a:lstStyle/>
        <a:p>
          <a:endParaRPr lang="en-US"/>
        </a:p>
      </dgm:t>
    </dgm:pt>
    <dgm:pt modelId="{80CEAC33-D935-4F10-834E-4F64B8ED3B48}" type="pres">
      <dgm:prSet presAssocID="{A2E5F48A-55E3-4FF8-9633-1C669D2F9C08}" presName="node" presStyleLbl="node1" presStyleIdx="5" presStyleCnt="8" custScaleX="156746" custScaleY="101485" custRadScaleRad="101937" custRadScaleInc="-546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97889A-0A91-45FB-A058-A03CA17BB456}" type="pres">
      <dgm:prSet presAssocID="{67EE00F5-495C-4F93-8BE0-04188A81347C}" presName="Name9" presStyleLbl="parChTrans1D2" presStyleIdx="6" presStyleCnt="8"/>
      <dgm:spPr/>
      <dgm:t>
        <a:bodyPr/>
        <a:lstStyle/>
        <a:p>
          <a:endParaRPr lang="en-US"/>
        </a:p>
      </dgm:t>
    </dgm:pt>
    <dgm:pt modelId="{328591B2-3C43-447B-ABD8-F849CAB7DEF5}" type="pres">
      <dgm:prSet presAssocID="{67EE00F5-495C-4F93-8BE0-04188A81347C}" presName="connTx" presStyleLbl="parChTrans1D2" presStyleIdx="6" presStyleCnt="8"/>
      <dgm:spPr/>
      <dgm:t>
        <a:bodyPr/>
        <a:lstStyle/>
        <a:p>
          <a:endParaRPr lang="en-US"/>
        </a:p>
      </dgm:t>
    </dgm:pt>
    <dgm:pt modelId="{144F6B4C-EC73-4CA9-9AF8-05F02CBDFBE3}" type="pres">
      <dgm:prSet presAssocID="{E7F3BA06-436E-477E-8005-93644E824245}" presName="node" presStyleLbl="node1" presStyleIdx="6" presStyleCnt="8" custAng="0" custScaleX="179615" custScaleY="107465" custRadScaleRad="168967" custRadScaleInc="-71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DD16AC-810D-4152-BA87-10EDE75F507C}" type="pres">
      <dgm:prSet presAssocID="{086C20F5-9A52-4770-84E5-A812DBF2ECFB}" presName="Name9" presStyleLbl="parChTrans1D2" presStyleIdx="7" presStyleCnt="8"/>
      <dgm:spPr/>
      <dgm:t>
        <a:bodyPr/>
        <a:lstStyle/>
        <a:p>
          <a:endParaRPr lang="en-US"/>
        </a:p>
      </dgm:t>
    </dgm:pt>
    <dgm:pt modelId="{2A0DDCA2-C7D0-4C9B-8A4C-C18B31420271}" type="pres">
      <dgm:prSet presAssocID="{086C20F5-9A52-4770-84E5-A812DBF2ECFB}" presName="connTx" presStyleLbl="parChTrans1D2" presStyleIdx="7" presStyleCnt="8"/>
      <dgm:spPr/>
      <dgm:t>
        <a:bodyPr/>
        <a:lstStyle/>
        <a:p>
          <a:endParaRPr lang="en-US"/>
        </a:p>
      </dgm:t>
    </dgm:pt>
    <dgm:pt modelId="{ECCB3501-C079-4AD9-B441-9EDC788E34F3}" type="pres">
      <dgm:prSet presAssocID="{2C758B9E-8D21-458D-9081-2251E327992F}" presName="node" presStyleLbl="node1" presStyleIdx="7" presStyleCnt="8" custAng="0" custScaleX="171403" custScaleY="116987" custRadScaleRad="170290" custRadScaleInc="-1494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C447A3-4834-40C0-929D-C705F57085DD}" type="presOf" srcId="{B2104859-D8E7-41DE-8DC9-BD893938B4F5}" destId="{DC97B75A-3B39-404A-89D7-1BBCFDBA119C}" srcOrd="0" destOrd="0" presId="urn:microsoft.com/office/officeart/2005/8/layout/radial1"/>
    <dgm:cxn modelId="{D5DF5045-C7D9-47BC-BAEE-E9912B208337}" srcId="{0C376AC0-E8C9-4036-A55E-A59B4A11057E}" destId="{203223DE-F212-447D-A7CA-D12D17CD3979}" srcOrd="3" destOrd="0" parTransId="{0D67284E-7C8B-46F1-90D8-2ADC2A714E90}" sibTransId="{E9281E72-5523-495F-B93E-EE0C75992653}"/>
    <dgm:cxn modelId="{2BA1C919-BB5D-45D1-8590-C392D271293A}" srcId="{0C376AC0-E8C9-4036-A55E-A59B4A11057E}" destId="{C99C70E3-1247-4B33-8B23-055BCDDCE04F}" srcOrd="9" destOrd="0" parTransId="{0F102819-1CEA-48BE-A8CC-7932A208F046}" sibTransId="{98A91176-2739-4FFC-A895-C7F43A5D349C}"/>
    <dgm:cxn modelId="{2B0A2718-C998-4A67-AA95-8F564C4178F6}" srcId="{F7F0C35C-C7D8-468A-A557-2214C1F14812}" destId="{02BC8C3D-0189-4025-8BDC-8D91B44DC19C}" srcOrd="3" destOrd="0" parTransId="{D6A625E7-DF06-4D4E-8FCE-4697D3E5ABD1}" sibTransId="{D891971B-6A29-4482-A09A-586E969C0307}"/>
    <dgm:cxn modelId="{521E9020-C773-433F-A845-38FCE86073BA}" type="presOf" srcId="{E3FD6AE6-7D8C-44E4-B8FB-8644CED701F2}" destId="{5E1F2C9F-848F-4D4A-BF3E-1D0CCC125647}" srcOrd="1" destOrd="0" presId="urn:microsoft.com/office/officeart/2005/8/layout/radial1"/>
    <dgm:cxn modelId="{2302C95F-7916-4FDB-938E-D11BA6F4A816}" srcId="{0C376AC0-E8C9-4036-A55E-A59B4A11057E}" destId="{C4D20306-E5FD-498F-A89B-37C67598C6C0}" srcOrd="17" destOrd="0" parTransId="{6B835F4C-85B5-41BE-9493-30FACE2AA768}" sibTransId="{53A7EE2F-701E-42C7-BBDC-0BD7061BE400}"/>
    <dgm:cxn modelId="{3F770679-0ED1-43CA-81F9-96A476BF4D9B}" srcId="{0C376AC0-E8C9-4036-A55E-A59B4A11057E}" destId="{2EAE9508-7C36-4E72-A9AF-FB32E73024B5}" srcOrd="5" destOrd="0" parTransId="{9A981F70-672F-4BF5-9589-57F770A643D8}" sibTransId="{FB762A0D-95B7-41C7-98C7-19B9EBD034AD}"/>
    <dgm:cxn modelId="{0730E364-6E8E-47A3-8AC8-2A3AB7DEB2EE}" type="presOf" srcId="{9B372BD6-FE79-4769-AAA9-B84C2E13E8EC}" destId="{E2E65272-6CE1-4FEE-9511-2F358199072A}" srcOrd="1" destOrd="0" presId="urn:microsoft.com/office/officeart/2005/8/layout/radial1"/>
    <dgm:cxn modelId="{778A4940-10D0-45DE-8301-D33D97398195}" srcId="{0C376AC0-E8C9-4036-A55E-A59B4A11057E}" destId="{235BDE9E-44AF-4B01-858A-121764E2BE58}" srcOrd="23" destOrd="0" parTransId="{69176223-D4B0-4045-9869-6AE163E03878}" sibTransId="{F5425D26-4965-42B0-ACB0-231039A4BC4F}"/>
    <dgm:cxn modelId="{6BF73E5E-F6A6-4711-B7D8-92DA20BBCE5B}" type="presOf" srcId="{A2E5F48A-55E3-4FF8-9633-1C669D2F9C08}" destId="{80CEAC33-D935-4F10-834E-4F64B8ED3B48}" srcOrd="0" destOrd="0" presId="urn:microsoft.com/office/officeart/2005/8/layout/radial1"/>
    <dgm:cxn modelId="{34F1867C-A05C-41AA-966B-948BA515A813}" type="presOf" srcId="{67EE00F5-495C-4F93-8BE0-04188A81347C}" destId="{4E97889A-0A91-45FB-A058-A03CA17BB456}" srcOrd="0" destOrd="0" presId="urn:microsoft.com/office/officeart/2005/8/layout/radial1"/>
    <dgm:cxn modelId="{AEC06769-1CAC-41C3-B542-D34C371C0F41}" srcId="{0C376AC0-E8C9-4036-A55E-A59B4A11057E}" destId="{F4CD84A5-16E0-4A32-8259-9EE4397BA595}" srcOrd="21" destOrd="0" parTransId="{D338E8FB-DDE9-4021-8D92-7C5DFB82ECB0}" sibTransId="{8B5625B9-6391-4DB2-86BF-89DB160006F5}"/>
    <dgm:cxn modelId="{8C0E8690-0FAC-4EC0-B9C3-B8819F168408}" srcId="{0C376AC0-E8C9-4036-A55E-A59B4A11057E}" destId="{BE5E4C39-0175-405D-B417-177278A84DD4}" srcOrd="11" destOrd="0" parTransId="{6992FE3C-3064-4748-8C4B-0E557C0F7CF2}" sibTransId="{6D79CC73-7ABC-429C-8E59-8EFD7D39EC50}"/>
    <dgm:cxn modelId="{22C7FA36-6C53-4BAE-8800-D0D93801D42E}" srcId="{0C376AC0-E8C9-4036-A55E-A59B4A11057E}" destId="{B5B3312F-3DAB-4D3D-B261-5ECCAE7E2B13}" srcOrd="12" destOrd="0" parTransId="{6A79DC97-3D13-4A1C-AC90-3B4A72213670}" sibTransId="{4BF096BE-4CF2-4982-B7EA-1FC1EE3392F5}"/>
    <dgm:cxn modelId="{F57EC930-3B85-4942-A214-F78378A4ACF2}" type="presOf" srcId="{D6A625E7-DF06-4D4E-8FCE-4697D3E5ABD1}" destId="{CADF5C85-77D1-4BE6-8142-F822C6AD6356}" srcOrd="0" destOrd="0" presId="urn:microsoft.com/office/officeart/2005/8/layout/radial1"/>
    <dgm:cxn modelId="{B8870147-2154-4322-811B-EAA9A826C3CB}" srcId="{F7F0C35C-C7D8-468A-A557-2214C1F14812}" destId="{B2104859-D8E7-41DE-8DC9-BD893938B4F5}" srcOrd="0" destOrd="0" parTransId="{1B5F954E-B42D-4D3C-80B9-DCFDA5316E38}" sibTransId="{D4A92BF8-608D-4367-8192-146C246C06A3}"/>
    <dgm:cxn modelId="{140D2AF7-1F35-4C48-BFE6-876B505EA74E}" type="presOf" srcId="{02BC8C3D-0189-4025-8BDC-8D91B44DC19C}" destId="{268F2B43-F66B-4114-A7FA-7722BF2EC447}" srcOrd="0" destOrd="0" presId="urn:microsoft.com/office/officeart/2005/8/layout/radial1"/>
    <dgm:cxn modelId="{5CC0E088-F89F-4933-930C-EBB5C54C10E0}" type="presOf" srcId="{67EE00F5-495C-4F93-8BE0-04188A81347C}" destId="{328591B2-3C43-447B-ABD8-F849CAB7DEF5}" srcOrd="1" destOrd="0" presId="urn:microsoft.com/office/officeart/2005/8/layout/radial1"/>
    <dgm:cxn modelId="{060C7F80-D444-4D0F-92B0-221501816BA7}" srcId="{F7F0C35C-C7D8-468A-A557-2214C1F14812}" destId="{E7F3BA06-436E-477E-8005-93644E824245}" srcOrd="6" destOrd="0" parTransId="{67EE00F5-495C-4F93-8BE0-04188A81347C}" sibTransId="{C8FDF0B3-A951-4C9D-9402-3375E9100572}"/>
    <dgm:cxn modelId="{34D83DDB-3CB1-47F1-A47E-94746229BF9A}" type="presOf" srcId="{F2BB8BAE-DAB4-4B98-816D-DB487942119C}" destId="{F7956D89-C625-44FD-919E-833C2148F4B6}" srcOrd="0" destOrd="0" presId="urn:microsoft.com/office/officeart/2005/8/layout/radial1"/>
    <dgm:cxn modelId="{65498E40-858F-417C-BD1B-1F1356FD28FF}" srcId="{0C376AC0-E8C9-4036-A55E-A59B4A11057E}" destId="{8554EEC2-EC10-4025-97F8-A5FC042645B2}" srcOrd="2" destOrd="0" parTransId="{E65268EC-A59E-4AD2-8F3B-6958256B9073}" sibTransId="{8EC700F6-F7DF-4128-B7A7-A928F8AB7697}"/>
    <dgm:cxn modelId="{F61770DC-F88D-49F9-BC97-F13B7E2ED0C1}" type="presOf" srcId="{376B5DE4-1C3F-4A76-9B4A-98D21A4AF5F1}" destId="{13FC3DFA-EC65-4A8E-AF70-4B93C9A027EC}" srcOrd="0" destOrd="0" presId="urn:microsoft.com/office/officeart/2005/8/layout/radial1"/>
    <dgm:cxn modelId="{09EB9642-6DD4-4D90-88BD-07C17FB2AABC}" srcId="{F7F0C35C-C7D8-468A-A557-2214C1F14812}" destId="{A2E5F48A-55E3-4FF8-9633-1C669D2F9C08}" srcOrd="5" destOrd="0" parTransId="{9B372BD6-FE79-4769-AAA9-B84C2E13E8EC}" sibTransId="{E08AE13C-908F-4378-96FC-081C6BE7ACCB}"/>
    <dgm:cxn modelId="{5A3FD2FC-2B44-4F88-9252-592D8D8C16DA}" srcId="{F7F0C35C-C7D8-468A-A557-2214C1F14812}" destId="{376B5DE4-1C3F-4A76-9B4A-98D21A4AF5F1}" srcOrd="2" destOrd="0" parTransId="{F2BB8BAE-DAB4-4B98-816D-DB487942119C}" sibTransId="{00E075C7-8C4C-43D2-B02D-24742270C83A}"/>
    <dgm:cxn modelId="{C7E1302D-FC62-4A13-B50B-C7FB88189909}" srcId="{0C376AC0-E8C9-4036-A55E-A59B4A11057E}" destId="{5DE919AD-12CE-4D7F-BF2C-7EADF13DD5BE}" srcOrd="10" destOrd="0" parTransId="{60233677-ABF4-4AF6-8392-06AC49166954}" sibTransId="{F82FB79C-93D0-42CA-BFF7-9E24345BF190}"/>
    <dgm:cxn modelId="{24782B9F-5A0D-4754-B65A-5F64E865A485}" srcId="{0C376AC0-E8C9-4036-A55E-A59B4A11057E}" destId="{6E083CFA-8213-4CBA-AEFC-DCA8347DA2DF}" srcOrd="4" destOrd="0" parTransId="{24634450-15E6-46FB-9A4C-17442E8D70B1}" sibTransId="{D03DA982-9AF0-420D-A356-9BEE66C5D8AF}"/>
    <dgm:cxn modelId="{E538C33D-3BF7-4A85-B94A-EB757E58513A}" srcId="{0C376AC0-E8C9-4036-A55E-A59B4A11057E}" destId="{086D37A8-0887-4897-9CAD-0BD7B542CC55}" srcOrd="13" destOrd="0" parTransId="{2DD8EA2F-6003-46D7-9796-020C741C98CE}" sibTransId="{E353B8B5-C83F-4F6A-8347-903C9B7B61B6}"/>
    <dgm:cxn modelId="{D6E3C486-127E-4F55-A323-37890DBD435D}" type="presOf" srcId="{2C758B9E-8D21-458D-9081-2251E327992F}" destId="{ECCB3501-C079-4AD9-B441-9EDC788E34F3}" srcOrd="0" destOrd="0" presId="urn:microsoft.com/office/officeart/2005/8/layout/radial1"/>
    <dgm:cxn modelId="{7FB6F186-E2B9-478C-950C-B8BDF18DB0C1}" srcId="{0C376AC0-E8C9-4036-A55E-A59B4A11057E}" destId="{AFBD7A70-CB8D-4ECC-8FF1-E227D6AAA348}" srcOrd="15" destOrd="0" parTransId="{936C80CC-67B8-4FCF-8BBA-673868D56C5D}" sibTransId="{F1D483CA-8D7C-4295-AE19-CF0500F3FDE9}"/>
    <dgm:cxn modelId="{FB6760A8-4D90-4E91-BD0D-B8140D3AA676}" type="presOf" srcId="{D6A625E7-DF06-4D4E-8FCE-4697D3E5ABD1}" destId="{127C291B-90CF-4500-B282-CC8686ED9239}" srcOrd="1" destOrd="0" presId="urn:microsoft.com/office/officeart/2005/8/layout/radial1"/>
    <dgm:cxn modelId="{CE7EF456-0DB8-4FBC-9072-7CE83E6BFDAA}" type="presOf" srcId="{BB6DC0FF-0DBF-4AD3-A08D-5E55054AB9B7}" destId="{10AC0CE8-C76A-4293-98D6-75BC8E255D61}" srcOrd="0" destOrd="0" presId="urn:microsoft.com/office/officeart/2005/8/layout/radial1"/>
    <dgm:cxn modelId="{B207B55F-FFF0-4C46-9C6E-22B8CD7DA20F}" srcId="{0C376AC0-E8C9-4036-A55E-A59B4A11057E}" destId="{73BDA223-2ABD-466C-98B2-0EC023D0047E}" srcOrd="14" destOrd="0" parTransId="{6C2BF104-118D-4E1C-9A41-1DFABF9A70C3}" sibTransId="{84E6DD8B-0B8C-48FD-82C3-1E4A2AA05DDC}"/>
    <dgm:cxn modelId="{82F202B5-46A7-4997-B794-6DE9E00F8D9E}" type="presOf" srcId="{1B5F954E-B42D-4D3C-80B9-DCFDA5316E38}" destId="{046D36D8-556B-418D-AE6C-DA055F2683A5}" srcOrd="1" destOrd="0" presId="urn:microsoft.com/office/officeart/2005/8/layout/radial1"/>
    <dgm:cxn modelId="{7403A46D-4DC4-48CB-9DD1-C3849DEF280E}" srcId="{0C376AC0-E8C9-4036-A55E-A59B4A11057E}" destId="{4FDEF11E-9C72-432F-B3D8-FCD5DE5891E8}" srcOrd="1" destOrd="0" parTransId="{1D06C00F-333E-444D-8F00-4F711968BCD6}" sibTransId="{63437E0B-8506-46C4-9265-F57D8BAF0614}"/>
    <dgm:cxn modelId="{676B4AE7-CCF7-44B4-AA7C-09ABAF7A5F06}" srcId="{0C376AC0-E8C9-4036-A55E-A59B4A11057E}" destId="{8A0F4ECF-0E2B-4765-A207-F60EB0487645}" srcOrd="19" destOrd="0" parTransId="{3EE7E2CE-38DA-4500-8A49-5959C6331792}" sibTransId="{6AF6CF35-455B-4077-9E55-745625F2AB70}"/>
    <dgm:cxn modelId="{521297C8-D67B-4F4E-8883-58ECBE1B6F81}" type="presOf" srcId="{F7F0C35C-C7D8-468A-A557-2214C1F14812}" destId="{AA4BEADE-365D-46E3-89CB-1A4EF2D0A85F}" srcOrd="0" destOrd="0" presId="urn:microsoft.com/office/officeart/2005/8/layout/radial1"/>
    <dgm:cxn modelId="{BC615481-86F3-4F4B-9A65-DCE270CA22F5}" type="presOf" srcId="{E3FD6AE6-7D8C-44E4-B8FB-8644CED701F2}" destId="{0AAD1F38-F793-4B4D-A7C1-0EB0E5E96D0E}" srcOrd="0" destOrd="0" presId="urn:microsoft.com/office/officeart/2005/8/layout/radial1"/>
    <dgm:cxn modelId="{95763EB4-0F0F-4077-80D6-12B5AD3D156F}" srcId="{0C376AC0-E8C9-4036-A55E-A59B4A11057E}" destId="{826541EC-910E-4BCB-B704-08A1AD6D968F}" srcOrd="8" destOrd="0" parTransId="{9CEC4719-1114-4183-A9E6-1295DE07FB7C}" sibTransId="{EB95DCFE-3AD9-439A-8AFB-E63F98A59922}"/>
    <dgm:cxn modelId="{74FA8082-AF93-4646-A59B-CD3E0E5613DE}" srcId="{F7F0C35C-C7D8-468A-A557-2214C1F14812}" destId="{2C758B9E-8D21-458D-9081-2251E327992F}" srcOrd="7" destOrd="0" parTransId="{086C20F5-9A52-4770-84E5-A812DBF2ECFB}" sibTransId="{6A5BD57A-5EA0-4BDA-963F-77AAF83949FF}"/>
    <dgm:cxn modelId="{BE5CFD37-D59C-4DA9-9AB1-D67B90FECFDF}" type="presOf" srcId="{564B5AE9-0D9D-41E1-85EF-4E23387872DA}" destId="{6CD2F0FC-8650-4840-826A-24AB96447FF8}" srcOrd="0" destOrd="0" presId="urn:microsoft.com/office/officeart/2005/8/layout/radial1"/>
    <dgm:cxn modelId="{0AB5C4B2-F470-4CF3-AAC1-F42C05F8EAA9}" srcId="{0C376AC0-E8C9-4036-A55E-A59B4A11057E}" destId="{18F99082-99FF-44C4-A138-46BFE8113404}" srcOrd="7" destOrd="0" parTransId="{A48826C9-EE5C-4338-B9B0-3AFE6E06D493}" sibTransId="{987E1BA9-5476-4A9B-83D5-4821F31ACE44}"/>
    <dgm:cxn modelId="{0F70B281-42CE-434E-B1A4-1D523080E3D5}" srcId="{0C376AC0-E8C9-4036-A55E-A59B4A11057E}" destId="{DE6EFA9A-E229-4372-A2FB-5D65EB6705FC}" srcOrd="24" destOrd="0" parTransId="{F23785B0-B03C-4F2B-A455-2686188DD05C}" sibTransId="{4A6491B7-5876-42DB-A70F-6520D6AD1743}"/>
    <dgm:cxn modelId="{12BE883C-B309-4650-9AE8-BC05CD88E3A2}" type="presOf" srcId="{1F9360AC-45E0-44A5-8C41-F6C19EE3193A}" destId="{8ADCA6E1-BC1B-4191-8E83-4251D3746691}" srcOrd="0" destOrd="0" presId="urn:microsoft.com/office/officeart/2005/8/layout/radial1"/>
    <dgm:cxn modelId="{65980BD3-0DDF-43D0-816E-8682C2E9A562}" type="presOf" srcId="{F2BB8BAE-DAB4-4B98-816D-DB487942119C}" destId="{3FA89C93-D942-4B07-A057-B5A70186894F}" srcOrd="1" destOrd="0" presId="urn:microsoft.com/office/officeart/2005/8/layout/radial1"/>
    <dgm:cxn modelId="{9883F1D2-B2EE-42E9-8B26-525DA74DF2A0}" srcId="{F7F0C35C-C7D8-468A-A557-2214C1F14812}" destId="{BB6DC0FF-0DBF-4AD3-A08D-5E55054AB9B7}" srcOrd="1" destOrd="0" parTransId="{E3FD6AE6-7D8C-44E4-B8FB-8644CED701F2}" sibTransId="{68CAC920-E33D-4AC2-83ED-76496A56C34E}"/>
    <dgm:cxn modelId="{160A0AD0-5BCB-4BC0-AD46-596D773D7744}" type="presOf" srcId="{E7F3BA06-436E-477E-8005-93644E824245}" destId="{144F6B4C-EC73-4CA9-9AF8-05F02CBDFBE3}" srcOrd="0" destOrd="0" presId="urn:microsoft.com/office/officeart/2005/8/layout/radial1"/>
    <dgm:cxn modelId="{56D4C85F-7524-4CBF-98B3-B8DCA69B17C0}" srcId="{0C376AC0-E8C9-4036-A55E-A59B4A11057E}" destId="{FDBC8741-C1E7-48E0-8AB2-D2C3303F0B34}" srcOrd="6" destOrd="0" parTransId="{CEE014D8-0914-4332-A050-EA6D3FCA396D}" sibTransId="{D8CC92E9-8BD0-4699-AAFB-A0571B720BC6}"/>
    <dgm:cxn modelId="{8307F882-879E-4DA9-8E0F-0CED52F1BC69}" type="presOf" srcId="{1F9360AC-45E0-44A5-8C41-F6C19EE3193A}" destId="{A51102EC-9D4E-485F-A497-84E1A3EC595C}" srcOrd="1" destOrd="0" presId="urn:microsoft.com/office/officeart/2005/8/layout/radial1"/>
    <dgm:cxn modelId="{98FF905E-57CE-4F9D-80B5-D2D9850BCAAB}" type="presOf" srcId="{086C20F5-9A52-4770-84E5-A812DBF2ECFB}" destId="{63DD16AC-810D-4152-BA87-10EDE75F507C}" srcOrd="0" destOrd="0" presId="urn:microsoft.com/office/officeart/2005/8/layout/radial1"/>
    <dgm:cxn modelId="{F59F908B-7135-4141-BF2A-0E4F39AC3E9B}" srcId="{0C376AC0-E8C9-4036-A55E-A59B4A11057E}" destId="{D61B0DAC-E7AE-4600-A06F-E970A99B88BC}" srcOrd="18" destOrd="0" parTransId="{11CC03E5-4AAB-413A-B80A-25D9DDBA90AE}" sibTransId="{D2F6CCAE-C456-40D4-ADD4-B8363CB54071}"/>
    <dgm:cxn modelId="{EAD56B77-C35C-4E0A-B460-13D1A798900E}" type="presOf" srcId="{1B5F954E-B42D-4D3C-80B9-DCFDA5316E38}" destId="{10AEF670-5D14-4356-9567-E36E6B4E1C43}" srcOrd="0" destOrd="0" presId="urn:microsoft.com/office/officeart/2005/8/layout/radial1"/>
    <dgm:cxn modelId="{BBDFEC68-6EC6-4E7F-BBC7-0D80C7F07A00}" srcId="{F7F0C35C-C7D8-468A-A557-2214C1F14812}" destId="{564B5AE9-0D9D-41E1-85EF-4E23387872DA}" srcOrd="4" destOrd="0" parTransId="{1F9360AC-45E0-44A5-8C41-F6C19EE3193A}" sibTransId="{42C9D4DD-CDB7-4E80-923E-11393013F4C1}"/>
    <dgm:cxn modelId="{AC1AF8E9-E8AE-46DF-9883-D4F3D74B4F21}" srcId="{0C376AC0-E8C9-4036-A55E-A59B4A11057E}" destId="{67B703B6-6B4B-4587-8B53-FB0955594486}" srcOrd="20" destOrd="0" parTransId="{CF7E1E16-5E03-40F7-84A3-B7E05E7F183D}" sibTransId="{2485DD82-947B-46C8-B8C8-AFA61F1C966C}"/>
    <dgm:cxn modelId="{3AA1C170-43F6-4739-8B4B-8286F7B4DB4B}" srcId="{0C376AC0-E8C9-4036-A55E-A59B4A11057E}" destId="{E9CDF8D5-F77C-40F6-8C25-D1BBE35BD9C5}" srcOrd="16" destOrd="0" parTransId="{C77ED19E-0EF3-4C48-8994-E8145D6E0909}" sibTransId="{4F65FE56-4D9C-4C41-9428-F74FDE060FDC}"/>
    <dgm:cxn modelId="{22769C90-681F-446B-AAC9-8FED6B6D0753}" type="presOf" srcId="{0C376AC0-E8C9-4036-A55E-A59B4A11057E}" destId="{FB151A69-068C-4834-B6A7-57760C7C67A9}" srcOrd="0" destOrd="0" presId="urn:microsoft.com/office/officeart/2005/8/layout/radial1"/>
    <dgm:cxn modelId="{45658016-EF8A-4F90-9149-A7E2270CBFC6}" srcId="{0C376AC0-E8C9-4036-A55E-A59B4A11057E}" destId="{032ABF97-E3C1-4A95-B3DB-91F6C28C9BCB}" srcOrd="22" destOrd="0" parTransId="{55CE9BF1-D8DF-4A35-9534-F069CFB9AE58}" sibTransId="{5A48EBC8-6F71-40CC-9972-499A93B1EAB4}"/>
    <dgm:cxn modelId="{1EDBEC36-EF87-4C20-BF2E-2406B006D067}" type="presOf" srcId="{086C20F5-9A52-4770-84E5-A812DBF2ECFB}" destId="{2A0DDCA2-C7D0-4C9B-8A4C-C18B31420271}" srcOrd="1" destOrd="0" presId="urn:microsoft.com/office/officeart/2005/8/layout/radial1"/>
    <dgm:cxn modelId="{83ED0C7E-A0D1-42B3-B1D5-072CC42C096E}" srcId="{0C376AC0-E8C9-4036-A55E-A59B4A11057E}" destId="{F7F0C35C-C7D8-468A-A557-2214C1F14812}" srcOrd="0" destOrd="0" parTransId="{33A0B49C-73B4-4CFA-A33F-C7266B0BBB20}" sibTransId="{62D39DF7-84DC-460C-A91F-0D94ADD31F13}"/>
    <dgm:cxn modelId="{0B0470A2-1755-44CF-AB0B-4DEAFBC88BD1}" type="presOf" srcId="{9B372BD6-FE79-4769-AAA9-B84C2E13E8EC}" destId="{7E8C5CB4-FC2D-4878-A005-272B7526565C}" srcOrd="0" destOrd="0" presId="urn:microsoft.com/office/officeart/2005/8/layout/radial1"/>
    <dgm:cxn modelId="{F398FAD0-B072-4FD3-B85F-6A61E34E7EAB}" type="presParOf" srcId="{FB151A69-068C-4834-B6A7-57760C7C67A9}" destId="{AA4BEADE-365D-46E3-89CB-1A4EF2D0A85F}" srcOrd="0" destOrd="0" presId="urn:microsoft.com/office/officeart/2005/8/layout/radial1"/>
    <dgm:cxn modelId="{0BEB8D0B-DB1F-4EBC-B761-9F9469BD71CA}" type="presParOf" srcId="{FB151A69-068C-4834-B6A7-57760C7C67A9}" destId="{10AEF670-5D14-4356-9567-E36E6B4E1C43}" srcOrd="1" destOrd="0" presId="urn:microsoft.com/office/officeart/2005/8/layout/radial1"/>
    <dgm:cxn modelId="{1DECAEB5-36D1-4291-816D-A691FBE612F1}" type="presParOf" srcId="{10AEF670-5D14-4356-9567-E36E6B4E1C43}" destId="{046D36D8-556B-418D-AE6C-DA055F2683A5}" srcOrd="0" destOrd="0" presId="urn:microsoft.com/office/officeart/2005/8/layout/radial1"/>
    <dgm:cxn modelId="{FCBB1B79-3D7D-47D3-833A-12175A4A1920}" type="presParOf" srcId="{FB151A69-068C-4834-B6A7-57760C7C67A9}" destId="{DC97B75A-3B39-404A-89D7-1BBCFDBA119C}" srcOrd="2" destOrd="0" presId="urn:microsoft.com/office/officeart/2005/8/layout/radial1"/>
    <dgm:cxn modelId="{3FD990B1-9736-4BE4-A023-C8C0C117F932}" type="presParOf" srcId="{FB151A69-068C-4834-B6A7-57760C7C67A9}" destId="{0AAD1F38-F793-4B4D-A7C1-0EB0E5E96D0E}" srcOrd="3" destOrd="0" presId="urn:microsoft.com/office/officeart/2005/8/layout/radial1"/>
    <dgm:cxn modelId="{891FB7D6-AB3D-4212-B49D-44BF3B8C9D15}" type="presParOf" srcId="{0AAD1F38-F793-4B4D-A7C1-0EB0E5E96D0E}" destId="{5E1F2C9F-848F-4D4A-BF3E-1D0CCC125647}" srcOrd="0" destOrd="0" presId="urn:microsoft.com/office/officeart/2005/8/layout/radial1"/>
    <dgm:cxn modelId="{7757C21D-D116-42ED-A116-86AFEC28EDD0}" type="presParOf" srcId="{FB151A69-068C-4834-B6A7-57760C7C67A9}" destId="{10AC0CE8-C76A-4293-98D6-75BC8E255D61}" srcOrd="4" destOrd="0" presId="urn:microsoft.com/office/officeart/2005/8/layout/radial1"/>
    <dgm:cxn modelId="{5BF9BBF5-5612-4A4D-9228-F626FB1A6E0B}" type="presParOf" srcId="{FB151A69-068C-4834-B6A7-57760C7C67A9}" destId="{F7956D89-C625-44FD-919E-833C2148F4B6}" srcOrd="5" destOrd="0" presId="urn:microsoft.com/office/officeart/2005/8/layout/radial1"/>
    <dgm:cxn modelId="{57629875-BA1F-45B9-9EB3-AAAA28F2B390}" type="presParOf" srcId="{F7956D89-C625-44FD-919E-833C2148F4B6}" destId="{3FA89C93-D942-4B07-A057-B5A70186894F}" srcOrd="0" destOrd="0" presId="urn:microsoft.com/office/officeart/2005/8/layout/radial1"/>
    <dgm:cxn modelId="{CAAE8CCD-86A5-4157-9B25-D970E2FCAA46}" type="presParOf" srcId="{FB151A69-068C-4834-B6A7-57760C7C67A9}" destId="{13FC3DFA-EC65-4A8E-AF70-4B93C9A027EC}" srcOrd="6" destOrd="0" presId="urn:microsoft.com/office/officeart/2005/8/layout/radial1"/>
    <dgm:cxn modelId="{9B9E36BD-78B4-49BE-B42B-FA70DE1DCDE1}" type="presParOf" srcId="{FB151A69-068C-4834-B6A7-57760C7C67A9}" destId="{CADF5C85-77D1-4BE6-8142-F822C6AD6356}" srcOrd="7" destOrd="0" presId="urn:microsoft.com/office/officeart/2005/8/layout/radial1"/>
    <dgm:cxn modelId="{F6965948-0762-4F4E-B8D1-FB869207D550}" type="presParOf" srcId="{CADF5C85-77D1-4BE6-8142-F822C6AD6356}" destId="{127C291B-90CF-4500-B282-CC8686ED9239}" srcOrd="0" destOrd="0" presId="urn:microsoft.com/office/officeart/2005/8/layout/radial1"/>
    <dgm:cxn modelId="{6439B8B1-15E1-444D-B170-687E5A88DB9E}" type="presParOf" srcId="{FB151A69-068C-4834-B6A7-57760C7C67A9}" destId="{268F2B43-F66B-4114-A7FA-7722BF2EC447}" srcOrd="8" destOrd="0" presId="urn:microsoft.com/office/officeart/2005/8/layout/radial1"/>
    <dgm:cxn modelId="{B72ED338-0133-4804-8500-89EC622D1CF3}" type="presParOf" srcId="{FB151A69-068C-4834-B6A7-57760C7C67A9}" destId="{8ADCA6E1-BC1B-4191-8E83-4251D3746691}" srcOrd="9" destOrd="0" presId="urn:microsoft.com/office/officeart/2005/8/layout/radial1"/>
    <dgm:cxn modelId="{F2155246-F036-4E17-B780-3364E2136F90}" type="presParOf" srcId="{8ADCA6E1-BC1B-4191-8E83-4251D3746691}" destId="{A51102EC-9D4E-485F-A497-84E1A3EC595C}" srcOrd="0" destOrd="0" presId="urn:microsoft.com/office/officeart/2005/8/layout/radial1"/>
    <dgm:cxn modelId="{72040ACA-C020-4CAB-B625-01B1952828F9}" type="presParOf" srcId="{FB151A69-068C-4834-B6A7-57760C7C67A9}" destId="{6CD2F0FC-8650-4840-826A-24AB96447FF8}" srcOrd="10" destOrd="0" presId="urn:microsoft.com/office/officeart/2005/8/layout/radial1"/>
    <dgm:cxn modelId="{33B91AC2-D2D7-4F9D-AFCD-DF595E8AD5EC}" type="presParOf" srcId="{FB151A69-068C-4834-B6A7-57760C7C67A9}" destId="{7E8C5CB4-FC2D-4878-A005-272B7526565C}" srcOrd="11" destOrd="0" presId="urn:microsoft.com/office/officeart/2005/8/layout/radial1"/>
    <dgm:cxn modelId="{F10BE06B-6750-4CED-9492-69099C13B579}" type="presParOf" srcId="{7E8C5CB4-FC2D-4878-A005-272B7526565C}" destId="{E2E65272-6CE1-4FEE-9511-2F358199072A}" srcOrd="0" destOrd="0" presId="urn:microsoft.com/office/officeart/2005/8/layout/radial1"/>
    <dgm:cxn modelId="{6FB4B6CC-64A6-42F7-9BE3-B62DDBCB447C}" type="presParOf" srcId="{FB151A69-068C-4834-B6A7-57760C7C67A9}" destId="{80CEAC33-D935-4F10-834E-4F64B8ED3B48}" srcOrd="12" destOrd="0" presId="urn:microsoft.com/office/officeart/2005/8/layout/radial1"/>
    <dgm:cxn modelId="{3216D07D-F2E8-4194-810C-958A047F4A1B}" type="presParOf" srcId="{FB151A69-068C-4834-B6A7-57760C7C67A9}" destId="{4E97889A-0A91-45FB-A058-A03CA17BB456}" srcOrd="13" destOrd="0" presId="urn:microsoft.com/office/officeart/2005/8/layout/radial1"/>
    <dgm:cxn modelId="{118B3192-A5F3-4CC6-BEAA-4034D9C29BF0}" type="presParOf" srcId="{4E97889A-0A91-45FB-A058-A03CA17BB456}" destId="{328591B2-3C43-447B-ABD8-F849CAB7DEF5}" srcOrd="0" destOrd="0" presId="urn:microsoft.com/office/officeart/2005/8/layout/radial1"/>
    <dgm:cxn modelId="{1EBA59F2-5126-406A-AF44-B7AFE0E94B7F}" type="presParOf" srcId="{FB151A69-068C-4834-B6A7-57760C7C67A9}" destId="{144F6B4C-EC73-4CA9-9AF8-05F02CBDFBE3}" srcOrd="14" destOrd="0" presId="urn:microsoft.com/office/officeart/2005/8/layout/radial1"/>
    <dgm:cxn modelId="{7DB9C038-5612-4116-BE82-188C32762725}" type="presParOf" srcId="{FB151A69-068C-4834-B6A7-57760C7C67A9}" destId="{63DD16AC-810D-4152-BA87-10EDE75F507C}" srcOrd="15" destOrd="0" presId="urn:microsoft.com/office/officeart/2005/8/layout/radial1"/>
    <dgm:cxn modelId="{3DE388BD-5681-402D-8351-E4B1EA3BB9FA}" type="presParOf" srcId="{63DD16AC-810D-4152-BA87-10EDE75F507C}" destId="{2A0DDCA2-C7D0-4C9B-8A4C-C18B31420271}" srcOrd="0" destOrd="0" presId="urn:microsoft.com/office/officeart/2005/8/layout/radial1"/>
    <dgm:cxn modelId="{5C500952-BDF2-41F1-8A23-046C36585C48}" type="presParOf" srcId="{FB151A69-068C-4834-B6A7-57760C7C67A9}" destId="{ECCB3501-C079-4AD9-B441-9EDC788E34F3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5355331" y="-820099"/>
          <a:ext cx="6376824" cy="6376824"/>
        </a:xfrm>
        <a:prstGeom prst="blockArc">
          <a:avLst>
            <a:gd name="adj1" fmla="val 18900000"/>
            <a:gd name="adj2" fmla="val 2700000"/>
            <a:gd name="adj3" fmla="val 33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446692" y="295944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Vocabulary</a:t>
          </a:r>
          <a:r>
            <a:rPr lang="ka-GE" sz="1600" kern="1200" dirty="0"/>
            <a:t> - ლექსიკა</a:t>
          </a:r>
          <a:endParaRPr lang="en-US" sz="1600" kern="1200" dirty="0"/>
        </a:p>
      </dsp:txBody>
      <dsp:txXfrm>
        <a:off x="446692" y="295944"/>
        <a:ext cx="4960332" cy="592267"/>
      </dsp:txXfrm>
    </dsp:sp>
    <dsp:sp modelId="{377382CD-1E73-FA48-BC57-ACD20D62240A}">
      <dsp:nvSpPr>
        <dsp:cNvPr id="0" name=""/>
        <dsp:cNvSpPr/>
      </dsp:nvSpPr>
      <dsp:spPr>
        <a:xfrm>
          <a:off x="76525" y="221910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358EC-494A-476E-B849-D4656BC314D7}">
      <dsp:nvSpPr>
        <dsp:cNvPr id="0" name=""/>
        <dsp:cNvSpPr/>
      </dsp:nvSpPr>
      <dsp:spPr>
        <a:xfrm>
          <a:off x="871094" y="1184061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Reading Comprehension - </a:t>
          </a:r>
          <a:r>
            <a:rPr lang="ka-GE" sz="1600" kern="1200" dirty="0"/>
            <a:t>წაკითხულის გააზრება</a:t>
          </a:r>
          <a:endParaRPr lang="en-US" sz="1600" kern="1200" dirty="0"/>
        </a:p>
      </dsp:txBody>
      <dsp:txXfrm>
        <a:off x="871094" y="1184061"/>
        <a:ext cx="4535930" cy="592267"/>
      </dsp:txXfrm>
    </dsp:sp>
    <dsp:sp modelId="{0FD6C2A3-C290-438A-A7B6-070DA036111A}">
      <dsp:nvSpPr>
        <dsp:cNvPr id="0" name=""/>
        <dsp:cNvSpPr/>
      </dsp:nvSpPr>
      <dsp:spPr>
        <a:xfrm>
          <a:off x="500927" y="1110028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7C7C08-9AB0-4807-9AA7-90C4451588BE}">
      <dsp:nvSpPr>
        <dsp:cNvPr id="0" name=""/>
        <dsp:cNvSpPr/>
      </dsp:nvSpPr>
      <dsp:spPr>
        <a:xfrm>
          <a:off x="1001351" y="2072178"/>
          <a:ext cx="4405673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cs typeface="Calibri" panose="020F0502020204030204" pitchFamily="34" charset="0"/>
            </a:rPr>
            <a:t>Grammar</a:t>
          </a:r>
          <a:r>
            <a:rPr lang="ka-GE" sz="1600" kern="1200" dirty="0">
              <a:cs typeface="Calibri" panose="020F0502020204030204" pitchFamily="34" charset="0"/>
            </a:rPr>
            <a:t> - გრამატიკა</a:t>
          </a:r>
          <a:endParaRPr lang="en-US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001351" y="2072178"/>
        <a:ext cx="4405673" cy="592267"/>
      </dsp:txXfrm>
    </dsp:sp>
    <dsp:sp modelId="{3F768512-85FB-484A-9E22-7129A668D517}">
      <dsp:nvSpPr>
        <dsp:cNvPr id="0" name=""/>
        <dsp:cNvSpPr/>
      </dsp:nvSpPr>
      <dsp:spPr>
        <a:xfrm>
          <a:off x="631184" y="1998145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0EFED5-6272-4B12-AC7B-C5B57384C84D}">
      <dsp:nvSpPr>
        <dsp:cNvPr id="0" name=""/>
        <dsp:cNvSpPr/>
      </dsp:nvSpPr>
      <dsp:spPr>
        <a:xfrm>
          <a:off x="871094" y="2960295"/>
          <a:ext cx="4535930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Summing up - </a:t>
          </a:r>
          <a:r>
            <a:rPr lang="ka-GE" sz="1600" kern="1200" dirty="0"/>
            <a:t>შეჯამება</a:t>
          </a:r>
          <a:endParaRPr lang="en-US" sz="1600" kern="1200" dirty="0"/>
        </a:p>
      </dsp:txBody>
      <dsp:txXfrm>
        <a:off x="871094" y="2960295"/>
        <a:ext cx="4535930" cy="592267"/>
      </dsp:txXfrm>
    </dsp:sp>
    <dsp:sp modelId="{8FDE6AB9-492F-D94A-B065-ABF11C83471E}">
      <dsp:nvSpPr>
        <dsp:cNvPr id="0" name=""/>
        <dsp:cNvSpPr/>
      </dsp:nvSpPr>
      <dsp:spPr>
        <a:xfrm>
          <a:off x="500927" y="2886262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50EC1A-FCC4-4485-94F6-85E09D8E9FDF}">
      <dsp:nvSpPr>
        <dsp:cNvPr id="0" name=""/>
        <dsp:cNvSpPr/>
      </dsp:nvSpPr>
      <dsp:spPr>
        <a:xfrm>
          <a:off x="446692" y="3848413"/>
          <a:ext cx="4960332" cy="592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0112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Homework</a:t>
          </a:r>
          <a:r>
            <a:rPr lang="ka-GE" sz="1600" kern="1200" dirty="0"/>
            <a:t> - დავალება</a:t>
          </a:r>
          <a:endParaRPr lang="en-US" sz="1600" kern="1200" dirty="0"/>
        </a:p>
      </dsp:txBody>
      <dsp:txXfrm>
        <a:off x="446692" y="3848413"/>
        <a:ext cx="4960332" cy="592267"/>
      </dsp:txXfrm>
    </dsp:sp>
    <dsp:sp modelId="{23647887-052A-044D-A3F1-E205E9BB6589}">
      <dsp:nvSpPr>
        <dsp:cNvPr id="0" name=""/>
        <dsp:cNvSpPr/>
      </dsp:nvSpPr>
      <dsp:spPr>
        <a:xfrm>
          <a:off x="76525" y="3774379"/>
          <a:ext cx="740334" cy="7403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39341" y="1986982"/>
          <a:ext cx="1629195" cy="1028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Vocabulary </a:t>
          </a:r>
          <a:r>
            <a:rPr lang="ka-GE" sz="1800" kern="1200" dirty="0" smtClean="0"/>
            <a:t> ლექსიკა</a:t>
          </a:r>
          <a:endParaRPr lang="en-US" sz="1800" kern="1200" dirty="0"/>
        </a:p>
      </dsp:txBody>
      <dsp:txXfrm>
        <a:off x="3977931" y="2137583"/>
        <a:ext cx="1152015" cy="727165"/>
      </dsp:txXfrm>
    </dsp:sp>
    <dsp:sp modelId="{10AEF670-5D14-4356-9567-E36E6B4E1C43}">
      <dsp:nvSpPr>
        <dsp:cNvPr id="0" name=""/>
        <dsp:cNvSpPr/>
      </dsp:nvSpPr>
      <dsp:spPr>
        <a:xfrm rot="14154709">
          <a:off x="3506369" y="1631431"/>
          <a:ext cx="93250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3250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49307" y="1618866"/>
        <a:ext cx="46625" cy="46625"/>
      </dsp:txXfrm>
    </dsp:sp>
    <dsp:sp modelId="{DC97B75A-3B39-404A-89D7-1BBCFDBA119C}">
      <dsp:nvSpPr>
        <dsp:cNvPr id="0" name=""/>
        <dsp:cNvSpPr/>
      </dsp:nvSpPr>
      <dsp:spPr>
        <a:xfrm>
          <a:off x="2287093" y="43103"/>
          <a:ext cx="2060039" cy="1260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creative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adj.)</a:t>
          </a:r>
          <a:endParaRPr lang="en-US" sz="2000" kern="1200" dirty="0"/>
        </a:p>
      </dsp:txBody>
      <dsp:txXfrm>
        <a:off x="2588779" y="227762"/>
        <a:ext cx="1456667" cy="891615"/>
      </dsp:txXfrm>
    </dsp:sp>
    <dsp:sp modelId="{0AAD1F38-F793-4B4D-A7C1-0EB0E5E96D0E}">
      <dsp:nvSpPr>
        <dsp:cNvPr id="0" name=""/>
        <dsp:cNvSpPr/>
      </dsp:nvSpPr>
      <dsp:spPr>
        <a:xfrm rot="18324256">
          <a:off x="4673835" y="1607500"/>
          <a:ext cx="101532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15320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6112" y="1592864"/>
        <a:ext cx="50766" cy="50766"/>
      </dsp:txXfrm>
    </dsp:sp>
    <dsp:sp modelId="{10AC0CE8-C76A-4293-98D6-75BC8E255D61}">
      <dsp:nvSpPr>
        <dsp:cNvPr id="0" name=""/>
        <dsp:cNvSpPr/>
      </dsp:nvSpPr>
      <dsp:spPr>
        <a:xfrm>
          <a:off x="4948352" y="0"/>
          <a:ext cx="1865792" cy="1267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visual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(adj.)</a:t>
          </a:r>
          <a:endParaRPr lang="en-US" sz="2000" kern="1200" dirty="0"/>
        </a:p>
      </dsp:txBody>
      <dsp:txXfrm>
        <a:off x="5221591" y="185623"/>
        <a:ext cx="1319314" cy="896264"/>
      </dsp:txXfrm>
    </dsp:sp>
    <dsp:sp modelId="{F7956D89-C625-44FD-919E-833C2148F4B6}">
      <dsp:nvSpPr>
        <dsp:cNvPr id="0" name=""/>
        <dsp:cNvSpPr/>
      </dsp:nvSpPr>
      <dsp:spPr>
        <a:xfrm rot="20932972">
          <a:off x="5316353" y="2179691"/>
          <a:ext cx="163773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37730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94275" y="2149496"/>
        <a:ext cx="81886" cy="81886"/>
      </dsp:txXfrm>
    </dsp:sp>
    <dsp:sp modelId="{13FC3DFA-EC65-4A8E-AF70-4B93C9A027EC}">
      <dsp:nvSpPr>
        <dsp:cNvPr id="0" name=""/>
        <dsp:cNvSpPr/>
      </dsp:nvSpPr>
      <dsp:spPr>
        <a:xfrm>
          <a:off x="6899853" y="1179867"/>
          <a:ext cx="1967253" cy="1334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(adj.)</a:t>
          </a:r>
          <a:endParaRPr lang="en-US" sz="2000" kern="1200" dirty="0"/>
        </a:p>
      </dsp:txBody>
      <dsp:txXfrm>
        <a:off x="7187951" y="1375237"/>
        <a:ext cx="1391057" cy="943328"/>
      </dsp:txXfrm>
    </dsp:sp>
    <dsp:sp modelId="{CADF5C85-77D1-4BE6-8142-F822C6AD6356}">
      <dsp:nvSpPr>
        <dsp:cNvPr id="0" name=""/>
        <dsp:cNvSpPr/>
      </dsp:nvSpPr>
      <dsp:spPr>
        <a:xfrm rot="944403">
          <a:off x="5266206" y="2928304"/>
          <a:ext cx="168278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8278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065531" y="2896982"/>
        <a:ext cx="84139" cy="84139"/>
      </dsp:txXfrm>
    </dsp:sp>
    <dsp:sp modelId="{268F2B43-F66B-4114-A7FA-7722BF2EC447}">
      <dsp:nvSpPr>
        <dsp:cNvPr id="0" name=""/>
        <dsp:cNvSpPr/>
      </dsp:nvSpPr>
      <dsp:spPr>
        <a:xfrm>
          <a:off x="6858351" y="2756849"/>
          <a:ext cx="1759094" cy="1283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artist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7115964" y="2944795"/>
        <a:ext cx="1243868" cy="907484"/>
      </dsp:txXfrm>
    </dsp:sp>
    <dsp:sp modelId="{8ADCA6E1-BC1B-4191-8E83-4251D3746691}">
      <dsp:nvSpPr>
        <dsp:cNvPr id="0" name=""/>
        <dsp:cNvSpPr/>
      </dsp:nvSpPr>
      <dsp:spPr>
        <a:xfrm rot="3101987">
          <a:off x="4768519" y="3257813"/>
          <a:ext cx="78295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78295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40423" y="3248987"/>
        <a:ext cx="39147" cy="39147"/>
      </dsp:txXfrm>
    </dsp:sp>
    <dsp:sp modelId="{6CD2F0FC-8650-4840-826A-24AB96447FF8}">
      <dsp:nvSpPr>
        <dsp:cNvPr id="0" name=""/>
        <dsp:cNvSpPr/>
      </dsp:nvSpPr>
      <dsp:spPr>
        <a:xfrm>
          <a:off x="4889190" y="3510529"/>
          <a:ext cx="1875785" cy="1205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painting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5163892" y="3687057"/>
        <a:ext cx="1326381" cy="852351"/>
      </dsp:txXfrm>
    </dsp:sp>
    <dsp:sp modelId="{7E8C5CB4-FC2D-4878-A005-272B7526565C}">
      <dsp:nvSpPr>
        <dsp:cNvPr id="0" name=""/>
        <dsp:cNvSpPr/>
      </dsp:nvSpPr>
      <dsp:spPr>
        <a:xfrm rot="7169535">
          <a:off x="3764252" y="3275517"/>
          <a:ext cx="69127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9127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092609" y="3268983"/>
        <a:ext cx="34563" cy="34563"/>
      </dsp:txXfrm>
    </dsp:sp>
    <dsp:sp modelId="{80CEAC33-D935-4F10-834E-4F64B8ED3B48}">
      <dsp:nvSpPr>
        <dsp:cNvPr id="0" name=""/>
        <dsp:cNvSpPr/>
      </dsp:nvSpPr>
      <dsp:spPr>
        <a:xfrm>
          <a:off x="2763749" y="3552567"/>
          <a:ext cx="1750151" cy="1133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portrait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</dsp:txBody>
      <dsp:txXfrm>
        <a:off x="3020053" y="3718510"/>
        <a:ext cx="1237543" cy="801247"/>
      </dsp:txXfrm>
    </dsp:sp>
    <dsp:sp modelId="{4E97889A-0A91-45FB-A058-A03CA17BB456}">
      <dsp:nvSpPr>
        <dsp:cNvPr id="0" name=""/>
        <dsp:cNvSpPr/>
      </dsp:nvSpPr>
      <dsp:spPr>
        <a:xfrm rot="9812413">
          <a:off x="2471231" y="2902917"/>
          <a:ext cx="137306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7306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23437" y="2879339"/>
        <a:ext cx="68653" cy="68653"/>
      </dsp:txXfrm>
    </dsp:sp>
    <dsp:sp modelId="{144F6B4C-EC73-4CA9-9AF8-05F02CBDFBE3}">
      <dsp:nvSpPr>
        <dsp:cNvPr id="0" name=""/>
        <dsp:cNvSpPr/>
      </dsp:nvSpPr>
      <dsp:spPr>
        <a:xfrm>
          <a:off x="597518" y="2773876"/>
          <a:ext cx="2005495" cy="119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sculpture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</dsp:txBody>
      <dsp:txXfrm>
        <a:off x="891216" y="2949598"/>
        <a:ext cx="1418099" cy="848459"/>
      </dsp:txXfrm>
    </dsp:sp>
    <dsp:sp modelId="{63DD16AC-810D-4152-BA87-10EDE75F507C}">
      <dsp:nvSpPr>
        <dsp:cNvPr id="0" name=""/>
        <dsp:cNvSpPr/>
      </dsp:nvSpPr>
      <dsp:spPr>
        <a:xfrm rot="11522600">
          <a:off x="2412692" y="2181308"/>
          <a:ext cx="138477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8477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0461" y="2157436"/>
        <a:ext cx="69238" cy="69238"/>
      </dsp:txXfrm>
    </dsp:sp>
    <dsp:sp modelId="{ECCB3501-C079-4AD9-B441-9EDC788E34F3}">
      <dsp:nvSpPr>
        <dsp:cNvPr id="0" name=""/>
        <dsp:cNvSpPr/>
      </dsp:nvSpPr>
      <dsp:spPr>
        <a:xfrm>
          <a:off x="557707" y="1199623"/>
          <a:ext cx="1913804" cy="130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pottery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(n.)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37977" y="1390915"/>
        <a:ext cx="1353264" cy="9236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4BEADE-365D-46E3-89CB-1A4EF2D0A85F}">
      <dsp:nvSpPr>
        <dsp:cNvPr id="0" name=""/>
        <dsp:cNvSpPr/>
      </dsp:nvSpPr>
      <dsp:spPr>
        <a:xfrm>
          <a:off x="3739341" y="1986982"/>
          <a:ext cx="1629195" cy="10283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Vocabulary </a:t>
          </a:r>
          <a:r>
            <a:rPr lang="ka-GE" sz="1800" kern="1200" dirty="0" smtClean="0"/>
            <a:t> ლექსიკა</a:t>
          </a:r>
          <a:endParaRPr lang="en-US" sz="1800" kern="1200" dirty="0"/>
        </a:p>
      </dsp:txBody>
      <dsp:txXfrm>
        <a:off x="3977931" y="2137583"/>
        <a:ext cx="1152015" cy="727165"/>
      </dsp:txXfrm>
    </dsp:sp>
    <dsp:sp modelId="{10AEF670-5D14-4356-9567-E36E6B4E1C43}">
      <dsp:nvSpPr>
        <dsp:cNvPr id="0" name=""/>
        <dsp:cNvSpPr/>
      </dsp:nvSpPr>
      <dsp:spPr>
        <a:xfrm rot="14154709">
          <a:off x="3506369" y="1631431"/>
          <a:ext cx="932501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932501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949307" y="1618866"/>
        <a:ext cx="46625" cy="46625"/>
      </dsp:txXfrm>
    </dsp:sp>
    <dsp:sp modelId="{DC97B75A-3B39-404A-89D7-1BBCFDBA119C}">
      <dsp:nvSpPr>
        <dsp:cNvPr id="0" name=""/>
        <dsp:cNvSpPr/>
      </dsp:nvSpPr>
      <dsp:spPr>
        <a:xfrm>
          <a:off x="2287093" y="43103"/>
          <a:ext cx="2060039" cy="12609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creative</a:t>
          </a:r>
          <a:endParaRPr lang="ka-GE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2000" kern="1200" dirty="0" smtClean="0"/>
            <a:t>(</a:t>
          </a:r>
          <a:r>
            <a:rPr lang="en-US" sz="2000" kern="1200" dirty="0" smtClean="0"/>
            <a:t>adj.)</a:t>
          </a:r>
          <a:endParaRPr lang="en-US" sz="2000" kern="1200" dirty="0"/>
        </a:p>
      </dsp:txBody>
      <dsp:txXfrm>
        <a:off x="2588779" y="227762"/>
        <a:ext cx="1456667" cy="891615"/>
      </dsp:txXfrm>
    </dsp:sp>
    <dsp:sp modelId="{0AAD1F38-F793-4B4D-A7C1-0EB0E5E96D0E}">
      <dsp:nvSpPr>
        <dsp:cNvPr id="0" name=""/>
        <dsp:cNvSpPr/>
      </dsp:nvSpPr>
      <dsp:spPr>
        <a:xfrm rot="18324256">
          <a:off x="4673835" y="1607500"/>
          <a:ext cx="101532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015320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56112" y="1592864"/>
        <a:ext cx="50766" cy="50766"/>
      </dsp:txXfrm>
    </dsp:sp>
    <dsp:sp modelId="{10AC0CE8-C76A-4293-98D6-75BC8E255D61}">
      <dsp:nvSpPr>
        <dsp:cNvPr id="0" name=""/>
        <dsp:cNvSpPr/>
      </dsp:nvSpPr>
      <dsp:spPr>
        <a:xfrm>
          <a:off x="4948352" y="0"/>
          <a:ext cx="1865792" cy="12675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visual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(adj.)</a:t>
          </a:r>
          <a:endParaRPr lang="en-US" sz="2000" kern="1200" dirty="0"/>
        </a:p>
      </dsp:txBody>
      <dsp:txXfrm>
        <a:off x="5221591" y="185623"/>
        <a:ext cx="1319314" cy="896264"/>
      </dsp:txXfrm>
    </dsp:sp>
    <dsp:sp modelId="{F7956D89-C625-44FD-919E-833C2148F4B6}">
      <dsp:nvSpPr>
        <dsp:cNvPr id="0" name=""/>
        <dsp:cNvSpPr/>
      </dsp:nvSpPr>
      <dsp:spPr>
        <a:xfrm rot="20932972">
          <a:off x="5316353" y="2179691"/>
          <a:ext cx="1637730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37730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6094275" y="2149496"/>
        <a:ext cx="81886" cy="81886"/>
      </dsp:txXfrm>
    </dsp:sp>
    <dsp:sp modelId="{13FC3DFA-EC65-4A8E-AF70-4B93C9A027EC}">
      <dsp:nvSpPr>
        <dsp:cNvPr id="0" name=""/>
        <dsp:cNvSpPr/>
      </dsp:nvSpPr>
      <dsp:spPr>
        <a:xfrm>
          <a:off x="6899853" y="1179867"/>
          <a:ext cx="1967253" cy="13340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performing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(adj.)</a:t>
          </a:r>
          <a:endParaRPr lang="en-US" sz="2000" kern="1200" dirty="0"/>
        </a:p>
      </dsp:txBody>
      <dsp:txXfrm>
        <a:off x="7187951" y="1375237"/>
        <a:ext cx="1391057" cy="943328"/>
      </dsp:txXfrm>
    </dsp:sp>
    <dsp:sp modelId="{CADF5C85-77D1-4BE6-8142-F822C6AD6356}">
      <dsp:nvSpPr>
        <dsp:cNvPr id="0" name=""/>
        <dsp:cNvSpPr/>
      </dsp:nvSpPr>
      <dsp:spPr>
        <a:xfrm rot="944403">
          <a:off x="5266206" y="2928304"/>
          <a:ext cx="1682788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682788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 dirty="0"/>
        </a:p>
      </dsp:txBody>
      <dsp:txXfrm>
        <a:off x="6065531" y="2896982"/>
        <a:ext cx="84139" cy="84139"/>
      </dsp:txXfrm>
    </dsp:sp>
    <dsp:sp modelId="{268F2B43-F66B-4114-A7FA-7722BF2EC447}">
      <dsp:nvSpPr>
        <dsp:cNvPr id="0" name=""/>
        <dsp:cNvSpPr/>
      </dsp:nvSpPr>
      <dsp:spPr>
        <a:xfrm>
          <a:off x="6858351" y="2756849"/>
          <a:ext cx="1759094" cy="12833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artist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7115964" y="2944795"/>
        <a:ext cx="1243868" cy="907484"/>
      </dsp:txXfrm>
    </dsp:sp>
    <dsp:sp modelId="{8ADCA6E1-BC1B-4191-8E83-4251D3746691}">
      <dsp:nvSpPr>
        <dsp:cNvPr id="0" name=""/>
        <dsp:cNvSpPr/>
      </dsp:nvSpPr>
      <dsp:spPr>
        <a:xfrm rot="3101987">
          <a:off x="4768519" y="3257813"/>
          <a:ext cx="78295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78295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5140423" y="3248987"/>
        <a:ext cx="39147" cy="39147"/>
      </dsp:txXfrm>
    </dsp:sp>
    <dsp:sp modelId="{6CD2F0FC-8650-4840-826A-24AB96447FF8}">
      <dsp:nvSpPr>
        <dsp:cNvPr id="0" name=""/>
        <dsp:cNvSpPr/>
      </dsp:nvSpPr>
      <dsp:spPr>
        <a:xfrm>
          <a:off x="4889190" y="3510529"/>
          <a:ext cx="1875785" cy="12054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painting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(n.)</a:t>
          </a:r>
          <a:endParaRPr lang="en-US" sz="1800" kern="1200" dirty="0"/>
        </a:p>
      </dsp:txBody>
      <dsp:txXfrm>
        <a:off x="5163892" y="3687057"/>
        <a:ext cx="1326381" cy="852351"/>
      </dsp:txXfrm>
    </dsp:sp>
    <dsp:sp modelId="{7E8C5CB4-FC2D-4878-A005-272B7526565C}">
      <dsp:nvSpPr>
        <dsp:cNvPr id="0" name=""/>
        <dsp:cNvSpPr/>
      </dsp:nvSpPr>
      <dsp:spPr>
        <a:xfrm rot="7169535">
          <a:off x="3764252" y="3275517"/>
          <a:ext cx="691276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691276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4092609" y="3268983"/>
        <a:ext cx="34563" cy="34563"/>
      </dsp:txXfrm>
    </dsp:sp>
    <dsp:sp modelId="{80CEAC33-D935-4F10-834E-4F64B8ED3B48}">
      <dsp:nvSpPr>
        <dsp:cNvPr id="0" name=""/>
        <dsp:cNvSpPr/>
      </dsp:nvSpPr>
      <dsp:spPr>
        <a:xfrm>
          <a:off x="2763749" y="3552567"/>
          <a:ext cx="1750151" cy="1133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portrait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</dsp:txBody>
      <dsp:txXfrm>
        <a:off x="3020053" y="3718510"/>
        <a:ext cx="1237543" cy="801247"/>
      </dsp:txXfrm>
    </dsp:sp>
    <dsp:sp modelId="{4E97889A-0A91-45FB-A058-A03CA17BB456}">
      <dsp:nvSpPr>
        <dsp:cNvPr id="0" name=""/>
        <dsp:cNvSpPr/>
      </dsp:nvSpPr>
      <dsp:spPr>
        <a:xfrm rot="9812413">
          <a:off x="2471231" y="2902917"/>
          <a:ext cx="1373064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73064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 rot="10800000">
        <a:off x="3123437" y="2879339"/>
        <a:ext cx="68653" cy="68653"/>
      </dsp:txXfrm>
    </dsp:sp>
    <dsp:sp modelId="{144F6B4C-EC73-4CA9-9AF8-05F02CBDFBE3}">
      <dsp:nvSpPr>
        <dsp:cNvPr id="0" name=""/>
        <dsp:cNvSpPr/>
      </dsp:nvSpPr>
      <dsp:spPr>
        <a:xfrm>
          <a:off x="597518" y="2773876"/>
          <a:ext cx="2005495" cy="11999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sculpture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(n.)</a:t>
          </a:r>
        </a:p>
      </dsp:txBody>
      <dsp:txXfrm>
        <a:off x="891216" y="2949598"/>
        <a:ext cx="1418099" cy="848459"/>
      </dsp:txXfrm>
    </dsp:sp>
    <dsp:sp modelId="{63DD16AC-810D-4152-BA87-10EDE75F507C}">
      <dsp:nvSpPr>
        <dsp:cNvPr id="0" name=""/>
        <dsp:cNvSpPr/>
      </dsp:nvSpPr>
      <dsp:spPr>
        <a:xfrm rot="11522600">
          <a:off x="2412692" y="2181308"/>
          <a:ext cx="1384777" cy="21495"/>
        </a:xfrm>
        <a:custGeom>
          <a:avLst/>
          <a:gdLst/>
          <a:ahLst/>
          <a:cxnLst/>
          <a:rect l="0" t="0" r="0" b="0"/>
          <a:pathLst>
            <a:path>
              <a:moveTo>
                <a:pt x="0" y="10747"/>
              </a:moveTo>
              <a:lnTo>
                <a:pt x="1384777" y="107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070461" y="2157436"/>
        <a:ext cx="69238" cy="69238"/>
      </dsp:txXfrm>
    </dsp:sp>
    <dsp:sp modelId="{ECCB3501-C079-4AD9-B441-9EDC788E34F3}">
      <dsp:nvSpPr>
        <dsp:cNvPr id="0" name=""/>
        <dsp:cNvSpPr/>
      </dsp:nvSpPr>
      <dsp:spPr>
        <a:xfrm>
          <a:off x="557707" y="1199623"/>
          <a:ext cx="1913804" cy="1306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pottery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bg1"/>
              </a:solidFill>
            </a:rPr>
            <a:t>(n.)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837977" y="1390915"/>
        <a:ext cx="1353264" cy="9236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8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7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96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57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02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0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42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12/11/2020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4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jpeg"/><Relationship Id="rId9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pottery</a:t>
              </a:r>
            </a:p>
            <a:p>
              <a:pPr algn="ctr"/>
              <a:r>
                <a:rPr lang="en-US" sz="4400" dirty="0" smtClean="0"/>
                <a:t>(n.)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თიხის ჭურჭელი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3" y="561381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creative</a:t>
              </a:r>
            </a:p>
            <a:p>
              <a:pPr algn="ctr"/>
              <a:r>
                <a:rPr lang="en-US" sz="4400" dirty="0" smtClean="0"/>
                <a:t>(adj.)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შემოქმედებითი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038254" y="327260"/>
            <a:ext cx="3134595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65828" y="413915"/>
            <a:ext cx="315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Vocabulary </a:t>
            </a:r>
            <a:endParaRPr lang="ka-GE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performing</a:t>
              </a:r>
            </a:p>
            <a:p>
              <a:pPr algn="ctr"/>
              <a:r>
                <a:rPr lang="en-US" sz="4400" dirty="0" smtClean="0"/>
                <a:t>(adj.)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საშემსრულებლო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2" y="482167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visual</a:t>
              </a:r>
            </a:p>
            <a:p>
              <a:pPr algn="ctr"/>
              <a:r>
                <a:rPr lang="en-US" sz="4400" dirty="0" smtClean="0"/>
                <a:t>(adj.)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9253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გარეგნული, ვიზუალური</a:t>
            </a:r>
            <a:endParaRPr lang="en-US" sz="28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3" y="561381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90;p1">
            <a:extLst>
              <a:ext uri="{FF2B5EF4-FFF2-40B4-BE49-F238E27FC236}">
                <a16:creationId xmlns:a16="http://schemas.microsoft.com/office/drawing/2014/main" id="{34D290AD-D658-3F4C-AFC7-93B288429BA5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66210" y="358370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43C2F6-4FAC-6048-AC72-CC36157AD08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30291" y="358369"/>
            <a:ext cx="2376972" cy="96899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12561" y="1662617"/>
            <a:ext cx="9155605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Choose the correct answer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ka-GE" sz="2400" dirty="0" smtClean="0">
                <a:solidFill>
                  <a:schemeClr val="bg1"/>
                </a:solidFill>
              </a:rPr>
              <a:t>აირჩიეთ სწორი პასუხი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2" y="279155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2561" y="2819400"/>
            <a:ext cx="111307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Van Gogh was a very ………………….painter.</a:t>
            </a:r>
          </a:p>
          <a:p>
            <a:pPr marL="342900" indent="-342900">
              <a:buAutoNum type="arabicPeriod"/>
            </a:pPr>
            <a:endParaRPr lang="en-US" sz="2000" dirty="0" smtClean="0">
              <a:solidFill>
                <a:schemeClr val="bg1"/>
              </a:solidFill>
            </a:endParaRPr>
          </a:p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2.   ……………….. arts are those forms of art in which individual people participate separately or together.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                 </a:t>
            </a:r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chemeClr val="bg1"/>
                </a:solidFill>
              </a:rPr>
              <a:t>3. The artists finally completed their last …………………. .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  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n-US" sz="2000" dirty="0" smtClean="0">
                <a:solidFill>
                  <a:schemeClr val="bg1"/>
                </a:solidFill>
              </a:rPr>
              <a:t>I have a good ……………..memory.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                            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73200" y="3223349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creative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462867" y="3223349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. visual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462867" y="4109603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. performing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473200" y="4109603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portrait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473200" y="5069606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visual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462867" y="5030542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. paintings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473200" y="5990547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a. artist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462867" y="5990547"/>
            <a:ext cx="1498600" cy="4487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r>
              <a:rPr lang="en-US" dirty="0" smtClean="0"/>
              <a:t>. visual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4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23331" y="1883392"/>
            <a:ext cx="10448611" cy="14603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Match the pictures with the following words: </a:t>
            </a:r>
          </a:p>
          <a:p>
            <a:r>
              <a:rPr lang="ka-GE" sz="2400" dirty="0" smtClean="0"/>
              <a:t>დააკავშირეთ სურათები მოცემულ სიტყვებთან:</a:t>
            </a:r>
            <a:r>
              <a:rPr lang="en-US" sz="2400" dirty="0" smtClean="0"/>
              <a:t> </a:t>
            </a:r>
          </a:p>
          <a:p>
            <a:r>
              <a:rPr lang="en-US" sz="2400" i="1" dirty="0" smtClean="0"/>
              <a:t>sculpture, pottery, artist, portrait</a:t>
            </a:r>
            <a:endParaRPr lang="ka-GE" sz="2800" i="1" dirty="0" smtClean="0"/>
          </a:p>
        </p:txBody>
      </p:sp>
      <p:sp>
        <p:nvSpPr>
          <p:cNvPr id="3" name="Rounded Rectangle 2"/>
          <p:cNvSpPr/>
          <p:nvPr/>
        </p:nvSpPr>
        <p:spPr>
          <a:xfrm>
            <a:off x="3539718" y="5977247"/>
            <a:ext cx="1403135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sculpture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951349" y="5977249"/>
            <a:ext cx="1526742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ottery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23129" y="5977719"/>
            <a:ext cx="1719617" cy="483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ortrait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9362365" y="5990896"/>
            <a:ext cx="1503865" cy="5517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n-US" dirty="0" smtClean="0"/>
              <a:t>rtist</a:t>
            </a:r>
            <a:endParaRPr lang="en-US" dirty="0"/>
          </a:p>
        </p:txBody>
      </p:sp>
      <p:pic>
        <p:nvPicPr>
          <p:cNvPr id="17" name="Picture 16" descr="download-removebg-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792" y="3766783"/>
            <a:ext cx="2387011" cy="1602957"/>
          </a:xfrm>
          <a:prstGeom prst="rect">
            <a:avLst/>
          </a:prstGeom>
        </p:spPr>
      </p:pic>
      <p:pic>
        <p:nvPicPr>
          <p:cNvPr id="18" name="Picture 17" descr="Lens_-_Inauguration_du_Louvre-Lens_le_4_décembre_2012__la_Galerie_du_Temps__n__057-removebg-preview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91006" y="3630303"/>
            <a:ext cx="1485963" cy="1980141"/>
          </a:xfrm>
          <a:prstGeom prst="rect">
            <a:avLst/>
          </a:prstGeom>
        </p:spPr>
      </p:pic>
      <p:pic>
        <p:nvPicPr>
          <p:cNvPr id="19" name="Picture 18" descr="Portrai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59606" y="3753134"/>
            <a:ext cx="1552669" cy="1951631"/>
          </a:xfrm>
          <a:prstGeom prst="rect">
            <a:avLst/>
          </a:prstGeom>
        </p:spPr>
      </p:pic>
      <p:pic>
        <p:nvPicPr>
          <p:cNvPr id="21" name="Picture 20" descr="home_hemingway-removebg-preview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592752" y="3620708"/>
            <a:ext cx="2691573" cy="21522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262506" y="482166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0752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50731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Comprehension</a:t>
            </a:r>
          </a:p>
          <a:p>
            <a:pPr algn="ctr"/>
            <a:r>
              <a:rPr lang="ka-GE" sz="2800" dirty="0" smtClean="0"/>
              <a:t>წაკითხულის გააზრება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64106"/>
              </p:ext>
            </p:extLst>
          </p:nvPr>
        </p:nvGraphicFramePr>
        <p:xfrm>
          <a:off x="883920" y="2744491"/>
          <a:ext cx="10365759" cy="2656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253">
                  <a:extLst>
                    <a:ext uri="{9D8B030D-6E8A-4147-A177-3AD203B41FA5}">
                      <a16:colId xmlns:a16="http://schemas.microsoft.com/office/drawing/2014/main" val="569497147"/>
                    </a:ext>
                  </a:extLst>
                </a:gridCol>
                <a:gridCol w="3455253">
                  <a:extLst>
                    <a:ext uri="{9D8B030D-6E8A-4147-A177-3AD203B41FA5}">
                      <a16:colId xmlns:a16="http://schemas.microsoft.com/office/drawing/2014/main" val="2197566143"/>
                    </a:ext>
                  </a:extLst>
                </a:gridCol>
                <a:gridCol w="3455253">
                  <a:extLst>
                    <a:ext uri="{9D8B030D-6E8A-4147-A177-3AD203B41FA5}">
                      <a16:colId xmlns:a16="http://schemas.microsoft.com/office/drawing/2014/main" val="3311589167"/>
                    </a:ext>
                  </a:extLst>
                </a:gridCol>
              </a:tblGrid>
              <a:tr h="57782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Visual Arts</a:t>
                      </a:r>
                    </a:p>
                    <a:p>
                      <a:pPr algn="ctr"/>
                      <a:r>
                        <a:rPr lang="en-US" dirty="0" smtClean="0"/>
                        <a:t>painting</a:t>
                      </a:r>
                      <a:r>
                        <a:rPr lang="en-US" baseline="0" dirty="0" smtClean="0"/>
                        <a:t>s, sculptures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dirty="0" smtClean="0"/>
                        <a:t>Literary Arts</a:t>
                      </a:r>
                    </a:p>
                    <a:p>
                      <a:pPr lvl="0" algn="ctr"/>
                      <a:r>
                        <a:rPr lang="en-US" sz="2000" b="1" dirty="0" smtClean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Performing</a:t>
                      </a:r>
                      <a:r>
                        <a:rPr lang="en-US" sz="2800" baseline="0" dirty="0" smtClean="0"/>
                        <a:t> Arts</a:t>
                      </a:r>
                    </a:p>
                    <a:p>
                      <a:pPr algn="ctr"/>
                      <a:r>
                        <a:rPr lang="en-US" sz="1800" baseline="0" dirty="0" smtClean="0"/>
                        <a:t>music, theatre, dance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152715"/>
                  </a:ext>
                </a:extLst>
              </a:tr>
              <a:tr h="1834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64009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429000" y="1872762"/>
            <a:ext cx="4907280" cy="692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ART</a:t>
            </a:r>
            <a:endParaRPr lang="en-US" sz="36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86" y="3753985"/>
            <a:ext cx="1265233" cy="14249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992" y="3647832"/>
            <a:ext cx="1069609" cy="134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778" y="3623863"/>
            <a:ext cx="960207" cy="14488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7671" y="3852197"/>
            <a:ext cx="1136446" cy="13475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244" y="3679579"/>
            <a:ext cx="1525064" cy="10058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65" y="3894977"/>
            <a:ext cx="1714500" cy="1143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558" y="4164099"/>
            <a:ext cx="996083" cy="11847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88" y="3753985"/>
            <a:ext cx="884674" cy="13415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588" y="3899268"/>
            <a:ext cx="1494328" cy="11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20301" y="2311926"/>
            <a:ext cx="9673829" cy="7713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79742" y="193893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43823" y="193892"/>
            <a:ext cx="2376972" cy="9689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8882" y="1615015"/>
            <a:ext cx="10750018" cy="625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There are three main fields of art: </a:t>
            </a:r>
            <a:r>
              <a:rPr lang="en-US" b="1" dirty="0" smtClean="0"/>
              <a:t>visual arts </a:t>
            </a:r>
            <a:r>
              <a:rPr lang="en-US" dirty="0" smtClean="0"/>
              <a:t>including paintings and sculptures;  </a:t>
            </a:r>
            <a:r>
              <a:rPr lang="en-US" b="1" dirty="0"/>
              <a:t>l</a:t>
            </a:r>
            <a:r>
              <a:rPr lang="en-US" b="1" dirty="0" smtClean="0"/>
              <a:t>iterary arts </a:t>
            </a:r>
            <a:r>
              <a:rPr lang="en-US" dirty="0" smtClean="0"/>
              <a:t> connected to literature;</a:t>
            </a:r>
            <a:r>
              <a:rPr lang="en-US" b="1" dirty="0"/>
              <a:t> performing </a:t>
            </a:r>
            <a:r>
              <a:rPr lang="en-US" b="1" dirty="0" smtClean="0"/>
              <a:t>arts -</a:t>
            </a:r>
            <a:r>
              <a:rPr lang="en-US" dirty="0" smtClean="0"/>
              <a:t> music, theater and dance. Each field has</a:t>
            </a:r>
            <a:r>
              <a:rPr lang="ru-RU" dirty="0" smtClean="0"/>
              <a:t> </a:t>
            </a:r>
            <a:r>
              <a:rPr lang="en-US" dirty="0" smtClean="0"/>
              <a:t>a very long and interesting history. </a:t>
            </a:r>
            <a:endParaRPr lang="ka-GE" dirty="0" smtClean="0"/>
          </a:p>
        </p:txBody>
      </p:sp>
      <p:sp>
        <p:nvSpPr>
          <p:cNvPr id="5" name="Rectangle 4"/>
          <p:cNvSpPr/>
          <p:nvPr/>
        </p:nvSpPr>
        <p:spPr>
          <a:xfrm>
            <a:off x="1760561" y="2210937"/>
            <a:ext cx="9730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example,  ancient (old) Greeks were very famous for their </a:t>
            </a:r>
            <a:r>
              <a:rPr lang="en-US" b="1" dirty="0">
                <a:solidFill>
                  <a:schemeClr val="bg1"/>
                </a:solidFill>
              </a:rPr>
              <a:t>sculptures</a:t>
            </a:r>
            <a:r>
              <a:rPr lang="en-US" dirty="0">
                <a:solidFill>
                  <a:schemeClr val="bg1"/>
                </a:solidFill>
              </a:rPr>
              <a:t>. They also enjoyed </a:t>
            </a:r>
            <a:r>
              <a:rPr lang="en-US" b="1" dirty="0" smtClean="0">
                <a:solidFill>
                  <a:schemeClr val="bg1"/>
                </a:solidFill>
              </a:rPr>
              <a:t>painting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on pottery and ceramics. Roman </a:t>
            </a:r>
            <a:r>
              <a:rPr lang="en-US" dirty="0" smtClean="0">
                <a:solidFill>
                  <a:schemeClr val="bg1"/>
                </a:solidFill>
              </a:rPr>
              <a:t>paintings were </a:t>
            </a:r>
            <a:r>
              <a:rPr lang="en-US" dirty="0">
                <a:solidFill>
                  <a:schemeClr val="bg1"/>
                </a:solidFill>
              </a:rPr>
              <a:t>also very interesting as they were done directly on the  walls of rich Romans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8" y="2216861"/>
            <a:ext cx="1080778" cy="174624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20301" y="3134012"/>
            <a:ext cx="8802746" cy="737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>
                <a:solidFill>
                  <a:schemeClr val="bg1"/>
                </a:solidFill>
              </a:rPr>
              <a:t>The Epic of Gilgamesh</a:t>
            </a:r>
            <a:r>
              <a:rPr lang="ka-GE" i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is the first written story about the historical figure who </a:t>
            </a:r>
            <a:r>
              <a:rPr lang="en-US" dirty="0" smtClean="0">
                <a:solidFill>
                  <a:schemeClr val="bg1"/>
                </a:solidFill>
              </a:rPr>
              <a:t>lived </a:t>
            </a:r>
            <a:r>
              <a:rPr lang="en-US" dirty="0">
                <a:solidFill>
                  <a:schemeClr val="bg1"/>
                </a:solidFill>
              </a:rPr>
              <a:t>between 2700-2500 BC.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098" y="3088355"/>
            <a:ext cx="1238060" cy="137446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86854" y="3949669"/>
            <a:ext cx="8329282" cy="740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bg1"/>
                </a:solidFill>
              </a:rPr>
              <a:t>Performing </a:t>
            </a:r>
            <a:r>
              <a:rPr lang="en-US" dirty="0" smtClean="0">
                <a:solidFill>
                  <a:schemeClr val="bg1"/>
                </a:solidFill>
              </a:rPr>
              <a:t>arts were </a:t>
            </a:r>
            <a:r>
              <a:rPr lang="en-US" dirty="0">
                <a:solidFill>
                  <a:schemeClr val="bg1"/>
                </a:solidFill>
              </a:rPr>
              <a:t>also part of the  ancient world sometimes connected to religious ceremonies</a:t>
            </a:r>
            <a:r>
              <a:rPr lang="en-US" dirty="0" smtClean="0">
                <a:solidFill>
                  <a:schemeClr val="bg1"/>
                </a:solidFill>
              </a:rPr>
              <a:t>.  Actors in Greece used masks to perform different heroes.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18058" y="4717258"/>
            <a:ext cx="8789303" cy="20165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bg1"/>
                </a:solidFill>
              </a:rPr>
              <a:t>Visual arts have </a:t>
            </a:r>
            <a:r>
              <a:rPr lang="en-US" dirty="0">
                <a:solidFill>
                  <a:schemeClr val="bg1"/>
                </a:solidFill>
              </a:rPr>
              <a:t>different periods of its development from </a:t>
            </a:r>
            <a:r>
              <a:rPr lang="en-US" dirty="0" smtClean="0">
                <a:solidFill>
                  <a:schemeClr val="bg1"/>
                </a:solidFill>
              </a:rPr>
              <a:t>ancient time </a:t>
            </a:r>
            <a:r>
              <a:rPr lang="en-US" dirty="0">
                <a:solidFill>
                  <a:schemeClr val="bg1"/>
                </a:solidFill>
              </a:rPr>
              <a:t>to modern. </a:t>
            </a:r>
            <a:r>
              <a:rPr lang="ka-GE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bg1"/>
                </a:solidFill>
              </a:rPr>
              <a:t>w</a:t>
            </a:r>
            <a:r>
              <a:rPr lang="en-US" dirty="0" smtClean="0">
                <a:solidFill>
                  <a:schemeClr val="bg1"/>
                </a:solidFill>
              </a:rPr>
              <a:t>orld famous painters of Renaissance were Michelangelo and Leonardo Da Vinci. Vincent Van Gogh  was a </a:t>
            </a:r>
            <a:r>
              <a:rPr lang="en-US" dirty="0" smtClean="0"/>
              <a:t>post-impressionist painter. His portraits of himself (self-portraits) are his well-known paintings. Pablo Picasso’s work</a:t>
            </a:r>
            <a:r>
              <a:rPr lang="en-US" dirty="0"/>
              <a:t> </a:t>
            </a:r>
            <a:r>
              <a:rPr lang="en-US" i="1" dirty="0"/>
              <a:t>Three </a:t>
            </a:r>
            <a:r>
              <a:rPr lang="en-US" i="1" dirty="0" smtClean="0"/>
              <a:t>Musicians</a:t>
            </a:r>
            <a:r>
              <a:rPr lang="en-US" dirty="0"/>
              <a:t> </a:t>
            </a:r>
            <a:r>
              <a:rPr lang="en-US" dirty="0" smtClean="0"/>
              <a:t>is a </a:t>
            </a:r>
            <a:r>
              <a:rPr lang="en-US" dirty="0"/>
              <a:t>classic example of </a:t>
            </a:r>
            <a:r>
              <a:rPr lang="en-US" dirty="0" smtClean="0"/>
              <a:t>Cubism.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Graffiti is one of the parts of modern visual arts. It helps people </a:t>
            </a:r>
            <a:r>
              <a:rPr lang="en-US" dirty="0">
                <a:solidFill>
                  <a:schemeClr val="bg1"/>
                </a:solidFill>
              </a:rPr>
              <a:t>e</a:t>
            </a:r>
            <a:r>
              <a:rPr lang="en-US" dirty="0" smtClean="0">
                <a:solidFill>
                  <a:schemeClr val="bg1"/>
                </a:solidFill>
              </a:rPr>
              <a:t>xpress their creative ideas on walls of different public places.</a:t>
            </a:r>
            <a:endParaRPr lang="en-US" dirty="0" smtClean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3" b="-605"/>
          <a:stretch/>
        </p:blipFill>
        <p:spPr>
          <a:xfrm>
            <a:off x="9061066" y="3859162"/>
            <a:ext cx="1133812" cy="85809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6861591" y="193784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Comprehension</a:t>
            </a:r>
          </a:p>
          <a:p>
            <a:pPr algn="ctr"/>
            <a:r>
              <a:rPr lang="ka-GE" sz="2800" dirty="0" smtClean="0"/>
              <a:t>წაკითხულის გააზრება</a:t>
            </a:r>
            <a:endParaRPr lang="en-US" sz="28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405" y="4788880"/>
            <a:ext cx="1318068" cy="16748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9" r="5479" b="2237"/>
          <a:stretch/>
        </p:blipFill>
        <p:spPr>
          <a:xfrm>
            <a:off x="311907" y="4817660"/>
            <a:ext cx="1214892" cy="162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74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137334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Activity</a:t>
            </a:r>
          </a:p>
          <a:p>
            <a:pPr algn="ctr"/>
            <a:r>
              <a:rPr lang="ka-GE" sz="2800" dirty="0" smtClean="0"/>
              <a:t>კითხვის დავალება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96036" y="1869743"/>
            <a:ext cx="10863617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82625" algn="l"/>
              </a:tabLst>
            </a:pPr>
            <a:r>
              <a:rPr lang="en-US" sz="2800" dirty="0" smtClean="0"/>
              <a:t>Answer the questions</a:t>
            </a:r>
          </a:p>
          <a:p>
            <a:pPr>
              <a:tabLst>
                <a:tab pos="682625" algn="l"/>
              </a:tabLst>
            </a:pPr>
            <a:r>
              <a:rPr lang="ka-GE" sz="2800" dirty="0" smtClean="0"/>
              <a:t>უპასუხეთ შეკითხვებს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68741" y="3330054"/>
            <a:ext cx="10959150" cy="12692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smtClean="0"/>
              <a:t>How many main types of art are there? Name them.</a:t>
            </a:r>
          </a:p>
          <a:p>
            <a:pPr marL="342900" indent="-342900"/>
            <a:r>
              <a:rPr lang="en-US" sz="2800" i="1" dirty="0" smtClean="0"/>
              <a:t>There are three main types of art: </a:t>
            </a:r>
            <a:r>
              <a:rPr lang="en-US" sz="2800" i="1" dirty="0"/>
              <a:t>performing </a:t>
            </a:r>
            <a:r>
              <a:rPr lang="en-US" sz="2800" i="1" dirty="0" smtClean="0"/>
              <a:t>arts</a:t>
            </a:r>
            <a:r>
              <a:rPr lang="ka-GE" sz="2800" i="1" dirty="0" smtClean="0"/>
              <a:t>,</a:t>
            </a:r>
            <a:r>
              <a:rPr lang="en-US" sz="2800" i="1" dirty="0" smtClean="0"/>
              <a:t> </a:t>
            </a:r>
            <a:r>
              <a:rPr lang="en-US" sz="2800" i="1" dirty="0"/>
              <a:t>visual </a:t>
            </a:r>
            <a:r>
              <a:rPr lang="en-US" sz="2800" i="1" dirty="0" smtClean="0"/>
              <a:t>arts</a:t>
            </a:r>
            <a:r>
              <a:rPr lang="ka-GE" sz="2800" i="1" dirty="0" smtClean="0"/>
              <a:t> </a:t>
            </a:r>
            <a:r>
              <a:rPr lang="en-US" sz="2800" i="1" dirty="0" smtClean="0"/>
              <a:t>and literary arts.  </a:t>
            </a:r>
            <a:endParaRPr lang="en-US" sz="2800" i="1" dirty="0" smtClean="0"/>
          </a:p>
          <a:p>
            <a:pPr marL="342900" indent="-342900">
              <a:buAutoNum type="arabicPeriod"/>
            </a:pPr>
            <a:endParaRPr lang="en-US" sz="2800" dirty="0" smtClean="0"/>
          </a:p>
        </p:txBody>
      </p:sp>
      <p:sp>
        <p:nvSpPr>
          <p:cNvPr id="29" name="Rectangle 28"/>
          <p:cNvSpPr/>
          <p:nvPr/>
        </p:nvSpPr>
        <p:spPr>
          <a:xfrm>
            <a:off x="668741" y="5008728"/>
            <a:ext cx="10959152" cy="1173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rgbClr val="FFC000"/>
                </a:solidFill>
              </a:rPr>
              <a:t>There are three main types of arts: </a:t>
            </a:r>
            <a:r>
              <a:rPr lang="en-US" sz="2000" b="1" i="1" dirty="0" smtClean="0">
                <a:solidFill>
                  <a:srgbClr val="FFC000"/>
                </a:solidFill>
              </a:rPr>
              <a:t>visual arts </a:t>
            </a:r>
            <a:r>
              <a:rPr lang="en-US" sz="2000" i="1" dirty="0" smtClean="0">
                <a:solidFill>
                  <a:srgbClr val="FFC000"/>
                </a:solidFill>
              </a:rPr>
              <a:t>including paintings and sculptures;  </a:t>
            </a:r>
            <a:r>
              <a:rPr lang="en-US" sz="2000" b="1" i="1" dirty="0" smtClean="0">
                <a:solidFill>
                  <a:srgbClr val="FFC000"/>
                </a:solidFill>
              </a:rPr>
              <a:t>literary arts </a:t>
            </a:r>
            <a:r>
              <a:rPr lang="en-US" sz="2000" i="1" dirty="0" smtClean="0">
                <a:solidFill>
                  <a:srgbClr val="FFC000"/>
                </a:solidFill>
              </a:rPr>
              <a:t> connected to literature;</a:t>
            </a:r>
            <a:r>
              <a:rPr lang="en-US" sz="2000" b="1" i="1" dirty="0" smtClean="0">
                <a:solidFill>
                  <a:srgbClr val="FFC000"/>
                </a:solidFill>
              </a:rPr>
              <a:t> performing arts -</a:t>
            </a:r>
            <a:r>
              <a:rPr lang="en-US" sz="2000" i="1" dirty="0" smtClean="0">
                <a:solidFill>
                  <a:srgbClr val="FFC000"/>
                </a:solidFill>
              </a:rPr>
              <a:t> music, theater and dance. Each type has</a:t>
            </a:r>
            <a:r>
              <a:rPr lang="ru-RU" sz="2000" i="1" dirty="0" smtClean="0">
                <a:solidFill>
                  <a:srgbClr val="FFC000"/>
                </a:solidFill>
              </a:rPr>
              <a:t> </a:t>
            </a:r>
            <a:r>
              <a:rPr lang="en-US" sz="2000" i="1" dirty="0" smtClean="0">
                <a:solidFill>
                  <a:srgbClr val="FFC000"/>
                </a:solidFill>
              </a:rPr>
              <a:t>a very long and an interesting history. </a:t>
            </a:r>
            <a:endParaRPr lang="ka-GE" sz="2000" i="1" dirty="0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2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137334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Activity</a:t>
            </a:r>
          </a:p>
          <a:p>
            <a:pPr algn="ctr"/>
            <a:r>
              <a:rPr lang="ka-GE" sz="2800" dirty="0" smtClean="0"/>
              <a:t>კითხვის დავალება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96036" y="1869743"/>
            <a:ext cx="10863617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82625" algn="l"/>
              </a:tabLst>
            </a:pPr>
            <a:r>
              <a:rPr lang="en-US" sz="3200" dirty="0" smtClean="0"/>
              <a:t>Answer the questions</a:t>
            </a:r>
          </a:p>
          <a:p>
            <a:pPr>
              <a:tabLst>
                <a:tab pos="682625" algn="l"/>
              </a:tabLst>
            </a:pPr>
            <a:r>
              <a:rPr lang="ka-GE" sz="3200" dirty="0" smtClean="0"/>
              <a:t>უპასუხეთ შეკითხვებს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41446" y="3179928"/>
            <a:ext cx="10904560" cy="1364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2800" dirty="0" smtClean="0"/>
              <a:t>2. Name the first written story about </a:t>
            </a:r>
            <a:r>
              <a:rPr lang="en-US" sz="2800" dirty="0"/>
              <a:t>a</a:t>
            </a:r>
            <a:r>
              <a:rPr lang="en-US" sz="2800" dirty="0" smtClean="0"/>
              <a:t> historical figure.</a:t>
            </a:r>
          </a:p>
          <a:p>
            <a:pPr marL="342900" indent="-342900"/>
            <a:r>
              <a:rPr lang="en-US" sz="2800" i="1" dirty="0" smtClean="0"/>
              <a:t>    The Epic of Gilgamesh</a:t>
            </a:r>
            <a:r>
              <a:rPr lang="en-US" sz="2800" dirty="0" smtClean="0"/>
              <a:t>.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55092" y="5036024"/>
            <a:ext cx="10822675" cy="1282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2292350" algn="l"/>
              </a:tabLst>
            </a:pPr>
            <a:r>
              <a:rPr lang="en-US" sz="2800" i="1" dirty="0" smtClean="0">
                <a:solidFill>
                  <a:srgbClr val="FFC000"/>
                </a:solidFill>
              </a:rPr>
              <a:t>The Epic of Gilgamesh</a:t>
            </a:r>
            <a:r>
              <a:rPr lang="ka-GE" sz="2800" i="1" dirty="0" smtClean="0">
                <a:solidFill>
                  <a:srgbClr val="FFC000"/>
                </a:solidFill>
              </a:rPr>
              <a:t> </a:t>
            </a:r>
            <a:r>
              <a:rPr lang="en-US" sz="2800" i="1" dirty="0" smtClean="0">
                <a:solidFill>
                  <a:srgbClr val="FFC000"/>
                </a:solidFill>
              </a:rPr>
              <a:t>is the first written story about the historical figure who </a:t>
            </a:r>
            <a:r>
              <a:rPr lang="en-US" sz="2800" i="1" u="sng" dirty="0" smtClean="0">
                <a:solidFill>
                  <a:srgbClr val="FFC000"/>
                </a:solidFill>
              </a:rPr>
              <a:t>lived</a:t>
            </a:r>
            <a:r>
              <a:rPr lang="en-US" sz="2800" i="1" dirty="0" smtClean="0">
                <a:solidFill>
                  <a:srgbClr val="FFC000"/>
                </a:solidFill>
              </a:rPr>
              <a:t> between 2700-2500 BC.</a:t>
            </a:r>
            <a:endParaRPr lang="en-US" sz="2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9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3402767"/>
            <a:ext cx="12207936" cy="181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541" r="-1"/>
          <a:stretch/>
        </p:blipFill>
        <p:spPr>
          <a:xfrm>
            <a:off x="8348870" y="2245308"/>
            <a:ext cx="1959430" cy="29712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1" y="2152004"/>
            <a:ext cx="3384026" cy="29712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71" y="1816292"/>
            <a:ext cx="2628900" cy="1743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771" y="3741050"/>
            <a:ext cx="2628900" cy="1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7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137334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Activity</a:t>
            </a:r>
          </a:p>
          <a:p>
            <a:pPr algn="ctr"/>
            <a:r>
              <a:rPr lang="ka-GE" sz="2800" dirty="0" smtClean="0"/>
              <a:t>კითხვის დავალება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96036" y="1869743"/>
            <a:ext cx="10863617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82625" algn="l"/>
              </a:tabLst>
            </a:pPr>
            <a:r>
              <a:rPr lang="en-US" sz="3200" dirty="0" smtClean="0"/>
              <a:t>Answer the questions</a:t>
            </a:r>
          </a:p>
          <a:p>
            <a:pPr>
              <a:tabLst>
                <a:tab pos="682625" algn="l"/>
              </a:tabLst>
            </a:pPr>
            <a:r>
              <a:rPr lang="ka-GE" sz="3200" dirty="0" smtClean="0"/>
              <a:t>უპასუხეთ შეკითხვებს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655093" y="3166282"/>
            <a:ext cx="10904560" cy="1337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en-US" sz="2800" dirty="0" smtClean="0"/>
              <a:t>3. Who were the two famous painters of the Renaissance?</a:t>
            </a:r>
          </a:p>
          <a:p>
            <a:pPr marL="342900" indent="-342900"/>
            <a:r>
              <a:rPr lang="en-US" sz="2800" dirty="0" smtClean="0"/>
              <a:t> </a:t>
            </a:r>
            <a:r>
              <a:rPr lang="en-US" sz="2800" i="1" dirty="0" smtClean="0"/>
              <a:t>Michelangelo and Leonardo da Vinci.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7796" y="4885897"/>
            <a:ext cx="10931858" cy="1255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i="1" dirty="0" smtClean="0">
                <a:solidFill>
                  <a:srgbClr val="FFC000"/>
                </a:solidFill>
              </a:rPr>
              <a:t>The world famous painters of Renaissance </a:t>
            </a:r>
            <a:r>
              <a:rPr lang="en-US" sz="2800" i="1" u="sng" dirty="0" smtClean="0">
                <a:solidFill>
                  <a:srgbClr val="FFC000"/>
                </a:solidFill>
              </a:rPr>
              <a:t>were</a:t>
            </a:r>
            <a:r>
              <a:rPr lang="en-US" sz="2800" i="1" dirty="0" smtClean="0">
                <a:solidFill>
                  <a:srgbClr val="FFC000"/>
                </a:solidFill>
              </a:rPr>
              <a:t> Michelangelo and Leonardo </a:t>
            </a:r>
            <a:r>
              <a:rPr lang="en-US" sz="2800" i="1" dirty="0" err="1" smtClean="0">
                <a:solidFill>
                  <a:srgbClr val="FFC000"/>
                </a:solidFill>
              </a:rPr>
              <a:t>Da</a:t>
            </a:r>
            <a:r>
              <a:rPr lang="en-US" sz="2800" i="1" dirty="0" smtClean="0">
                <a:solidFill>
                  <a:srgbClr val="FFC000"/>
                </a:solidFill>
              </a:rPr>
              <a:t> Vinci</a:t>
            </a:r>
            <a:r>
              <a:rPr lang="en-US" sz="2400" i="1" dirty="0" smtClean="0">
                <a:solidFill>
                  <a:srgbClr val="FFC000"/>
                </a:solidFill>
              </a:rPr>
              <a:t>.</a:t>
            </a:r>
            <a:endParaRPr lang="en-US" sz="24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137334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Activity</a:t>
            </a:r>
          </a:p>
          <a:p>
            <a:pPr algn="ctr"/>
            <a:r>
              <a:rPr lang="ka-GE" sz="2800" dirty="0" smtClean="0"/>
              <a:t>კითხვის დავალება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96036" y="1869743"/>
            <a:ext cx="10863617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82625" algn="l"/>
              </a:tabLst>
            </a:pPr>
            <a:r>
              <a:rPr lang="en-US" sz="3200" dirty="0" smtClean="0"/>
              <a:t>Answer the questions</a:t>
            </a:r>
          </a:p>
          <a:p>
            <a:pPr>
              <a:tabLst>
                <a:tab pos="682625" algn="l"/>
              </a:tabLst>
            </a:pPr>
            <a:r>
              <a:rPr lang="ka-GE" sz="3200" dirty="0" smtClean="0"/>
              <a:t>უპასუხეთ შეკითხვებს</a:t>
            </a:r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709684" y="3152634"/>
            <a:ext cx="10890910" cy="1378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 startAt="4"/>
            </a:pPr>
            <a:endParaRPr lang="en-US" sz="2800" dirty="0" smtClean="0"/>
          </a:p>
          <a:p>
            <a:pPr marL="514350" indent="-514350">
              <a:buAutoNum type="arabicPeriod" startAt="4"/>
            </a:pPr>
            <a:r>
              <a:rPr lang="en-US" sz="2800" dirty="0" smtClean="0"/>
              <a:t>Who painted “Three Musicians’’?</a:t>
            </a:r>
          </a:p>
          <a:p>
            <a:pPr marL="514350" indent="-514350"/>
            <a:r>
              <a:rPr lang="en-US" sz="2800" i="1" dirty="0" smtClean="0"/>
              <a:t>Pablo Picasso painted </a:t>
            </a:r>
            <a:r>
              <a:rPr lang="en-US" sz="2800" dirty="0"/>
              <a:t>“Three Musicians</a:t>
            </a:r>
            <a:r>
              <a:rPr lang="en-US" sz="2800" dirty="0" smtClean="0"/>
              <a:t>’’.</a:t>
            </a:r>
            <a:endParaRPr lang="en-US" sz="2800" i="1" dirty="0" smtClean="0"/>
          </a:p>
          <a:p>
            <a:pPr marL="514350" indent="-514350">
              <a:buAutoNum type="arabicPeriod" startAt="4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6036" y="4885899"/>
            <a:ext cx="10849971" cy="11873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2116138" algn="l"/>
              </a:tabLst>
            </a:pPr>
            <a:r>
              <a:rPr lang="en-US" sz="2800" i="1" dirty="0" smtClean="0">
                <a:solidFill>
                  <a:srgbClr val="FFC000"/>
                </a:solidFill>
              </a:rPr>
              <a:t>Pablo Picasso’s work ”Three Musicians” is a classic example of Cubism.</a:t>
            </a:r>
            <a:endParaRPr lang="en-US" sz="2800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4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137334" y="561272"/>
            <a:ext cx="439894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Reading Activity</a:t>
            </a:r>
          </a:p>
          <a:p>
            <a:pPr algn="ctr"/>
            <a:r>
              <a:rPr lang="ka-GE" sz="2800" dirty="0" smtClean="0"/>
              <a:t>კითხვის დავალება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96036" y="1869743"/>
            <a:ext cx="10863617" cy="1078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682625" algn="l"/>
              </a:tabLst>
            </a:pPr>
            <a:r>
              <a:rPr lang="en-US" sz="2800" dirty="0" smtClean="0"/>
              <a:t>Complete the sentences from the text</a:t>
            </a:r>
          </a:p>
          <a:p>
            <a:pPr>
              <a:tabLst>
                <a:tab pos="682625" algn="l"/>
              </a:tabLst>
            </a:pPr>
            <a:r>
              <a:rPr lang="ka-GE" sz="2800" dirty="0" smtClean="0"/>
              <a:t>დაასრულეთ წინადადებები ტექსტის მიხედვით</a:t>
            </a:r>
            <a:endParaRPr lang="en-US" sz="2800" dirty="0"/>
          </a:p>
        </p:txBody>
      </p:sp>
      <p:sp>
        <p:nvSpPr>
          <p:cNvPr id="24" name="Rectangle 23"/>
          <p:cNvSpPr/>
          <p:nvPr/>
        </p:nvSpPr>
        <p:spPr>
          <a:xfrm>
            <a:off x="682388" y="3111691"/>
            <a:ext cx="10890910" cy="3411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Ancient Greeks were famous for their ……………………. 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epic of Gilgamesh is about the historical figure, who lived between ……………….       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Performing art was related to the ……………………………… 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Actors in Greece used …………… for performing the different heroes.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 ………………. helps people to express their creative ideas on the walls of public places.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514350" indent="-514350">
              <a:buAutoNum type="arabicPeriod"/>
            </a:pPr>
            <a:endParaRPr lang="en-US" sz="28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55643" y="3138985"/>
            <a:ext cx="2115402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sculptures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612788" y="4026098"/>
            <a:ext cx="2139853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2700-2500 BC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6127844" y="4344539"/>
            <a:ext cx="3043450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religious ceremonies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503762" y="4849506"/>
            <a:ext cx="1260934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masks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1285166" y="5313529"/>
            <a:ext cx="1690046" cy="504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Graffiti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751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707" y="2229324"/>
            <a:ext cx="2598057" cy="29516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68882" y="470333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2963" y="470332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8065970" y="470332"/>
            <a:ext cx="3183709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</a:t>
            </a:r>
            <a:endParaRPr lang="ka-GE" sz="2800" dirty="0"/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87" y="2391236"/>
            <a:ext cx="3628024" cy="27007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92887" y="5020795"/>
            <a:ext cx="3628024" cy="8284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A wall </a:t>
            </a:r>
            <a:r>
              <a:rPr lang="en-US" sz="2400" dirty="0">
                <a:solidFill>
                  <a:schemeClr val="bg1"/>
                </a:solidFill>
              </a:rPr>
              <a:t>painting </a:t>
            </a:r>
            <a:r>
              <a:rPr lang="en-US" sz="2400" u="sng" dirty="0">
                <a:solidFill>
                  <a:schemeClr val="bg1"/>
                </a:solidFill>
              </a:rPr>
              <a:t>is</a:t>
            </a:r>
            <a:r>
              <a:rPr lang="en-US" sz="2400" dirty="0">
                <a:solidFill>
                  <a:schemeClr val="bg1"/>
                </a:solidFill>
              </a:rPr>
              <a:t> a modern</a:t>
            </a:r>
          </a:p>
          <a:p>
            <a:r>
              <a:rPr lang="en-US" sz="2400" dirty="0">
                <a:solidFill>
                  <a:schemeClr val="bg1"/>
                </a:solidFill>
              </a:rPr>
              <a:t> visual art.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13172" y="5026200"/>
            <a:ext cx="3636507" cy="831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</a:rPr>
              <a:t>The Greeks </a:t>
            </a:r>
            <a:r>
              <a:rPr lang="en-US" sz="2400" u="sng" dirty="0">
                <a:solidFill>
                  <a:schemeClr val="bg1"/>
                </a:solidFill>
              </a:rPr>
              <a:t>were</a:t>
            </a:r>
            <a:r>
              <a:rPr lang="en-US" sz="2400" dirty="0">
                <a:solidFill>
                  <a:schemeClr val="bg1"/>
                </a:solidFill>
              </a:rPr>
              <a:t> famous for </a:t>
            </a:r>
            <a:r>
              <a:rPr lang="en-US" sz="2400" dirty="0" smtClean="0">
                <a:solidFill>
                  <a:schemeClr val="bg1"/>
                </a:solidFill>
              </a:rPr>
              <a:t>their sculptures.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613171" y="1706010"/>
            <a:ext cx="3636507" cy="46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PAST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2887" y="1706011"/>
            <a:ext cx="3672114" cy="46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PRESENT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2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39333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39333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478829" y="367462"/>
            <a:ext cx="3770850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</a:t>
            </a:r>
            <a:endParaRPr lang="ka-GE" sz="2800" dirty="0"/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8882" y="1580642"/>
            <a:ext cx="10480798" cy="69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Past Simple Tense </a:t>
            </a:r>
            <a:r>
              <a:rPr lang="ka-GE" sz="3600" dirty="0" smtClean="0"/>
              <a:t>- წარსული </a:t>
            </a:r>
            <a:r>
              <a:rPr lang="ka-GE" sz="3600" dirty="0"/>
              <a:t>მარტივი</a:t>
            </a:r>
            <a:r>
              <a:rPr lang="ka-GE" sz="3600" dirty="0" smtClean="0"/>
              <a:t> დრო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768882" y="2402618"/>
            <a:ext cx="10480798" cy="135830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We use Past Simple Tense to talk about the things that happened and finished in the past.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8882" y="3980881"/>
            <a:ext cx="4377472" cy="15364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i="1" dirty="0" smtClean="0"/>
              <a:t>Van Gogh </a:t>
            </a:r>
            <a:r>
              <a:rPr lang="en-US" sz="2000" i="1" u="sng" dirty="0" smtClean="0"/>
              <a:t>painted</a:t>
            </a:r>
            <a:r>
              <a:rPr lang="en-US" sz="2000" i="1" dirty="0" smtClean="0"/>
              <a:t> over 30 </a:t>
            </a:r>
            <a:r>
              <a:rPr lang="en-US" sz="2000" i="1" dirty="0"/>
              <a:t>self-portraits between the years 1886 and </a:t>
            </a:r>
            <a:r>
              <a:rPr lang="en-US" sz="2000" i="1" dirty="0" smtClean="0"/>
              <a:t>1889.</a:t>
            </a:r>
            <a:endParaRPr lang="en-US" sz="2000" i="1" dirty="0"/>
          </a:p>
        </p:txBody>
      </p:sp>
      <p:sp>
        <p:nvSpPr>
          <p:cNvPr id="6" name="Rectangle 5"/>
          <p:cNvSpPr/>
          <p:nvPr/>
        </p:nvSpPr>
        <p:spPr>
          <a:xfrm>
            <a:off x="6756400" y="4216400"/>
            <a:ext cx="6127750" cy="1125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10000"/>
              </a:lnSpc>
              <a:spcAft>
                <a:spcPts val="20"/>
              </a:spcAft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Is </a:t>
            </a:r>
            <a:r>
              <a:rPr lang="en-US" sz="2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action in the past? </a:t>
            </a:r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</a:p>
          <a:p>
            <a:pPr lvl="0" fontAlgn="base">
              <a:lnSpc>
                <a:spcPct val="110000"/>
              </a:lnSpc>
              <a:spcAft>
                <a:spcPts val="20"/>
              </a:spcAft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Is the action finished? </a:t>
            </a:r>
          </a:p>
          <a:p>
            <a:pPr lvl="0" fontAlgn="base">
              <a:lnSpc>
                <a:spcPct val="110000"/>
              </a:lnSpc>
              <a:spcAft>
                <a:spcPts val="20"/>
              </a:spcAft>
              <a:buClr>
                <a:srgbClr val="000000"/>
              </a:buClr>
              <a:buSzPts val="2000"/>
            </a:pPr>
            <a:r>
              <a:rPr lang="en-US" sz="2000" dirty="0" smtClean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Do </a:t>
            </a:r>
            <a:r>
              <a:rPr lang="en-US" sz="2000" dirty="0"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know when it happened? </a:t>
            </a:r>
            <a:endParaRPr lang="en-US" sz="2000" u="none" strike="noStrike" dirty="0">
              <a:solidFill>
                <a:schemeClr val="bg1"/>
              </a:solidFill>
              <a:effectLst/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53600" y="4233812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502775" y="4564434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614680" y="4919244"/>
            <a:ext cx="63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54" y="3980881"/>
            <a:ext cx="1260453" cy="153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75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3" grpId="0"/>
      <p:bldP spid="20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22528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39333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39333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905673" y="393330"/>
            <a:ext cx="3344007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</a:t>
            </a:r>
            <a:endParaRPr lang="ka-GE" sz="2800" dirty="0"/>
          </a:p>
          <a:p>
            <a:pPr algn="ctr"/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68882" y="1669542"/>
            <a:ext cx="10480798" cy="69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Past Simple Tense </a:t>
            </a:r>
            <a:r>
              <a:rPr lang="ka-GE" sz="3600" dirty="0" smtClean="0"/>
              <a:t>- წარსული </a:t>
            </a:r>
            <a:r>
              <a:rPr lang="ka-GE" sz="3600" dirty="0"/>
              <a:t>მარტივი</a:t>
            </a:r>
            <a:r>
              <a:rPr lang="ka-GE" sz="3600" dirty="0" smtClean="0"/>
              <a:t> დრო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121449" y="2565082"/>
            <a:ext cx="3600151" cy="5700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To Be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858245"/>
              </p:ext>
            </p:extLst>
          </p:nvPr>
        </p:nvGraphicFramePr>
        <p:xfrm>
          <a:off x="1857524" y="3398388"/>
          <a:ext cx="8127999" cy="252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2309087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2622007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52949332"/>
                    </a:ext>
                  </a:extLst>
                </a:gridCol>
              </a:tblGrid>
              <a:tr h="4609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Affirmative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Interrogative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02196"/>
                  </a:ext>
                </a:extLst>
              </a:tr>
              <a:tr h="2062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8574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29037" y="3838497"/>
            <a:ext cx="20889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 was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You were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He/She/It was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We were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They were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6538" y="4061635"/>
            <a:ext cx="238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Was he a painter?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67600" y="4447883"/>
            <a:ext cx="238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Yes, he was.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No, he wasn’t.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9237" y="4246301"/>
            <a:ext cx="238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They were not /weren’t sculptors.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1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65030" y="2321170"/>
            <a:ext cx="7658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29366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293664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8075596" y="293556"/>
            <a:ext cx="3174084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</a:t>
            </a:r>
            <a:endParaRPr lang="ka-GE" sz="2800" dirty="0" smtClean="0"/>
          </a:p>
          <a:p>
            <a:pPr algn="ctr"/>
            <a:r>
              <a:rPr lang="en-US" sz="2800" dirty="0" smtClean="0"/>
              <a:t> </a:t>
            </a:r>
            <a:r>
              <a:rPr lang="ka-GE" sz="2800" dirty="0" smtClean="0"/>
              <a:t>გრამატიკა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721598" y="1604885"/>
            <a:ext cx="10480798" cy="69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Past Simple Tense </a:t>
            </a:r>
            <a:r>
              <a:rPr lang="ka-GE" sz="3600" dirty="0" smtClean="0"/>
              <a:t>- წარსული </a:t>
            </a:r>
            <a:r>
              <a:rPr lang="ka-GE" sz="3600" dirty="0"/>
              <a:t>მარტივი</a:t>
            </a:r>
            <a:r>
              <a:rPr lang="ka-GE" sz="3600" dirty="0" smtClean="0"/>
              <a:t> დრო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1565030" y="2501032"/>
            <a:ext cx="8939863" cy="57000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Regular verbs add – </a:t>
            </a:r>
            <a:r>
              <a:rPr lang="en-US" sz="3600" dirty="0" err="1" smtClean="0"/>
              <a:t>ed</a:t>
            </a:r>
            <a:r>
              <a:rPr lang="en-US" sz="3600" dirty="0" smtClean="0"/>
              <a:t>, –d  or  –</a:t>
            </a:r>
            <a:r>
              <a:rPr lang="en-US" sz="3600" dirty="0" err="1" smtClean="0"/>
              <a:t>ied</a:t>
            </a:r>
            <a:endParaRPr lang="en-US" sz="3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23113"/>
              </p:ext>
            </p:extLst>
          </p:nvPr>
        </p:nvGraphicFramePr>
        <p:xfrm>
          <a:off x="1565031" y="4061635"/>
          <a:ext cx="8939862" cy="252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954">
                  <a:extLst>
                    <a:ext uri="{9D8B030D-6E8A-4147-A177-3AD203B41FA5}">
                      <a16:colId xmlns:a16="http://schemas.microsoft.com/office/drawing/2014/main" val="1230908792"/>
                    </a:ext>
                  </a:extLst>
                </a:gridCol>
                <a:gridCol w="2979954">
                  <a:extLst>
                    <a:ext uri="{9D8B030D-6E8A-4147-A177-3AD203B41FA5}">
                      <a16:colId xmlns:a16="http://schemas.microsoft.com/office/drawing/2014/main" val="3826220075"/>
                    </a:ext>
                  </a:extLst>
                </a:gridCol>
                <a:gridCol w="2979954">
                  <a:extLst>
                    <a:ext uri="{9D8B030D-6E8A-4147-A177-3AD203B41FA5}">
                      <a16:colId xmlns:a16="http://schemas.microsoft.com/office/drawing/2014/main" val="2052949332"/>
                    </a:ext>
                  </a:extLst>
                </a:gridCol>
              </a:tblGrid>
              <a:tr h="46099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Affirmative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Interrogative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Negative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602196"/>
                  </a:ext>
                </a:extLst>
              </a:tr>
              <a:tr h="2062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085748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1025" y="4997655"/>
            <a:ext cx="2811093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I, you, he/she/it, we, they </a:t>
            </a:r>
            <a:r>
              <a:rPr lang="en-US" b="1" u="sng" dirty="0" smtClean="0">
                <a:solidFill>
                  <a:schemeClr val="bg1"/>
                </a:solidFill>
              </a:rPr>
              <a:t>painted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4813297" y="4988235"/>
            <a:ext cx="229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</a:rPr>
              <a:t>Did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we </a:t>
            </a:r>
            <a:r>
              <a:rPr lang="en-US" u="sng" dirty="0" smtClean="0">
                <a:solidFill>
                  <a:schemeClr val="bg1"/>
                </a:solidFill>
              </a:rPr>
              <a:t>painted?</a:t>
            </a:r>
            <a:endParaRPr lang="en-US" u="sng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13297" y="5677157"/>
            <a:ext cx="2384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Yes, we did.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No, we didn’t.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2176" y="4711237"/>
            <a:ext cx="2856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They </a:t>
            </a:r>
            <a:r>
              <a:rPr lang="en-US" b="1" u="sng" dirty="0" smtClean="0">
                <a:solidFill>
                  <a:schemeClr val="bg1"/>
                </a:solidFill>
              </a:rPr>
              <a:t>did </a:t>
            </a:r>
            <a:r>
              <a:rPr lang="en-US" b="1" u="sng" smtClean="0">
                <a:solidFill>
                  <a:schemeClr val="bg1"/>
                </a:solidFill>
              </a:rPr>
              <a:t>not/didn’t </a:t>
            </a:r>
            <a:r>
              <a:rPr lang="en-US" b="1" smtClean="0">
                <a:solidFill>
                  <a:schemeClr val="bg1"/>
                </a:solidFill>
              </a:rPr>
              <a:t> </a:t>
            </a:r>
            <a:r>
              <a:rPr lang="en-US" b="1" u="sng" smtClean="0">
                <a:solidFill>
                  <a:schemeClr val="bg1"/>
                </a:solidFill>
              </a:rPr>
              <a:t> </a:t>
            </a:r>
            <a:r>
              <a:rPr lang="en-US" u="sng" smtClean="0">
                <a:solidFill>
                  <a:schemeClr val="bg1"/>
                </a:solidFill>
              </a:rPr>
              <a:t>paint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4533581" y="3071462"/>
            <a:ext cx="2985656" cy="56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live-lived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1565030" y="3071143"/>
            <a:ext cx="2985656" cy="56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paint-painted</a:t>
            </a:r>
            <a:endParaRPr lang="en-US" sz="2400" dirty="0"/>
          </a:p>
        </p:txBody>
      </p:sp>
      <p:sp>
        <p:nvSpPr>
          <p:cNvPr id="21" name="Rectangle 20"/>
          <p:cNvSpPr/>
          <p:nvPr/>
        </p:nvSpPr>
        <p:spPr>
          <a:xfrm>
            <a:off x="7519237" y="3074357"/>
            <a:ext cx="2985656" cy="569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study-studied</a:t>
            </a:r>
            <a:endParaRPr lang="en-US" sz="24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232279" y="5089590"/>
            <a:ext cx="144539" cy="264478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176130" y="5168683"/>
            <a:ext cx="236672" cy="154672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21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  <p:bldP spid="19" grpId="0"/>
      <p:bldP spid="5" grpId="0" animBg="1"/>
      <p:bldP spid="20" grpId="0" animBg="1"/>
      <p:bldP spid="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503985" y="393330"/>
            <a:ext cx="4803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 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6248400" y="1872762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dirty="0">
              <a:solidFill>
                <a:schemeClr val="bg1"/>
              </a:solidFill>
            </a:endParaRPr>
          </a:p>
          <a:p>
            <a:endParaRPr lang="en-US" sz="3200" dirty="0"/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7024255" y="2613557"/>
            <a:ext cx="4377170" cy="35065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1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51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5100" dirty="0"/>
              <a:t>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51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  <a:p>
            <a:pPr marL="514350" indent="-514350">
              <a:buFont typeface="Arial" panose="020B0604020202020204" pitchFamily="34" charset="0"/>
              <a:buAutoNum type="arabicPeriod"/>
            </a:pP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A1D097-7A80-1940-9803-1FB672E859EE}"/>
              </a:ext>
            </a:extLst>
          </p:cNvPr>
          <p:cNvSpPr/>
          <p:nvPr/>
        </p:nvSpPr>
        <p:spPr>
          <a:xfrm>
            <a:off x="7796462" y="293556"/>
            <a:ext cx="3453217" cy="968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Grammar </a:t>
            </a:r>
            <a:endParaRPr lang="ka-GE" sz="2800" dirty="0"/>
          </a:p>
          <a:p>
            <a:pPr algn="ctr"/>
            <a:r>
              <a:rPr lang="en-GB" sz="2800" dirty="0" smtClean="0"/>
              <a:t> </a:t>
            </a:r>
            <a:r>
              <a:rPr lang="ka-GE" sz="2800" dirty="0"/>
              <a:t>გრამატიკა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460141" y="2041862"/>
            <a:ext cx="464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5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1" y="29366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2" y="293664"/>
            <a:ext cx="2376972" cy="96899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200" y="2339685"/>
            <a:ext cx="10792480" cy="13247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smtClean="0"/>
              <a:t>Time expressions with the Past Simple Tense</a:t>
            </a:r>
          </a:p>
          <a:p>
            <a:pPr algn="ctr"/>
            <a:r>
              <a:rPr lang="en-US" sz="2400" dirty="0" smtClean="0"/>
              <a:t>Examples:  </a:t>
            </a:r>
            <a:r>
              <a:rPr lang="en-US" sz="2400" dirty="0"/>
              <a:t>i</a:t>
            </a:r>
            <a:r>
              <a:rPr lang="en-US" sz="2400" dirty="0" smtClean="0"/>
              <a:t>n ancient times,   in 2700 BC, in the 16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century, </a:t>
            </a:r>
            <a:r>
              <a:rPr lang="en-US" sz="2400" dirty="0"/>
              <a:t>last year, </a:t>
            </a:r>
            <a:endParaRPr lang="en-US" sz="2400" dirty="0" smtClean="0"/>
          </a:p>
          <a:p>
            <a:pPr algn="ctr"/>
            <a:r>
              <a:rPr lang="en-US" sz="2400" dirty="0" smtClean="0"/>
              <a:t> three weeks ago, yesterday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457200" y="1604885"/>
            <a:ext cx="10792480" cy="69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Past Simple Tense </a:t>
            </a:r>
            <a:r>
              <a:rPr lang="ka-GE" sz="3600" dirty="0" smtClean="0"/>
              <a:t>- წარსული </a:t>
            </a:r>
            <a:r>
              <a:rPr lang="ka-GE" sz="3600" dirty="0"/>
              <a:t>მარტივი</a:t>
            </a:r>
            <a:r>
              <a:rPr lang="ka-GE" sz="3600" dirty="0" smtClean="0"/>
              <a:t> დრო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57200" y="4107543"/>
            <a:ext cx="11125200" cy="16110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 Georgian painter Pirosmani was born in 1862 and died in 1918.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250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04968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04967"/>
            <a:ext cx="2376972" cy="96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881" y="1783089"/>
            <a:ext cx="10674565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Put the sentences into Past Simple Tense</a:t>
            </a:r>
          </a:p>
          <a:p>
            <a:r>
              <a:rPr lang="ka-GE" sz="2800" dirty="0" smtClean="0">
                <a:solidFill>
                  <a:schemeClr val="bg1"/>
                </a:solidFill>
              </a:rPr>
              <a:t>ჩასვით წინადადებები წარსულ მარტივ დროში</a:t>
            </a:r>
            <a:endParaRPr lang="ka-GE" sz="2000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9824" y="2914502"/>
            <a:ext cx="10633622" cy="343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/>
              <a:t> 1. </a:t>
            </a:r>
            <a:r>
              <a:rPr lang="en-US" sz="2400" dirty="0" smtClean="0"/>
              <a:t>The artist /paint/ in 1909/the portrait.</a:t>
            </a:r>
            <a:endParaRPr lang="en-US" sz="2400" dirty="0"/>
          </a:p>
          <a:p>
            <a:r>
              <a:rPr lang="en-US" sz="2400" dirty="0"/>
              <a:t>     </a:t>
            </a:r>
            <a:r>
              <a:rPr lang="en-US" sz="2400" dirty="0" smtClean="0"/>
              <a:t>The artist painted the portrait in 1909.</a:t>
            </a:r>
            <a:endParaRPr lang="en-US" sz="2400" dirty="0"/>
          </a:p>
          <a:p>
            <a:endParaRPr lang="en-US" sz="2400" i="1" dirty="0"/>
          </a:p>
          <a:p>
            <a:r>
              <a:rPr lang="en-US" sz="2400" dirty="0" smtClean="0"/>
              <a:t>2.  </a:t>
            </a:r>
            <a:r>
              <a:rPr lang="en-US" sz="2400" dirty="0" smtClean="0">
                <a:solidFill>
                  <a:schemeClr val="bg1"/>
                </a:solidFill>
              </a:rPr>
              <a:t>they /last week /like/ these creative paintings?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    </a:t>
            </a:r>
            <a:r>
              <a:rPr lang="en-US" sz="2400" dirty="0" smtClean="0">
                <a:solidFill>
                  <a:schemeClr val="bg1"/>
                </a:solidFill>
              </a:rPr>
              <a:t>Did they like these creative paintings last week?</a:t>
            </a:r>
          </a:p>
          <a:p>
            <a:endParaRPr lang="en-US" sz="2400" i="1" dirty="0"/>
          </a:p>
          <a:p>
            <a:r>
              <a:rPr lang="en-US" sz="2400" i="1" dirty="0" smtClean="0"/>
              <a:t>3</a:t>
            </a:r>
            <a:r>
              <a:rPr lang="en-US" sz="2400" dirty="0" smtClean="0"/>
              <a:t>. I/last month/study</a:t>
            </a:r>
            <a:r>
              <a:rPr lang="en-US" sz="2400" dirty="0"/>
              <a:t>/ how to make sculptures.</a:t>
            </a:r>
          </a:p>
          <a:p>
            <a:r>
              <a:rPr lang="en-US" sz="2400" i="1" dirty="0"/>
              <a:t>     </a:t>
            </a:r>
            <a:r>
              <a:rPr lang="en-US" sz="2400" dirty="0" smtClean="0"/>
              <a:t>I </a:t>
            </a:r>
            <a:r>
              <a:rPr lang="en-US" sz="2400" dirty="0"/>
              <a:t>studied how to make </a:t>
            </a:r>
            <a:r>
              <a:rPr lang="en-US" sz="2400" dirty="0" smtClean="0"/>
              <a:t>sculptures last month</a:t>
            </a:r>
            <a:r>
              <a:rPr lang="en-US" sz="2400" i="1" dirty="0" smtClean="0"/>
              <a:t>.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7110483" y="504967"/>
            <a:ext cx="43399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Practice</a:t>
            </a:r>
          </a:p>
          <a:p>
            <a:pPr algn="ctr"/>
            <a:r>
              <a:rPr lang="ka-GE" sz="2800" dirty="0" smtClean="0"/>
              <a:t>გრამატიკის დავალება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96176" y="450377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0257" y="450376"/>
            <a:ext cx="2376972" cy="96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881" y="1783089"/>
            <a:ext cx="10674565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Put the sentences into Past Simple Tense</a:t>
            </a:r>
          </a:p>
          <a:p>
            <a:r>
              <a:rPr lang="ka-GE" sz="2800" dirty="0" smtClean="0">
                <a:solidFill>
                  <a:schemeClr val="bg1"/>
                </a:solidFill>
              </a:rPr>
              <a:t>ჩასვით წინადადებები წარსულ მარტივ დროში</a:t>
            </a:r>
            <a:endParaRPr lang="ka-GE" sz="2800" u="sng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176" y="2928150"/>
            <a:ext cx="10647270" cy="343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4. you/like/ the visual effects/ last Sunday?</a:t>
            </a:r>
          </a:p>
          <a:p>
            <a:r>
              <a:rPr lang="en-US" sz="2400" dirty="0" smtClean="0"/>
              <a:t>     Did you like the visual effects last Sunday?</a:t>
            </a:r>
          </a:p>
          <a:p>
            <a:endParaRPr lang="en-US" sz="2400" i="1" dirty="0" smtClean="0"/>
          </a:p>
          <a:p>
            <a:r>
              <a:rPr lang="en-US" sz="2400" dirty="0" smtClean="0"/>
              <a:t>5.  Yesterday / I not go/ to see new paintings.</a:t>
            </a:r>
          </a:p>
          <a:p>
            <a:r>
              <a:rPr lang="en-US" sz="2400" i="1" dirty="0" smtClean="0"/>
              <a:t>     </a:t>
            </a:r>
            <a:r>
              <a:rPr lang="en-US" sz="2400" dirty="0" smtClean="0"/>
              <a:t>Yesterday I didn’t go to see new paintings.</a:t>
            </a:r>
          </a:p>
          <a:p>
            <a:endParaRPr lang="en-US" sz="2400" dirty="0" smtClean="0"/>
          </a:p>
          <a:p>
            <a:r>
              <a:rPr lang="en-US" sz="2400" i="1" dirty="0" smtClean="0"/>
              <a:t>6</a:t>
            </a:r>
            <a:r>
              <a:rPr lang="en-US" sz="2400" dirty="0" smtClean="0"/>
              <a:t>. Last year/he not paint/ any paintings.</a:t>
            </a:r>
          </a:p>
          <a:p>
            <a:r>
              <a:rPr lang="en-US" sz="2400" dirty="0" smtClean="0"/>
              <a:t>     Last year he didn’t paint any paintings.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7110483" y="504967"/>
            <a:ext cx="433998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Grammar Practice</a:t>
            </a:r>
          </a:p>
          <a:p>
            <a:pPr algn="ctr"/>
            <a:r>
              <a:rPr lang="ka-GE" sz="2800" dirty="0" smtClean="0"/>
              <a:t>გრამატიკის დავალება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2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-15936" y="3402767"/>
            <a:ext cx="12207936" cy="18137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ka-GE" sz="6600" b="1" i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027904-196F-904B-9355-BB432A4C971F}"/>
              </a:ext>
            </a:extLst>
          </p:cNvPr>
          <p:cNvSpPr/>
          <p:nvPr/>
        </p:nvSpPr>
        <p:spPr>
          <a:xfrm>
            <a:off x="2467303" y="4062409"/>
            <a:ext cx="724145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2467303" y="4170680"/>
            <a:ext cx="7241458" cy="104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a-GE" sz="3600" dirty="0" smtClean="0">
                <a:solidFill>
                  <a:schemeClr val="bg1"/>
                </a:solidFill>
                <a:cs typeface="Calibri" pitchFamily="34" charset="0"/>
              </a:rPr>
              <a:t>ზოგადი </a:t>
            </a:r>
            <a:r>
              <a:rPr lang="ka-GE" sz="3600" dirty="0">
                <a:solidFill>
                  <a:schemeClr val="bg1"/>
                </a:solidFill>
                <a:cs typeface="Calibri" pitchFamily="34" charset="0"/>
              </a:rPr>
              <a:t>ინგლისური დონე</a:t>
            </a:r>
            <a:r>
              <a:rPr lang="en-GB" sz="3600" dirty="0">
                <a:solidFill>
                  <a:schemeClr val="bg1"/>
                </a:solidFill>
                <a:cs typeface="Calibri" pitchFamily="34" charset="0"/>
              </a:rPr>
              <a:t>:</a:t>
            </a:r>
            <a:r>
              <a:rPr lang="en-US" sz="3600" dirty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cs typeface="Calibri" pitchFamily="34" charset="0"/>
              </a:rPr>
              <a:t>A</a:t>
            </a:r>
            <a:r>
              <a:rPr lang="ka-GE" sz="3600" dirty="0" smtClean="0">
                <a:solidFill>
                  <a:schemeClr val="bg1"/>
                </a:solidFill>
                <a:cs typeface="Calibri" pitchFamily="34" charset="0"/>
              </a:rPr>
              <a:t>2</a:t>
            </a:r>
            <a:endParaRPr lang="en-US" sz="3600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76F4CF81-B284-2444-A541-8C1081006DB0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8F1B48-F5DB-A54F-81EC-CABB8E6DC0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2585" y="2245847"/>
            <a:ext cx="4763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Art</a:t>
            </a:r>
          </a:p>
          <a:p>
            <a:pPr algn="ctr"/>
            <a:r>
              <a:rPr lang="ka-GE" sz="4800" dirty="0" smtClean="0">
                <a:solidFill>
                  <a:schemeClr val="bg1"/>
                </a:solidFill>
              </a:rPr>
              <a:t>ხელოვნება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69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1380" y="1668589"/>
            <a:ext cx="10085165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Find and correct </a:t>
            </a: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 smtClean="0">
                <a:solidFill>
                  <a:schemeClr val="bg1"/>
                </a:solidFill>
              </a:rPr>
              <a:t>mistakes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ka-GE" sz="2800" dirty="0" smtClean="0">
                <a:solidFill>
                  <a:schemeClr val="bg1"/>
                </a:solidFill>
              </a:rPr>
              <a:t>იპოვეთ და გაასწორეთ შეცდომები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881" y="2900855"/>
            <a:ext cx="10053299" cy="343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400" dirty="0" smtClean="0"/>
              <a:t>I enjoy painting yesterday.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I enjoyed painting yesterday.</a:t>
            </a:r>
          </a:p>
          <a:p>
            <a:endParaRPr lang="en-US" sz="2400" i="1" dirty="0"/>
          </a:p>
          <a:p>
            <a:pPr marL="457200" indent="-457200">
              <a:buAutoNum type="arabicPeriod" startAt="2"/>
            </a:pPr>
            <a:r>
              <a:rPr lang="en-US" sz="2400" dirty="0" smtClean="0"/>
              <a:t>Last year I live in a small town.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Last year I lived in a small town.</a:t>
            </a:r>
          </a:p>
          <a:p>
            <a:endParaRPr lang="en-US" sz="2400" i="1" dirty="0"/>
          </a:p>
          <a:p>
            <a:pPr marL="457200" indent="-457200">
              <a:buAutoNum type="arabicPeriod" startAt="3"/>
            </a:pPr>
            <a:r>
              <a:rPr lang="en-US" sz="2400" dirty="0" smtClean="0"/>
              <a:t>When my grandparents are younger, they want to become artists.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When my grandparents were younger, they wanted to become artists.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7279574" y="522514"/>
            <a:ext cx="3420094" cy="93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Grammar Practice</a:t>
            </a:r>
          </a:p>
          <a:p>
            <a:pPr algn="ctr"/>
            <a:r>
              <a:rPr lang="ka-GE" sz="2400" dirty="0" smtClean="0"/>
              <a:t>გრამატიკის დავალება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1597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0;p1">
            <a:extLst>
              <a:ext uri="{FF2B5EF4-FFF2-40B4-BE49-F238E27FC236}">
                <a16:creationId xmlns:a16="http://schemas.microsoft.com/office/drawing/2014/main" id="{4EF008A1-97BF-2E45-A1DB-3BCC4578906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E8DED7-3A29-724D-9B80-7773F4B900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8881" y="1632963"/>
            <a:ext cx="10002038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Find and correct mistakes</a:t>
            </a:r>
          </a:p>
          <a:p>
            <a:r>
              <a:rPr lang="ka-GE" sz="2800" dirty="0" smtClean="0">
                <a:solidFill>
                  <a:schemeClr val="bg1"/>
                </a:solidFill>
              </a:rPr>
              <a:t>იპოვეთ და გაასწორეთ შეცდომები</a:t>
            </a:r>
            <a:endParaRPr lang="ka-GE" sz="2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8881" y="2900855"/>
            <a:ext cx="10053299" cy="34331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4.    In old times, the Greeks are famous for their sculptures.</a:t>
            </a:r>
          </a:p>
          <a:p>
            <a:r>
              <a:rPr lang="en-US" sz="2400" i="1" dirty="0" smtClean="0"/>
              <a:t>       In old times, the Greeks were famous for their sculptures.</a:t>
            </a:r>
          </a:p>
          <a:p>
            <a:endParaRPr lang="en-US" sz="2400" i="1" dirty="0"/>
          </a:p>
          <a:p>
            <a:r>
              <a:rPr lang="en-US" sz="2400" dirty="0" smtClean="0"/>
              <a:t>5.    In </a:t>
            </a:r>
            <a:r>
              <a:rPr lang="en-US" sz="2400" dirty="0"/>
              <a:t>ancient </a:t>
            </a:r>
            <a:r>
              <a:rPr lang="en-US" sz="2400" dirty="0" smtClean="0"/>
              <a:t>times, people use mask for performing.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</a:t>
            </a:r>
            <a:r>
              <a:rPr lang="en-US" sz="2400" i="1" dirty="0"/>
              <a:t>In ancient </a:t>
            </a:r>
            <a:r>
              <a:rPr lang="en-US" sz="2400" i="1" dirty="0" smtClean="0"/>
              <a:t>times, people used masks for performing.</a:t>
            </a:r>
          </a:p>
          <a:p>
            <a:endParaRPr lang="en-US" sz="2400" i="1" dirty="0"/>
          </a:p>
          <a:p>
            <a:r>
              <a:rPr lang="en-US" sz="2400" dirty="0" smtClean="0"/>
              <a:t>6.    I paint </a:t>
            </a:r>
            <a:r>
              <a:rPr lang="en-US" sz="2400" dirty="0"/>
              <a:t>a</a:t>
            </a:r>
            <a:r>
              <a:rPr lang="en-US" sz="2400" dirty="0" smtClean="0"/>
              <a:t> portrait of my friend when I am 10.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</a:t>
            </a:r>
            <a:r>
              <a:rPr lang="en-US" sz="2400" i="1" dirty="0" smtClean="0"/>
              <a:t>I painted </a:t>
            </a:r>
            <a:r>
              <a:rPr lang="en-US" sz="2400" i="1" dirty="0"/>
              <a:t>a</a:t>
            </a:r>
            <a:r>
              <a:rPr lang="en-US" sz="2400" i="1" dirty="0" smtClean="0"/>
              <a:t> portrait of my friend when I was 10.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</a:t>
            </a:r>
            <a:endParaRPr lang="en-US" sz="2400" i="1" dirty="0"/>
          </a:p>
        </p:txBody>
      </p:sp>
      <p:sp>
        <p:nvSpPr>
          <p:cNvPr id="9" name="Rectangle 8"/>
          <p:cNvSpPr/>
          <p:nvPr/>
        </p:nvSpPr>
        <p:spPr>
          <a:xfrm>
            <a:off x="7279574" y="522514"/>
            <a:ext cx="3420094" cy="938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Grammar Practice</a:t>
            </a:r>
          </a:p>
          <a:p>
            <a:pPr algn="ctr"/>
            <a:r>
              <a:rPr lang="ka-GE" sz="2400" dirty="0" smtClean="0"/>
              <a:t>გრამატიკის დავალება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754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50044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34962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349624"/>
            <a:ext cx="2376972" cy="968991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3753943776"/>
              </p:ext>
            </p:extLst>
          </p:nvPr>
        </p:nvGraphicFramePr>
        <p:xfrm>
          <a:off x="1140458" y="1508627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Rectangle 28"/>
          <p:cNvSpPr/>
          <p:nvPr/>
        </p:nvSpPr>
        <p:spPr>
          <a:xfrm>
            <a:off x="1848567" y="5276519"/>
            <a:ext cx="1718532" cy="471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ქანდაკება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567099" y="2567807"/>
            <a:ext cx="1919301" cy="506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შემოქმედებითი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18215" y="3654240"/>
            <a:ext cx="1784965" cy="53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თიხის ჭურჭელი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3930339" y="5957958"/>
            <a:ext cx="1710014" cy="4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პორტრეტი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086901" y="2524837"/>
            <a:ext cx="1842453" cy="549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გარეგნული, </a:t>
            </a:r>
          </a:p>
          <a:p>
            <a:pPr algn="ctr"/>
            <a:r>
              <a:rPr lang="ka-GE" dirty="0" smtClean="0"/>
              <a:t>ვიზუალური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65828" y="3696186"/>
            <a:ext cx="1840010" cy="470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საშემსრულებლო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8038255" y="5291000"/>
            <a:ext cx="1671719" cy="42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მხატვარი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82628" y="5936409"/>
            <a:ext cx="1934867" cy="4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ნახატი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64972" y="460262"/>
            <a:ext cx="390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Summing up - </a:t>
            </a:r>
            <a:r>
              <a:rPr lang="ka-GE" sz="2400" dirty="0" smtClean="0">
                <a:solidFill>
                  <a:schemeClr val="bg1"/>
                </a:solidFill>
              </a:rPr>
              <a:t>შეჯამება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Vocabulary </a:t>
            </a: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ka-GE" sz="2400" dirty="0">
                <a:solidFill>
                  <a:schemeClr val="bg1"/>
                </a:solidFill>
              </a:rPr>
              <a:t>ლექსიკა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7264972" y="500448"/>
            <a:ext cx="3907878" cy="7826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 smtClean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endParaRPr lang="en-US" sz="6600" b="1" i="1" dirty="0" smtClean="0">
              <a:solidFill>
                <a:schemeClr val="bg1"/>
              </a:solidFill>
            </a:endParaRPr>
          </a:p>
          <a:p>
            <a:pPr algn="ctr"/>
            <a:endParaRPr lang="en-US" sz="6600" b="1" i="1" dirty="0" smtClean="0">
              <a:solidFill>
                <a:schemeClr val="bg1"/>
              </a:solidFill>
            </a:endParaRPr>
          </a:p>
          <a:p>
            <a:pPr algn="ctr"/>
            <a:endParaRPr lang="en-US" sz="6600" b="1" i="1" dirty="0">
              <a:solidFill>
                <a:schemeClr val="bg1"/>
              </a:solidFill>
            </a:endParaRPr>
          </a:p>
          <a:p>
            <a:pPr algn="ctr"/>
            <a:r>
              <a:rPr lang="en-US" sz="6600" b="1" dirty="0" smtClean="0">
                <a:solidFill>
                  <a:schemeClr val="bg1"/>
                </a:solidFill>
              </a:rPr>
              <a:t> We  visited  a museum of art last  week.</a:t>
            </a:r>
            <a:endParaRPr lang="en-US" sz="6600" b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349625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349624"/>
            <a:ext cx="2376972" cy="96899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64972" y="460262"/>
            <a:ext cx="39078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Summing up - </a:t>
            </a:r>
            <a:r>
              <a:rPr lang="ka-GE" sz="2400" dirty="0" smtClean="0">
                <a:solidFill>
                  <a:schemeClr val="bg1"/>
                </a:solidFill>
              </a:rPr>
              <a:t>შეჯამება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Grammar </a:t>
            </a: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ka-GE" sz="2400" dirty="0" smtClean="0">
                <a:solidFill>
                  <a:schemeClr val="bg1"/>
                </a:solidFill>
              </a:rPr>
              <a:t>გრამატიკა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90600" y="2468978"/>
            <a:ext cx="9893300" cy="692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Past Simple Tense </a:t>
            </a:r>
            <a:r>
              <a:rPr lang="ka-GE" sz="3600" dirty="0" smtClean="0"/>
              <a:t>- წარსული </a:t>
            </a:r>
            <a:r>
              <a:rPr lang="ka-GE" sz="3600" dirty="0"/>
              <a:t>მარტივი</a:t>
            </a:r>
            <a:r>
              <a:rPr lang="ka-GE" sz="3600" dirty="0" smtClean="0"/>
              <a:t> დრო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596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309607" y="518422"/>
            <a:ext cx="5107406" cy="106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058514" y="409779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729076" y="2239910"/>
            <a:ext cx="10753497" cy="2250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Write a</a:t>
            </a:r>
            <a:r>
              <a:rPr lang="ka-GE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short paragraph about your favourite artist and one of his/her paintings.</a:t>
            </a:r>
            <a:r>
              <a:rPr lang="en-US" sz="2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sz="20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ka-GE" sz="2800" dirty="0" smtClean="0">
                <a:solidFill>
                  <a:schemeClr val="bg1"/>
                </a:solidFill>
              </a:rPr>
              <a:t>დაწერეთ მოკლე აბზაცი თქვენი საყვარელი მხატვრის და მისი ერთ-ერთი ნახატის შესახებ.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008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A64F2BC5-4774-624C-BE0C-2DE1299A824A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805BB2-6254-4A43-84CD-0C99A6C51D2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2B7CF98-763A-244F-987E-04188D625C92}"/>
              </a:ext>
            </a:extLst>
          </p:cNvPr>
          <p:cNvSpPr/>
          <p:nvPr/>
        </p:nvSpPr>
        <p:spPr>
          <a:xfrm>
            <a:off x="6309607" y="518422"/>
            <a:ext cx="5107406" cy="10609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0524E-866E-4241-9E50-F0853B6DE3B2}"/>
              </a:ext>
            </a:extLst>
          </p:cNvPr>
          <p:cNvSpPr txBox="1"/>
          <p:nvPr/>
        </p:nvSpPr>
        <p:spPr>
          <a:xfrm>
            <a:off x="6058514" y="409779"/>
            <a:ext cx="53275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Homework</a:t>
            </a: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საშინაო დავალება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8FCB39-0575-5D44-820A-6F3A172FC271}"/>
              </a:ext>
            </a:extLst>
          </p:cNvPr>
          <p:cNvSpPr/>
          <p:nvPr/>
        </p:nvSpPr>
        <p:spPr>
          <a:xfrm>
            <a:off x="563977" y="1866900"/>
            <a:ext cx="6636923" cy="457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Niko Pirosmani is my favourite painter. He created </a:t>
            </a:r>
            <a:r>
              <a:rPr lang="en-US" sz="2800" dirty="0" smtClean="0"/>
              <a:t>lots of </a:t>
            </a:r>
            <a:r>
              <a:rPr lang="en-US" sz="2800" dirty="0"/>
              <a:t>paintings about Georgian people and </a:t>
            </a:r>
            <a:r>
              <a:rPr lang="en-US" sz="2800" dirty="0" smtClean="0"/>
              <a:t>culture. </a:t>
            </a:r>
            <a:r>
              <a:rPr lang="en-US" sz="2800" dirty="0"/>
              <a:t>He lived more than 100 years ago and worked </a:t>
            </a:r>
            <a:r>
              <a:rPr lang="en-US" sz="2800" dirty="0" smtClean="0"/>
              <a:t>hard to </a:t>
            </a:r>
            <a:r>
              <a:rPr lang="en-US" sz="2800" dirty="0"/>
              <a:t>survive. Here is one of his </a:t>
            </a:r>
            <a:r>
              <a:rPr lang="en-US" sz="2800" dirty="0" smtClean="0"/>
              <a:t>favourite </a:t>
            </a:r>
            <a:r>
              <a:rPr lang="en-US" sz="2800" dirty="0"/>
              <a:t>paintings, </a:t>
            </a:r>
            <a:r>
              <a:rPr lang="en-US" sz="2800" i="1" dirty="0"/>
              <a:t>Actress Margarita. </a:t>
            </a:r>
            <a:r>
              <a:rPr lang="en-US" sz="2800" dirty="0" smtClean="0"/>
              <a:t>As we know, Pirosmani loved the actress very </a:t>
            </a:r>
            <a:r>
              <a:rPr lang="en-US" sz="2800" dirty="0"/>
              <a:t>much. She worked as a singer and </a:t>
            </a:r>
            <a:r>
              <a:rPr lang="en-US" sz="2800" dirty="0" smtClean="0"/>
              <a:t>the painter </a:t>
            </a:r>
            <a:r>
              <a:rPr lang="en-US" sz="2800" dirty="0"/>
              <a:t>delivered flowers to </a:t>
            </a:r>
            <a:r>
              <a:rPr lang="en-US" sz="2800" dirty="0" smtClean="0"/>
              <a:t>her. The painting was created in </a:t>
            </a:r>
            <a:r>
              <a:rPr lang="en-US" sz="2800" dirty="0"/>
              <a:t>1909.</a:t>
            </a:r>
            <a:r>
              <a:rPr lang="en-US" sz="2800" i="1" dirty="0"/>
              <a:t> </a:t>
            </a:r>
            <a:endParaRPr lang="en-US" sz="2800" dirty="0"/>
          </a:p>
        </p:txBody>
      </p:sp>
      <p:pic>
        <p:nvPicPr>
          <p:cNvPr id="1026" name="Picture 2" descr="D:\Ani\New folder\Margarit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1866900"/>
            <a:ext cx="32893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01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8F87C-AF34-154A-B407-40C1DCB27188}"/>
              </a:ext>
            </a:extLst>
          </p:cNvPr>
          <p:cNvSpPr/>
          <p:nvPr/>
        </p:nvSpPr>
        <p:spPr>
          <a:xfrm>
            <a:off x="6175388" y="471447"/>
            <a:ext cx="4970207" cy="1234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229979" y="526038"/>
            <a:ext cx="49702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chemeClr val="bg1"/>
                </a:solidFill>
              </a:rPr>
              <a:t>Agenda</a:t>
            </a:r>
            <a:endParaRPr lang="ka-GE" sz="3500" dirty="0">
              <a:solidFill>
                <a:schemeClr val="bg1"/>
              </a:solidFill>
            </a:endParaRPr>
          </a:p>
          <a:p>
            <a:pPr algn="ctr"/>
            <a:r>
              <a:rPr lang="ka-GE" sz="3500" dirty="0">
                <a:solidFill>
                  <a:schemeClr val="bg1"/>
                </a:solidFill>
              </a:rPr>
              <a:t>გაკვეთილის განრიგი</a:t>
            </a:r>
            <a:endParaRPr lang="en-US" sz="3500" dirty="0">
              <a:solidFill>
                <a:schemeClr val="bg1"/>
              </a:solidFill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121925"/>
              </p:ext>
            </p:extLst>
          </p:nvPr>
        </p:nvGraphicFramePr>
        <p:xfrm>
          <a:off x="949835" y="1736834"/>
          <a:ext cx="5472835" cy="473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6B224D0D-BE8B-7944-8081-5733DE1BA7FE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C9C676-460F-7243-9529-9A6C431F19B9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0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038254" y="327260"/>
            <a:ext cx="3134595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304800" y="1952237"/>
            <a:ext cx="11383108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6600" b="1" i="1" dirty="0">
              <a:solidFill>
                <a:schemeClr val="bg1"/>
              </a:solidFill>
            </a:endParaRPr>
          </a:p>
        </p:txBody>
      </p:sp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B0122DBD-1B8F-7F4B-BE2F-059F69C9601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E22881-FF4F-0A48-8CE5-20CB06B3E15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19124286"/>
              </p:ext>
            </p:extLst>
          </p:nvPr>
        </p:nvGraphicFramePr>
        <p:xfrm>
          <a:off x="1140458" y="1508627"/>
          <a:ext cx="9349716" cy="4952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9" name="Rectangle 28"/>
          <p:cNvSpPr/>
          <p:nvPr/>
        </p:nvSpPr>
        <p:spPr>
          <a:xfrm>
            <a:off x="1848567" y="5276519"/>
            <a:ext cx="1718532" cy="471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ქანდაკება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480599" y="2567807"/>
            <a:ext cx="1931193" cy="493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შემოქმედებითი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18215" y="3654240"/>
            <a:ext cx="1784965" cy="5396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თიხის ჭურჭელი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 rot="10800000" flipV="1">
            <a:off x="3930339" y="5957958"/>
            <a:ext cx="1710014" cy="449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პორტრეტი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086901" y="2524837"/>
            <a:ext cx="1842453" cy="549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გარეგნული, </a:t>
            </a:r>
          </a:p>
          <a:p>
            <a:pPr algn="ctr"/>
            <a:r>
              <a:rPr lang="ka-GE" dirty="0" smtClean="0"/>
              <a:t>ვიზუალური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8065828" y="3696186"/>
            <a:ext cx="1840010" cy="4706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საშემსრულებლო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8038255" y="5291000"/>
            <a:ext cx="1671719" cy="429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მხატვარი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082628" y="5936409"/>
            <a:ext cx="1934867" cy="474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ნახატი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065828" y="413915"/>
            <a:ext cx="3155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Vocabulary </a:t>
            </a:r>
            <a:endParaRPr lang="ka-GE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ka-GE" sz="2800" dirty="0">
                <a:solidFill>
                  <a:schemeClr val="bg1"/>
                </a:solidFill>
              </a:rPr>
              <a:t>ლექსიკა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artist</a:t>
              </a:r>
            </a:p>
            <a:p>
              <a:pPr algn="ctr"/>
              <a:r>
                <a:rPr lang="en-US" sz="4400" dirty="0" smtClean="0"/>
                <a:t>(n.)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მხატვარი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3" y="561381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painting</a:t>
              </a:r>
            </a:p>
            <a:p>
              <a:pPr algn="ctr"/>
              <a:r>
                <a:rPr lang="en-US" sz="4400" dirty="0" smtClean="0"/>
                <a:t>(n.)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ნახატი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3" y="561381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portrait</a:t>
              </a:r>
            </a:p>
            <a:p>
              <a:pPr algn="ctr"/>
              <a:r>
                <a:rPr lang="en-US" sz="4400" dirty="0" smtClean="0"/>
                <a:t>(n.)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პორტრეტი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3" y="561381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A2D9CDD9-4F28-EA4F-AC3B-F4A2DFFE64B7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768882" y="561381"/>
            <a:ext cx="2164081" cy="968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B6B6AE-138C-F440-AAE5-ACC9A77ECE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963" y="561380"/>
            <a:ext cx="2376972" cy="968991"/>
          </a:xfrm>
          <a:prstGeom prst="rect">
            <a:avLst/>
          </a:prstGeom>
        </p:spPr>
      </p:pic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1216660" y="1694328"/>
            <a:ext cx="10137139" cy="4311194"/>
          </a:xfrm>
        </p:spPr>
        <p:txBody>
          <a:bodyPr/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3603008" y="2306472"/>
            <a:ext cx="4080680" cy="2668705"/>
            <a:chOff x="2921487" y="39716"/>
            <a:chExt cx="2022509" cy="970760"/>
          </a:xfrm>
        </p:grpSpPr>
        <p:sp>
          <p:nvSpPr>
            <p:cNvPr id="15" name="Oval 14"/>
            <p:cNvSpPr/>
            <p:nvPr/>
          </p:nvSpPr>
          <p:spPr>
            <a:xfrm>
              <a:off x="2921487" y="39716"/>
              <a:ext cx="2022509" cy="970760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400" dirty="0" smtClean="0"/>
                <a:t> sculpture</a:t>
              </a:r>
            </a:p>
            <a:p>
              <a:pPr algn="ctr"/>
              <a:r>
                <a:rPr lang="en-US" sz="4400" dirty="0" smtClean="0"/>
                <a:t>(n.)</a:t>
              </a:r>
              <a:endParaRPr lang="en-US" sz="4400" dirty="0"/>
            </a:p>
          </p:txBody>
        </p:sp>
        <p:sp>
          <p:nvSpPr>
            <p:cNvPr id="18" name="Oval 4"/>
            <p:cNvSpPr/>
            <p:nvPr/>
          </p:nvSpPr>
          <p:spPr>
            <a:xfrm>
              <a:off x="3246521" y="160340"/>
              <a:ext cx="1442741" cy="774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3844446" y="4459406"/>
            <a:ext cx="3635567" cy="782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 smtClean="0"/>
              <a:t>ქანდაკება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E10069-D8A3-7143-90C5-5815A34D0E16}"/>
              </a:ext>
            </a:extLst>
          </p:cNvPr>
          <p:cNvSpPr/>
          <p:nvPr/>
        </p:nvSpPr>
        <p:spPr>
          <a:xfrm>
            <a:off x="8325853" y="561381"/>
            <a:ext cx="3021819" cy="1127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Vocabulary</a:t>
            </a:r>
          </a:p>
          <a:p>
            <a:pPr algn="ctr"/>
            <a:r>
              <a:rPr lang="ka-GE" sz="2800" dirty="0" smtClean="0"/>
              <a:t>ლექსიკა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5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48120</TotalTime>
  <Words>1493</Words>
  <Application>Microsoft Office PowerPoint</Application>
  <PresentationFormat>Widescreen</PresentationFormat>
  <Paragraphs>381</Paragraphs>
  <Slides>35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Sylfaen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1217</cp:revision>
  <dcterms:created xsi:type="dcterms:W3CDTF">2020-04-09T12:21:27Z</dcterms:created>
  <dcterms:modified xsi:type="dcterms:W3CDTF">2020-12-11T10:52:05Z</dcterms:modified>
</cp:coreProperties>
</file>