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79" r:id="rId3"/>
    <p:sldId id="284" r:id="rId4"/>
    <p:sldId id="285" r:id="rId5"/>
    <p:sldId id="313" r:id="rId6"/>
    <p:sldId id="288" r:id="rId7"/>
    <p:sldId id="338" r:id="rId8"/>
    <p:sldId id="322" r:id="rId9"/>
    <p:sldId id="323" r:id="rId10"/>
    <p:sldId id="324" r:id="rId11"/>
    <p:sldId id="325" r:id="rId12"/>
    <p:sldId id="327" r:id="rId13"/>
    <p:sldId id="345" r:id="rId14"/>
    <p:sldId id="331" r:id="rId15"/>
    <p:sldId id="380" r:id="rId16"/>
    <p:sldId id="334" r:id="rId17"/>
    <p:sldId id="381" r:id="rId18"/>
    <p:sldId id="300" r:id="rId19"/>
    <p:sldId id="342" r:id="rId20"/>
    <p:sldId id="367" r:id="rId21"/>
    <p:sldId id="333" r:id="rId22"/>
    <p:sldId id="309" r:id="rId23"/>
    <p:sldId id="383" r:id="rId24"/>
    <p:sldId id="384" r:id="rId25"/>
    <p:sldId id="385" r:id="rId26"/>
    <p:sldId id="386" r:id="rId27"/>
    <p:sldId id="387" r:id="rId28"/>
    <p:sldId id="388" r:id="rId29"/>
    <p:sldId id="378" r:id="rId30"/>
    <p:sldId id="30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79" autoAdjust="0"/>
    <p:restoredTop sz="93035" autoAdjust="0"/>
  </p:normalViewPr>
  <p:slideViewPr>
    <p:cSldViewPr snapToGrid="0">
      <p:cViewPr varScale="1">
        <p:scale>
          <a:sx n="57" d="100"/>
          <a:sy n="57" d="100"/>
        </p:scale>
        <p:origin x="6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/>
            <a:t>Summing up - </a:t>
          </a:r>
          <a:r>
            <a:rPr lang="ka-GE" dirty="0"/>
            <a:t>შეჯამება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Homework</a:t>
          </a:r>
          <a:r>
            <a:rPr lang="ka-GE" dirty="0"/>
            <a:t> -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en-US" dirty="0">
              <a:cs typeface="Calibri" panose="020F0502020204030204" pitchFamily="34" charset="0"/>
            </a:rPr>
            <a:t>Grammar</a:t>
          </a:r>
          <a:r>
            <a:rPr lang="ka-GE" dirty="0">
              <a:cs typeface="Calibri" panose="020F0502020204030204" pitchFamily="34" charset="0"/>
            </a:rPr>
            <a:t> - გრამატიკა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3BB9AD53-A321-4C77-A1AB-9AA782FD1399}">
      <dgm:prSet/>
      <dgm:spPr/>
      <dgm:t>
        <a:bodyPr/>
        <a:lstStyle/>
        <a:p>
          <a:r>
            <a:rPr lang="en-US" dirty="0"/>
            <a:t>Reading Comprehension - </a:t>
          </a:r>
          <a:r>
            <a:rPr lang="ka-GE" dirty="0"/>
            <a:t>წაკითხულის გააზრება</a:t>
          </a:r>
          <a:endParaRPr lang="en-US" dirty="0"/>
        </a:p>
      </dgm:t>
    </dgm:pt>
    <dgm:pt modelId="{B6D56D45-E7FE-49EB-91D8-8A49459FDEB1}" type="parTrans" cxnId="{F2FD1CDB-9178-41DF-93F7-534E1AD5837B}">
      <dgm:prSet/>
      <dgm:spPr/>
      <dgm:t>
        <a:bodyPr/>
        <a:lstStyle/>
        <a:p>
          <a:endParaRPr lang="en-US"/>
        </a:p>
      </dgm:t>
    </dgm:pt>
    <dgm:pt modelId="{1D2A9634-6264-49A9-8530-80FD9196ADA7}" type="sibTrans" cxnId="{F2FD1CDB-9178-41DF-93F7-534E1AD5837B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5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5"/>
      <dgm:spPr/>
    </dgm:pt>
    <dgm:pt modelId="{5E086037-ED9A-F44F-AA2E-EA15E8BED848}" type="pres">
      <dgm:prSet presAssocID="{54AFEB21-D0AC-7243-AE6F-ED462651A9F8}" presName="dstNode" presStyleLbl="node1" presStyleIdx="0" presStyleCnt="5"/>
      <dgm:spPr/>
    </dgm:pt>
    <dgm:pt modelId="{D1683DA0-5399-3B4D-AD84-B4F87F631B7C}" type="pres">
      <dgm:prSet presAssocID="{C0E07353-FABC-3C4B-B6FA-36D714F26C9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5"/>
      <dgm:spPr/>
    </dgm:pt>
    <dgm:pt modelId="{A60358EC-494A-476E-B849-D4656BC314D7}" type="pres">
      <dgm:prSet presAssocID="{3BB9AD53-A321-4C77-A1AB-9AA782FD139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C475E-F6A8-425F-A4B7-76221EE3261C}" type="pres">
      <dgm:prSet presAssocID="{3BB9AD53-A321-4C77-A1AB-9AA782FD1399}" presName="accent_2" presStyleCnt="0"/>
      <dgm:spPr/>
    </dgm:pt>
    <dgm:pt modelId="{0FD6C2A3-C290-438A-A7B6-070DA036111A}" type="pres">
      <dgm:prSet presAssocID="{3BB9AD53-A321-4C77-A1AB-9AA782FD1399}" presName="accentRepeatNode" presStyleLbl="solidFgAcc1" presStyleIdx="1" presStyleCnt="5"/>
      <dgm:spPr/>
    </dgm:pt>
    <dgm:pt modelId="{C97C7C08-9AB0-4807-9AA7-90C4451588BE}" type="pres">
      <dgm:prSet presAssocID="{3A25CDBD-5E2C-0045-A1CC-808F64446F9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F3E91-F659-41F5-96A1-F72F3BBCE479}" type="pres">
      <dgm:prSet presAssocID="{3A25CDBD-5E2C-0045-A1CC-808F64446F93}" presName="accent_3" presStyleCnt="0"/>
      <dgm:spPr/>
    </dgm:pt>
    <dgm:pt modelId="{3F768512-85FB-484A-9E22-7129A668D517}" type="pres">
      <dgm:prSet presAssocID="{3A25CDBD-5E2C-0045-A1CC-808F64446F93}" presName="accentRepeatNode" presStyleLbl="solidFgAcc1" presStyleIdx="2" presStyleCnt="5"/>
      <dgm:spPr/>
    </dgm:pt>
    <dgm:pt modelId="{640EFED5-6272-4B12-AC7B-C5B57384C84D}" type="pres">
      <dgm:prSet presAssocID="{2277E07A-F119-674E-AF72-DBEE043D0EA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BAF31-7055-4445-AF09-4833EEE2333B}" type="pres">
      <dgm:prSet presAssocID="{2277E07A-F119-674E-AF72-DBEE043D0EA3}" presName="accent_4" presStyleCnt="0"/>
      <dgm:spPr/>
    </dgm:pt>
    <dgm:pt modelId="{8FDE6AB9-492F-D94A-B065-ABF11C83471E}" type="pres">
      <dgm:prSet presAssocID="{2277E07A-F119-674E-AF72-DBEE043D0EA3}" presName="accentRepeatNode" presStyleLbl="solidFgAcc1" presStyleIdx="3" presStyleCnt="5"/>
      <dgm:spPr/>
    </dgm:pt>
    <dgm:pt modelId="{A450EC1A-FCC4-4485-94F6-85E09D8E9FDF}" type="pres">
      <dgm:prSet presAssocID="{F2F8A582-FB6A-9643-9A98-AFC9B7102DC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D734C-408B-4824-8496-202A1109FCF5}" type="pres">
      <dgm:prSet presAssocID="{F2F8A582-FB6A-9643-9A98-AFC9B7102DCD}" presName="accent_5" presStyleCnt="0"/>
      <dgm:spPr/>
    </dgm:pt>
    <dgm:pt modelId="{23647887-052A-044D-A3F1-E205E9BB6589}" type="pres">
      <dgm:prSet presAssocID="{F2F8A582-FB6A-9643-9A98-AFC9B7102DCD}" presName="accentRepeatNode" presStyleLbl="solidFgAcc1" presStyleIdx="4" presStyleCnt="5"/>
      <dgm:spPr/>
    </dgm:pt>
  </dgm:ptLst>
  <dgm:cxnLst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C9C0722A-15B8-436B-AEB6-9C2CC09616A7}" type="presOf" srcId="{2277E07A-F119-674E-AF72-DBEE043D0EA3}" destId="{640EFED5-6272-4B12-AC7B-C5B57384C84D}" srcOrd="0" destOrd="0" presId="urn:microsoft.com/office/officeart/2008/layout/VerticalCurvedList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B39D7C1C-A967-4445-A4C8-181310BD588E}" srcId="{54AFEB21-D0AC-7243-AE6F-ED462651A9F8}" destId="{2277E07A-F119-674E-AF72-DBEE043D0EA3}" srcOrd="3" destOrd="0" parTransId="{8C192108-9339-564B-8EBD-F8C283DF3A37}" sibTransId="{E37EFF94-BE70-E441-BF78-0D6AABE2F4EE}"/>
    <dgm:cxn modelId="{47822B1C-FAAC-4A65-8314-4B3AD2CCE23C}" type="presOf" srcId="{F2F8A582-FB6A-9643-9A98-AFC9B7102DCD}" destId="{A450EC1A-FCC4-4485-94F6-85E09D8E9FDF}" srcOrd="0" destOrd="0" presId="urn:microsoft.com/office/officeart/2008/layout/VerticalCurvedList"/>
    <dgm:cxn modelId="{F2FD1CDB-9178-41DF-93F7-534E1AD5837B}" srcId="{54AFEB21-D0AC-7243-AE6F-ED462651A9F8}" destId="{3BB9AD53-A321-4C77-A1AB-9AA782FD1399}" srcOrd="1" destOrd="0" parTransId="{B6D56D45-E7FE-49EB-91D8-8A49459FDEB1}" sibTransId="{1D2A9634-6264-49A9-8530-80FD9196ADA7}"/>
    <dgm:cxn modelId="{BA8148D0-E717-4171-8A76-12EE84581DEA}" type="presOf" srcId="{3BB9AD53-A321-4C77-A1AB-9AA782FD1399}" destId="{A60358EC-494A-476E-B849-D4656BC314D7}" srcOrd="0" destOrd="0" presId="urn:microsoft.com/office/officeart/2008/layout/VerticalCurvedList"/>
    <dgm:cxn modelId="{49456BAF-B177-0D40-8F1B-1810B819E8CF}" srcId="{54AFEB21-D0AC-7243-AE6F-ED462651A9F8}" destId="{F2F8A582-FB6A-9643-9A98-AFC9B7102DCD}" srcOrd="4" destOrd="0" parTransId="{F022E6FA-945D-E947-A123-DA72ECDF4900}" sibTransId="{13B5B10D-DA6B-3244-94BD-3AA5A4BA2BEE}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08AA64FD-538C-EA40-B823-4CC9B5C2FCFC}" srcId="{54AFEB21-D0AC-7243-AE6F-ED462651A9F8}" destId="{3A25CDBD-5E2C-0045-A1CC-808F64446F93}" srcOrd="2" destOrd="0" parTransId="{4B18E76C-0790-334F-A914-EA93E9CDD6CD}" sibTransId="{3BBF5B6E-3C28-634E-BAFB-EEA69EC5C787}"/>
    <dgm:cxn modelId="{9ADCBB1A-E99A-4060-AA85-1AC218838246}" type="presOf" srcId="{3A25CDBD-5E2C-0045-A1CC-808F64446F93}" destId="{C97C7C08-9AB0-4807-9AA7-90C4451588BE}" srcOrd="0" destOrd="0" presId="urn:microsoft.com/office/officeart/2008/layout/VerticalCurvedList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7F84DA3D-A114-4EA8-8CDB-8390A6E3A7FF}" type="presParOf" srcId="{F08B2971-5B51-B04D-8049-0AD7E8D0839F}" destId="{A60358EC-494A-476E-B849-D4656BC314D7}" srcOrd="3" destOrd="0" presId="urn:microsoft.com/office/officeart/2008/layout/VerticalCurvedList"/>
    <dgm:cxn modelId="{DB723F83-7BF7-41B6-906A-FBE7F5CF1B97}" type="presParOf" srcId="{F08B2971-5B51-B04D-8049-0AD7E8D0839F}" destId="{445C475E-F6A8-425F-A4B7-76221EE3261C}" srcOrd="4" destOrd="0" presId="urn:microsoft.com/office/officeart/2008/layout/VerticalCurvedList"/>
    <dgm:cxn modelId="{F4628773-7205-41A5-8B53-07142AE4A68C}" type="presParOf" srcId="{445C475E-F6A8-425F-A4B7-76221EE3261C}" destId="{0FD6C2A3-C290-438A-A7B6-070DA036111A}" srcOrd="0" destOrd="0" presId="urn:microsoft.com/office/officeart/2008/layout/VerticalCurvedList"/>
    <dgm:cxn modelId="{A2C630E4-80A0-4D91-A1C5-74E29D8CB76B}" type="presParOf" srcId="{F08B2971-5B51-B04D-8049-0AD7E8D0839F}" destId="{C97C7C08-9AB0-4807-9AA7-90C4451588BE}" srcOrd="5" destOrd="0" presId="urn:microsoft.com/office/officeart/2008/layout/VerticalCurvedList"/>
    <dgm:cxn modelId="{5E7B195E-582E-48BD-8BEC-0D5A1798D011}" type="presParOf" srcId="{F08B2971-5B51-B04D-8049-0AD7E8D0839F}" destId="{B25F3E91-F659-41F5-96A1-F72F3BBCE479}" srcOrd="6" destOrd="0" presId="urn:microsoft.com/office/officeart/2008/layout/VerticalCurvedList"/>
    <dgm:cxn modelId="{E4CF073B-9C63-4D6B-9A1C-720BB5377C0B}" type="presParOf" srcId="{B25F3E91-F659-41F5-96A1-F72F3BBCE479}" destId="{3F768512-85FB-484A-9E22-7129A668D517}" srcOrd="0" destOrd="0" presId="urn:microsoft.com/office/officeart/2008/layout/VerticalCurvedList"/>
    <dgm:cxn modelId="{F0B4EDFC-2FBF-4B06-9673-44B6624CC554}" type="presParOf" srcId="{F08B2971-5B51-B04D-8049-0AD7E8D0839F}" destId="{640EFED5-6272-4B12-AC7B-C5B57384C84D}" srcOrd="7" destOrd="0" presId="urn:microsoft.com/office/officeart/2008/layout/VerticalCurvedList"/>
    <dgm:cxn modelId="{8860D593-A658-4210-95B2-3026E62EC2DD}" type="presParOf" srcId="{F08B2971-5B51-B04D-8049-0AD7E8D0839F}" destId="{9B3BAF31-7055-4445-AF09-4833EEE2333B}" srcOrd="8" destOrd="0" presId="urn:microsoft.com/office/officeart/2008/layout/VerticalCurvedList"/>
    <dgm:cxn modelId="{3A3FFE68-FC17-4188-B54D-E0986EA79446}" type="presParOf" srcId="{9B3BAF31-7055-4445-AF09-4833EEE2333B}" destId="{8FDE6AB9-492F-D94A-B065-ABF11C83471E}" srcOrd="0" destOrd="0" presId="urn:microsoft.com/office/officeart/2008/layout/VerticalCurvedList"/>
    <dgm:cxn modelId="{66D2F1F9-B480-457C-9967-9744CCFFD7E4}" type="presParOf" srcId="{F08B2971-5B51-B04D-8049-0AD7E8D0839F}" destId="{A450EC1A-FCC4-4485-94F6-85E09D8E9FDF}" srcOrd="9" destOrd="0" presId="urn:microsoft.com/office/officeart/2008/layout/VerticalCurvedList"/>
    <dgm:cxn modelId="{08C2A0FB-2C6F-47DB-BA2F-0204CE840CB7}" type="presParOf" srcId="{F08B2971-5B51-B04D-8049-0AD7E8D0839F}" destId="{43FD734C-408B-4824-8496-202A1109FCF5}" srcOrd="10" destOrd="0" presId="urn:microsoft.com/office/officeart/2008/layout/VerticalCurvedList"/>
    <dgm:cxn modelId="{2FCADED7-23E8-4D5F-B781-50991F62D6F7}" type="presParOf" srcId="{43FD734C-408B-4824-8496-202A1109FCF5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76AC0-E8C9-4036-A55E-A59B4A11057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0C35C-C7D8-468A-A557-2214C1F14812}">
      <dgm:prSet phldrT="[Text]"/>
      <dgm:spPr/>
      <dgm:t>
        <a:bodyPr/>
        <a:lstStyle/>
        <a:p>
          <a:r>
            <a:rPr lang="en-US" dirty="0"/>
            <a:t>Vocabulary </a:t>
          </a:r>
          <a:r>
            <a:rPr lang="ka-GE" dirty="0"/>
            <a:t> ლექსიკა</a:t>
          </a:r>
          <a:endParaRPr lang="en-US" dirty="0"/>
        </a:p>
      </dgm:t>
    </dgm:pt>
    <dgm:pt modelId="{33A0B49C-73B4-4CFA-A33F-C7266B0BBB20}" type="parTrans" cxnId="{83ED0C7E-A0D1-42B3-B1D5-072CC42C096E}">
      <dgm:prSet/>
      <dgm:spPr/>
      <dgm:t>
        <a:bodyPr/>
        <a:lstStyle/>
        <a:p>
          <a:endParaRPr lang="en-US"/>
        </a:p>
      </dgm:t>
    </dgm:pt>
    <dgm:pt modelId="{62D39DF7-84DC-460C-A91F-0D94ADD31F13}" type="sibTrans" cxnId="{83ED0C7E-A0D1-42B3-B1D5-072CC42C096E}">
      <dgm:prSet/>
      <dgm:spPr/>
      <dgm:t>
        <a:bodyPr/>
        <a:lstStyle/>
        <a:p>
          <a:endParaRPr lang="en-US"/>
        </a:p>
      </dgm:t>
    </dgm:pt>
    <dgm:pt modelId="{B2104859-D8E7-41DE-8DC9-BD893938B4F5}">
      <dgm:prSet phldrT="[Text]" custT="1"/>
      <dgm:spPr/>
      <dgm:t>
        <a:bodyPr/>
        <a:lstStyle/>
        <a:p>
          <a:r>
            <a:rPr lang="en-US" sz="2000" dirty="0" smtClean="0"/>
            <a:t>sightseeing</a:t>
          </a:r>
        </a:p>
        <a:p>
          <a:r>
            <a:rPr lang="ka-GE" sz="2000" dirty="0" smtClean="0"/>
            <a:t>(</a:t>
          </a:r>
          <a:r>
            <a:rPr lang="en-US" sz="2000" dirty="0" smtClean="0"/>
            <a:t>n.)</a:t>
          </a:r>
          <a:endParaRPr lang="en-US" sz="2000" dirty="0"/>
        </a:p>
      </dgm:t>
    </dgm:pt>
    <dgm:pt modelId="{1B5F954E-B42D-4D3C-80B9-DCFDA5316E38}" type="parTrans" cxnId="{B8870147-2154-4322-811B-EAA9A826C3CB}">
      <dgm:prSet/>
      <dgm:spPr/>
      <dgm:t>
        <a:bodyPr/>
        <a:lstStyle/>
        <a:p>
          <a:endParaRPr lang="en-US" dirty="0"/>
        </a:p>
      </dgm:t>
    </dgm:pt>
    <dgm:pt modelId="{D4A92BF8-608D-4367-8192-146C246C06A3}" type="sibTrans" cxnId="{B8870147-2154-4322-811B-EAA9A826C3CB}">
      <dgm:prSet/>
      <dgm:spPr/>
      <dgm:t>
        <a:bodyPr/>
        <a:lstStyle/>
        <a:p>
          <a:endParaRPr lang="en-US"/>
        </a:p>
      </dgm:t>
    </dgm:pt>
    <dgm:pt modelId="{376B5DE4-1C3F-4A76-9B4A-98D21A4AF5F1}">
      <dgm:prSet phldrT="[Text]" custT="1"/>
      <dgm:spPr/>
      <dgm:t>
        <a:bodyPr/>
        <a:lstStyle/>
        <a:p>
          <a:r>
            <a:rPr lang="en-US" sz="2000" dirty="0" smtClean="0"/>
            <a:t>journey</a:t>
          </a:r>
          <a:endParaRPr lang="ka-GE" sz="2000" dirty="0" smtClean="0"/>
        </a:p>
        <a:p>
          <a:r>
            <a:rPr lang="ka-GE" sz="2000" dirty="0" smtClean="0"/>
            <a:t>(</a:t>
          </a:r>
          <a:r>
            <a:rPr lang="en-US" sz="2000" dirty="0" smtClean="0"/>
            <a:t>n.)</a:t>
          </a:r>
          <a:endParaRPr lang="en-US" sz="2000" dirty="0"/>
        </a:p>
      </dgm:t>
    </dgm:pt>
    <dgm:pt modelId="{F2BB8BAE-DAB4-4B98-816D-DB487942119C}" type="parTrans" cxnId="{5A3FD2FC-2B44-4F88-9252-592D8D8C16DA}">
      <dgm:prSet/>
      <dgm:spPr/>
      <dgm:t>
        <a:bodyPr/>
        <a:lstStyle/>
        <a:p>
          <a:endParaRPr lang="en-US" dirty="0"/>
        </a:p>
      </dgm:t>
    </dgm:pt>
    <dgm:pt modelId="{00E075C7-8C4C-43D2-B02D-24742270C83A}" type="sibTrans" cxnId="{5A3FD2FC-2B44-4F88-9252-592D8D8C16DA}">
      <dgm:prSet/>
      <dgm:spPr/>
      <dgm:t>
        <a:bodyPr/>
        <a:lstStyle/>
        <a:p>
          <a:endParaRPr lang="en-US"/>
        </a:p>
      </dgm:t>
    </dgm:pt>
    <dgm:pt modelId="{564B5AE9-0D9D-41E1-85EF-4E23387872DA}">
      <dgm:prSet phldrT="[Text]" custT="1"/>
      <dgm:spPr/>
      <dgm:t>
        <a:bodyPr/>
        <a:lstStyle/>
        <a:p>
          <a:r>
            <a:rPr lang="en-US" sz="2000" dirty="0" smtClean="0"/>
            <a:t>voyage</a:t>
          </a:r>
        </a:p>
        <a:p>
          <a:r>
            <a:rPr lang="en-US" sz="2000" dirty="0" smtClean="0"/>
            <a:t>(n.)</a:t>
          </a:r>
          <a:endParaRPr lang="en-US" sz="2000" dirty="0"/>
        </a:p>
      </dgm:t>
    </dgm:pt>
    <dgm:pt modelId="{1F9360AC-45E0-44A5-8C41-F6C19EE3193A}" type="parTrans" cxnId="{BBDFEC68-6EC6-4E7F-BBC7-0D80C7F07A00}">
      <dgm:prSet/>
      <dgm:spPr/>
      <dgm:t>
        <a:bodyPr/>
        <a:lstStyle/>
        <a:p>
          <a:endParaRPr lang="en-US" dirty="0"/>
        </a:p>
      </dgm:t>
    </dgm:pt>
    <dgm:pt modelId="{42C9D4DD-CDB7-4E80-923E-11393013F4C1}" type="sibTrans" cxnId="{BBDFEC68-6EC6-4E7F-BBC7-0D80C7F07A00}">
      <dgm:prSet/>
      <dgm:spPr/>
      <dgm:t>
        <a:bodyPr/>
        <a:lstStyle/>
        <a:p>
          <a:endParaRPr lang="en-US"/>
        </a:p>
      </dgm:t>
    </dgm:pt>
    <dgm:pt modelId="{A2E5F48A-55E3-4FF8-9633-1C669D2F9C08}">
      <dgm:prSet custT="1"/>
      <dgm:spPr/>
      <dgm:t>
        <a:bodyPr/>
        <a:lstStyle/>
        <a:p>
          <a:r>
            <a:rPr lang="en-US" sz="2000" dirty="0" smtClean="0"/>
            <a:t>flight</a:t>
          </a:r>
          <a:endParaRPr lang="ka-GE" sz="2000" dirty="0" smtClean="0"/>
        </a:p>
        <a:p>
          <a:r>
            <a:rPr lang="ka-GE" sz="2000" dirty="0" smtClean="0"/>
            <a:t>(</a:t>
          </a:r>
          <a:r>
            <a:rPr lang="en-US" sz="2000" dirty="0" smtClean="0"/>
            <a:t>n.)</a:t>
          </a:r>
          <a:endParaRPr lang="en-US" sz="2000" dirty="0"/>
        </a:p>
      </dgm:t>
    </dgm:pt>
    <dgm:pt modelId="{9B372BD6-FE79-4769-AAA9-B84C2E13E8EC}" type="parTrans" cxnId="{09EB9642-6DD4-4D90-88BD-07C17FB2AABC}">
      <dgm:prSet/>
      <dgm:spPr/>
      <dgm:t>
        <a:bodyPr/>
        <a:lstStyle/>
        <a:p>
          <a:endParaRPr lang="en-US" dirty="0"/>
        </a:p>
      </dgm:t>
    </dgm:pt>
    <dgm:pt modelId="{E08AE13C-908F-4378-96FC-081C6BE7ACCB}" type="sibTrans" cxnId="{09EB9642-6DD4-4D90-88BD-07C17FB2AABC}">
      <dgm:prSet/>
      <dgm:spPr/>
      <dgm:t>
        <a:bodyPr/>
        <a:lstStyle/>
        <a:p>
          <a:endParaRPr lang="en-US"/>
        </a:p>
      </dgm:t>
    </dgm:pt>
    <dgm:pt modelId="{4FDEF11E-9C72-432F-B3D8-FCD5DE5891E8}">
      <dgm:prSet custScaleX="97649" custScaleY="99452" custRadScaleRad="128288" custRadScaleInc="-97461"/>
      <dgm:spPr/>
      <dgm:t>
        <a:bodyPr/>
        <a:lstStyle/>
        <a:p>
          <a:endParaRPr lang="en-US"/>
        </a:p>
      </dgm:t>
    </dgm:pt>
    <dgm:pt modelId="{1D06C00F-333E-444D-8F00-4F711968BCD6}" type="parTrans" cxnId="{7403A46D-4DC4-48CB-9DD1-C3849DEF280E}">
      <dgm:prSet/>
      <dgm:spPr/>
      <dgm:t>
        <a:bodyPr/>
        <a:lstStyle/>
        <a:p>
          <a:endParaRPr lang="en-US"/>
        </a:p>
      </dgm:t>
    </dgm:pt>
    <dgm:pt modelId="{63437E0B-8506-46C4-9265-F57D8BAF0614}" type="sibTrans" cxnId="{7403A46D-4DC4-48CB-9DD1-C3849DEF280E}">
      <dgm:prSet/>
      <dgm:spPr/>
      <dgm:t>
        <a:bodyPr/>
        <a:lstStyle/>
        <a:p>
          <a:endParaRPr lang="en-US"/>
        </a:p>
      </dgm:t>
    </dgm:pt>
    <dgm:pt modelId="{8554EEC2-EC10-4025-97F8-A5FC042645B2}">
      <dgm:prSet custScaleX="97649" custScaleY="99452" custRadScaleRad="112146" custRadScaleInc="-242079"/>
      <dgm:spPr/>
      <dgm:t>
        <a:bodyPr/>
        <a:lstStyle/>
        <a:p>
          <a:endParaRPr lang="en-US" dirty="0"/>
        </a:p>
      </dgm:t>
    </dgm:pt>
    <dgm:pt modelId="{E65268EC-A59E-4AD2-8F3B-6958256B9073}" type="parTrans" cxnId="{65498E40-858F-417C-BD1B-1F1356FD28FF}">
      <dgm:prSet/>
      <dgm:spPr/>
      <dgm:t>
        <a:bodyPr/>
        <a:lstStyle/>
        <a:p>
          <a:endParaRPr lang="en-US"/>
        </a:p>
      </dgm:t>
    </dgm:pt>
    <dgm:pt modelId="{8EC700F6-F7DF-4128-B7A7-A928F8AB7697}" type="sibTrans" cxnId="{65498E40-858F-417C-BD1B-1F1356FD28FF}">
      <dgm:prSet/>
      <dgm:spPr/>
      <dgm:t>
        <a:bodyPr/>
        <a:lstStyle/>
        <a:p>
          <a:endParaRPr lang="en-US"/>
        </a:p>
      </dgm:t>
    </dgm:pt>
    <dgm:pt modelId="{203223DE-F212-447D-A7CA-D12D17CD3979}">
      <dgm:prSet/>
      <dgm:spPr/>
      <dgm:t>
        <a:bodyPr/>
        <a:lstStyle/>
        <a:p>
          <a:endParaRPr lang="en-US"/>
        </a:p>
      </dgm:t>
    </dgm:pt>
    <dgm:pt modelId="{0D67284E-7C8B-46F1-90D8-2ADC2A714E90}" type="parTrans" cxnId="{D5DF5045-C7D9-47BC-BAEE-E9912B208337}">
      <dgm:prSet/>
      <dgm:spPr/>
      <dgm:t>
        <a:bodyPr/>
        <a:lstStyle/>
        <a:p>
          <a:endParaRPr lang="en-US"/>
        </a:p>
      </dgm:t>
    </dgm:pt>
    <dgm:pt modelId="{E9281E72-5523-495F-B93E-EE0C75992653}" type="sibTrans" cxnId="{D5DF5045-C7D9-47BC-BAEE-E9912B208337}">
      <dgm:prSet/>
      <dgm:spPr/>
      <dgm:t>
        <a:bodyPr/>
        <a:lstStyle/>
        <a:p>
          <a:endParaRPr lang="en-US"/>
        </a:p>
      </dgm:t>
    </dgm:pt>
    <dgm:pt modelId="{6E083CFA-8213-4CBA-AEFC-DCA8347DA2DF}">
      <dgm:prSet/>
      <dgm:spPr/>
      <dgm:t>
        <a:bodyPr/>
        <a:lstStyle/>
        <a:p>
          <a:endParaRPr lang="en-US"/>
        </a:p>
      </dgm:t>
    </dgm:pt>
    <dgm:pt modelId="{24634450-15E6-46FB-9A4C-17442E8D70B1}" type="parTrans" cxnId="{24782B9F-5A0D-4754-B65A-5F64E865A485}">
      <dgm:prSet/>
      <dgm:spPr/>
      <dgm:t>
        <a:bodyPr/>
        <a:lstStyle/>
        <a:p>
          <a:endParaRPr lang="en-US"/>
        </a:p>
      </dgm:t>
    </dgm:pt>
    <dgm:pt modelId="{D03DA982-9AF0-420D-A356-9BEE66C5D8AF}" type="sibTrans" cxnId="{24782B9F-5A0D-4754-B65A-5F64E865A485}">
      <dgm:prSet/>
      <dgm:spPr/>
      <dgm:t>
        <a:bodyPr/>
        <a:lstStyle/>
        <a:p>
          <a:endParaRPr lang="en-US"/>
        </a:p>
      </dgm:t>
    </dgm:pt>
    <dgm:pt modelId="{2EAE9508-7C36-4E72-A9AF-FB32E73024B5}">
      <dgm:prSet/>
      <dgm:spPr/>
      <dgm:t>
        <a:bodyPr/>
        <a:lstStyle/>
        <a:p>
          <a:endParaRPr lang="en-US"/>
        </a:p>
      </dgm:t>
    </dgm:pt>
    <dgm:pt modelId="{9A981F70-672F-4BF5-9589-57F770A643D8}" type="parTrans" cxnId="{3F770679-0ED1-43CA-81F9-96A476BF4D9B}">
      <dgm:prSet/>
      <dgm:spPr/>
      <dgm:t>
        <a:bodyPr/>
        <a:lstStyle/>
        <a:p>
          <a:endParaRPr lang="en-US"/>
        </a:p>
      </dgm:t>
    </dgm:pt>
    <dgm:pt modelId="{FB762A0D-95B7-41C7-98C7-19B9EBD034AD}" type="sibTrans" cxnId="{3F770679-0ED1-43CA-81F9-96A476BF4D9B}">
      <dgm:prSet/>
      <dgm:spPr/>
      <dgm:t>
        <a:bodyPr/>
        <a:lstStyle/>
        <a:p>
          <a:endParaRPr lang="en-US"/>
        </a:p>
      </dgm:t>
    </dgm:pt>
    <dgm:pt modelId="{FDBC8741-C1E7-48E0-8AB2-D2C3303F0B34}">
      <dgm:prSet/>
      <dgm:spPr/>
      <dgm:t>
        <a:bodyPr/>
        <a:lstStyle/>
        <a:p>
          <a:endParaRPr lang="en-US"/>
        </a:p>
      </dgm:t>
    </dgm:pt>
    <dgm:pt modelId="{CEE014D8-0914-4332-A050-EA6D3FCA396D}" type="parTrans" cxnId="{56D4C85F-7524-4CBF-98B3-B8DCA69B17C0}">
      <dgm:prSet/>
      <dgm:spPr/>
      <dgm:t>
        <a:bodyPr/>
        <a:lstStyle/>
        <a:p>
          <a:endParaRPr lang="en-US"/>
        </a:p>
      </dgm:t>
    </dgm:pt>
    <dgm:pt modelId="{D8CC92E9-8BD0-4699-AAFB-A0571B720BC6}" type="sibTrans" cxnId="{56D4C85F-7524-4CBF-98B3-B8DCA69B17C0}">
      <dgm:prSet/>
      <dgm:spPr/>
      <dgm:t>
        <a:bodyPr/>
        <a:lstStyle/>
        <a:p>
          <a:endParaRPr lang="en-US"/>
        </a:p>
      </dgm:t>
    </dgm:pt>
    <dgm:pt modelId="{18F99082-99FF-44C4-A138-46BFE8113404}">
      <dgm:prSet/>
      <dgm:spPr/>
      <dgm:t>
        <a:bodyPr/>
        <a:lstStyle/>
        <a:p>
          <a:endParaRPr lang="en-US"/>
        </a:p>
      </dgm:t>
    </dgm:pt>
    <dgm:pt modelId="{A48826C9-EE5C-4338-B9B0-3AFE6E06D493}" type="parTrans" cxnId="{0AB5C4B2-F470-4CF3-AAC1-F42C05F8EAA9}">
      <dgm:prSet/>
      <dgm:spPr/>
      <dgm:t>
        <a:bodyPr/>
        <a:lstStyle/>
        <a:p>
          <a:endParaRPr lang="en-US"/>
        </a:p>
      </dgm:t>
    </dgm:pt>
    <dgm:pt modelId="{987E1BA9-5476-4A9B-83D5-4821F31ACE44}" type="sibTrans" cxnId="{0AB5C4B2-F470-4CF3-AAC1-F42C05F8EAA9}">
      <dgm:prSet/>
      <dgm:spPr/>
      <dgm:t>
        <a:bodyPr/>
        <a:lstStyle/>
        <a:p>
          <a:endParaRPr lang="en-US"/>
        </a:p>
      </dgm:t>
    </dgm:pt>
    <dgm:pt modelId="{826541EC-910E-4BCB-B704-08A1AD6D968F}">
      <dgm:prSet/>
      <dgm:spPr/>
      <dgm:t>
        <a:bodyPr/>
        <a:lstStyle/>
        <a:p>
          <a:endParaRPr lang="en-US" dirty="0"/>
        </a:p>
      </dgm:t>
    </dgm:pt>
    <dgm:pt modelId="{9CEC4719-1114-4183-A9E6-1295DE07FB7C}" type="parTrans" cxnId="{95763EB4-0F0F-4077-80D6-12B5AD3D156F}">
      <dgm:prSet/>
      <dgm:spPr/>
      <dgm:t>
        <a:bodyPr/>
        <a:lstStyle/>
        <a:p>
          <a:endParaRPr lang="en-US"/>
        </a:p>
      </dgm:t>
    </dgm:pt>
    <dgm:pt modelId="{EB95DCFE-3AD9-439A-8AFB-E63F98A59922}" type="sibTrans" cxnId="{95763EB4-0F0F-4077-80D6-12B5AD3D156F}">
      <dgm:prSet/>
      <dgm:spPr/>
      <dgm:t>
        <a:bodyPr/>
        <a:lstStyle/>
        <a:p>
          <a:endParaRPr lang="en-US"/>
        </a:p>
      </dgm:t>
    </dgm:pt>
    <dgm:pt modelId="{C99C70E3-1247-4B33-8B23-055BCDDCE04F}">
      <dgm:prSet custScaleX="97649" custScaleY="99452" custRadScaleRad="112146" custRadScaleInc="-242079"/>
      <dgm:spPr/>
      <dgm:t>
        <a:bodyPr/>
        <a:lstStyle/>
        <a:p>
          <a:endParaRPr lang="en-US"/>
        </a:p>
      </dgm:t>
    </dgm:pt>
    <dgm:pt modelId="{0F102819-1CEA-48BE-A8CC-7932A208F046}" type="parTrans" cxnId="{2BA1C919-BB5D-45D1-8590-C392D271293A}">
      <dgm:prSet/>
      <dgm:spPr/>
      <dgm:t>
        <a:bodyPr/>
        <a:lstStyle/>
        <a:p>
          <a:endParaRPr lang="en-US"/>
        </a:p>
      </dgm:t>
    </dgm:pt>
    <dgm:pt modelId="{98A91176-2739-4FFC-A895-C7F43A5D349C}" type="sibTrans" cxnId="{2BA1C919-BB5D-45D1-8590-C392D271293A}">
      <dgm:prSet/>
      <dgm:spPr/>
      <dgm:t>
        <a:bodyPr/>
        <a:lstStyle/>
        <a:p>
          <a:endParaRPr lang="en-US"/>
        </a:p>
      </dgm:t>
    </dgm:pt>
    <dgm:pt modelId="{5DE919AD-12CE-4D7F-BF2C-7EADF13DD5BE}">
      <dgm:prSet phldrT="[Text]"/>
      <dgm:spPr/>
      <dgm:t>
        <a:bodyPr/>
        <a:lstStyle/>
        <a:p>
          <a:endParaRPr lang="en-US"/>
        </a:p>
      </dgm:t>
    </dgm:pt>
    <dgm:pt modelId="{60233677-ABF4-4AF6-8392-06AC49166954}" type="parTrans" cxnId="{C7E1302D-FC62-4A13-B50B-C7FB88189909}">
      <dgm:prSet/>
      <dgm:spPr/>
      <dgm:t>
        <a:bodyPr/>
        <a:lstStyle/>
        <a:p>
          <a:endParaRPr lang="en-US"/>
        </a:p>
      </dgm:t>
    </dgm:pt>
    <dgm:pt modelId="{F82FB79C-93D0-42CA-BFF7-9E24345BF190}" type="sibTrans" cxnId="{C7E1302D-FC62-4A13-B50B-C7FB88189909}">
      <dgm:prSet/>
      <dgm:spPr/>
      <dgm:t>
        <a:bodyPr/>
        <a:lstStyle/>
        <a:p>
          <a:endParaRPr lang="en-US"/>
        </a:p>
      </dgm:t>
    </dgm:pt>
    <dgm:pt modelId="{BE5E4C39-0175-405D-B417-177278A84DD4}">
      <dgm:prSet phldrT="[Text]"/>
      <dgm:spPr/>
      <dgm:t>
        <a:bodyPr/>
        <a:lstStyle/>
        <a:p>
          <a:endParaRPr lang="en-US"/>
        </a:p>
      </dgm:t>
    </dgm:pt>
    <dgm:pt modelId="{6992FE3C-3064-4748-8C4B-0E557C0F7CF2}" type="parTrans" cxnId="{8C0E8690-0FAC-4EC0-B9C3-B8819F168408}">
      <dgm:prSet/>
      <dgm:spPr/>
      <dgm:t>
        <a:bodyPr/>
        <a:lstStyle/>
        <a:p>
          <a:endParaRPr lang="en-US"/>
        </a:p>
      </dgm:t>
    </dgm:pt>
    <dgm:pt modelId="{6D79CC73-7ABC-429C-8E59-8EFD7D39EC50}" type="sibTrans" cxnId="{8C0E8690-0FAC-4EC0-B9C3-B8819F168408}">
      <dgm:prSet/>
      <dgm:spPr/>
      <dgm:t>
        <a:bodyPr/>
        <a:lstStyle/>
        <a:p>
          <a:endParaRPr lang="en-US"/>
        </a:p>
      </dgm:t>
    </dgm:pt>
    <dgm:pt modelId="{E7F3BA06-436E-477E-8005-93644E824245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rucksack</a:t>
          </a:r>
          <a:endParaRPr lang="ka-GE" sz="2000" dirty="0" smtClean="0">
            <a:solidFill>
              <a:schemeClr val="bg1"/>
            </a:solidFill>
          </a:endParaRPr>
        </a:p>
        <a:p>
          <a:r>
            <a:rPr lang="ka-GE" sz="2000" dirty="0" smtClean="0">
              <a:solidFill>
                <a:schemeClr val="bg1"/>
              </a:solidFill>
            </a:rPr>
            <a:t>(</a:t>
          </a:r>
          <a:r>
            <a:rPr lang="en-US" sz="2000" dirty="0" smtClean="0">
              <a:solidFill>
                <a:schemeClr val="bg1"/>
              </a:solidFill>
            </a:rPr>
            <a:t>n.)</a:t>
          </a:r>
          <a:endParaRPr lang="en-US" sz="2000" dirty="0">
            <a:solidFill>
              <a:schemeClr val="bg1"/>
            </a:solidFill>
          </a:endParaRPr>
        </a:p>
      </dgm:t>
    </dgm:pt>
    <dgm:pt modelId="{67EE00F5-495C-4F93-8BE0-04188A81347C}" type="parTrans" cxnId="{060C7F80-D444-4D0F-92B0-221501816BA7}">
      <dgm:prSet/>
      <dgm:spPr/>
      <dgm:t>
        <a:bodyPr/>
        <a:lstStyle/>
        <a:p>
          <a:endParaRPr lang="en-US" dirty="0"/>
        </a:p>
      </dgm:t>
    </dgm:pt>
    <dgm:pt modelId="{C8FDF0B3-A951-4C9D-9402-3375E9100572}" type="sibTrans" cxnId="{060C7F80-D444-4D0F-92B0-221501816BA7}">
      <dgm:prSet/>
      <dgm:spPr/>
      <dgm:t>
        <a:bodyPr/>
        <a:lstStyle/>
        <a:p>
          <a:endParaRPr lang="en-US"/>
        </a:p>
      </dgm:t>
    </dgm:pt>
    <dgm:pt modelId="{9FE6C59A-5157-4713-A1F0-C98BD785088C}">
      <dgm:prSet custT="1"/>
      <dgm:spPr/>
      <dgm:t>
        <a:bodyPr/>
        <a:lstStyle/>
        <a:p>
          <a:r>
            <a:rPr lang="en-US" sz="1900" dirty="0" smtClean="0"/>
            <a:t>suitcase</a:t>
          </a:r>
        </a:p>
        <a:p>
          <a:r>
            <a:rPr lang="en-US" sz="1900" dirty="0" smtClean="0"/>
            <a:t>(n.)</a:t>
          </a:r>
          <a:endParaRPr lang="en-US" sz="1900" dirty="0"/>
        </a:p>
      </dgm:t>
    </dgm:pt>
    <dgm:pt modelId="{25644F8B-8B11-443D-A311-941DCF9482E2}" type="sibTrans" cxnId="{BDC0357E-8A52-40DA-96D1-4164DBA01056}">
      <dgm:prSet/>
      <dgm:spPr/>
      <dgm:t>
        <a:bodyPr/>
        <a:lstStyle/>
        <a:p>
          <a:endParaRPr lang="en-US"/>
        </a:p>
      </dgm:t>
    </dgm:pt>
    <dgm:pt modelId="{47D8DDB2-7E3F-406B-BDB7-54BD9E7626B1}" type="parTrans" cxnId="{BDC0357E-8A52-40DA-96D1-4164DBA01056}">
      <dgm:prSet/>
      <dgm:spPr/>
      <dgm:t>
        <a:bodyPr/>
        <a:lstStyle/>
        <a:p>
          <a:endParaRPr lang="en-US" dirty="0"/>
        </a:p>
      </dgm:t>
    </dgm:pt>
    <dgm:pt modelId="{B5B3312F-3DAB-4D3D-B261-5ECCAE7E2B13}">
      <dgm:prSet custScaleX="115863" custScaleY="106209" custRadScaleRad="120233" custRadScaleInc="-52176"/>
      <dgm:spPr/>
      <dgm:t>
        <a:bodyPr/>
        <a:lstStyle/>
        <a:p>
          <a:endParaRPr lang="en-US"/>
        </a:p>
      </dgm:t>
    </dgm:pt>
    <dgm:pt modelId="{6A79DC97-3D13-4A1C-AC90-3B4A72213670}" type="parTrans" cxnId="{22C7FA36-6C53-4BAE-8800-D0D93801D42E}">
      <dgm:prSet/>
      <dgm:spPr/>
      <dgm:t>
        <a:bodyPr/>
        <a:lstStyle/>
        <a:p>
          <a:endParaRPr lang="en-US"/>
        </a:p>
      </dgm:t>
    </dgm:pt>
    <dgm:pt modelId="{4BF096BE-4CF2-4982-B7EA-1FC1EE3392F5}" type="sibTrans" cxnId="{22C7FA36-6C53-4BAE-8800-D0D93801D42E}">
      <dgm:prSet/>
      <dgm:spPr/>
      <dgm:t>
        <a:bodyPr/>
        <a:lstStyle/>
        <a:p>
          <a:endParaRPr lang="en-US"/>
        </a:p>
      </dgm:t>
    </dgm:pt>
    <dgm:pt modelId="{086D37A8-0887-4897-9CAD-0BD7B542CC55}">
      <dgm:prSet custScaleX="115863" custScaleY="106209" custRadScaleRad="120233" custRadScaleInc="-52176"/>
      <dgm:spPr/>
      <dgm:t>
        <a:bodyPr/>
        <a:lstStyle/>
        <a:p>
          <a:endParaRPr lang="en-US"/>
        </a:p>
      </dgm:t>
    </dgm:pt>
    <dgm:pt modelId="{2DD8EA2F-6003-46D7-9796-020C741C98CE}" type="parTrans" cxnId="{E538C33D-3BF7-4A85-B94A-EB757E58513A}">
      <dgm:prSet/>
      <dgm:spPr/>
      <dgm:t>
        <a:bodyPr/>
        <a:lstStyle/>
        <a:p>
          <a:endParaRPr lang="en-US"/>
        </a:p>
      </dgm:t>
    </dgm:pt>
    <dgm:pt modelId="{E353B8B5-C83F-4F6A-8347-903C9B7B61B6}" type="sibTrans" cxnId="{E538C33D-3BF7-4A85-B94A-EB757E58513A}">
      <dgm:prSet/>
      <dgm:spPr/>
      <dgm:t>
        <a:bodyPr/>
        <a:lstStyle/>
        <a:p>
          <a:endParaRPr lang="en-US"/>
        </a:p>
      </dgm:t>
    </dgm:pt>
    <dgm:pt modelId="{73BDA223-2ABD-466C-98B2-0EC023D0047E}">
      <dgm:prSet custScaleX="115863" custScaleY="106209" custRadScaleRad="120233" custRadScaleInc="-52176"/>
      <dgm:spPr/>
      <dgm:t>
        <a:bodyPr/>
        <a:lstStyle/>
        <a:p>
          <a:endParaRPr lang="en-US"/>
        </a:p>
      </dgm:t>
    </dgm:pt>
    <dgm:pt modelId="{6C2BF104-118D-4E1C-9A41-1DFABF9A70C3}" type="parTrans" cxnId="{B207B55F-FFF0-4C46-9C6E-22B8CD7DA20F}">
      <dgm:prSet/>
      <dgm:spPr/>
      <dgm:t>
        <a:bodyPr/>
        <a:lstStyle/>
        <a:p>
          <a:endParaRPr lang="en-US"/>
        </a:p>
      </dgm:t>
    </dgm:pt>
    <dgm:pt modelId="{84E6DD8B-0B8C-48FD-82C3-1E4A2AA05DDC}" type="sibTrans" cxnId="{B207B55F-FFF0-4C46-9C6E-22B8CD7DA20F}">
      <dgm:prSet/>
      <dgm:spPr/>
      <dgm:t>
        <a:bodyPr/>
        <a:lstStyle/>
        <a:p>
          <a:endParaRPr lang="en-US"/>
        </a:p>
      </dgm:t>
    </dgm:pt>
    <dgm:pt modelId="{AFBD7A70-CB8D-4ECC-8FF1-E227D6AAA348}">
      <dgm:prSet custScaleX="115863" custScaleY="106209" custRadScaleRad="120233" custRadScaleInc="-52176"/>
      <dgm:spPr/>
      <dgm:t>
        <a:bodyPr/>
        <a:lstStyle/>
        <a:p>
          <a:endParaRPr lang="en-US"/>
        </a:p>
      </dgm:t>
    </dgm:pt>
    <dgm:pt modelId="{936C80CC-67B8-4FCF-8BBA-673868D56C5D}" type="parTrans" cxnId="{7FB6F186-E2B9-478C-950C-B8BDF18DB0C1}">
      <dgm:prSet/>
      <dgm:spPr/>
      <dgm:t>
        <a:bodyPr/>
        <a:lstStyle/>
        <a:p>
          <a:endParaRPr lang="en-US"/>
        </a:p>
      </dgm:t>
    </dgm:pt>
    <dgm:pt modelId="{F1D483CA-8D7C-4295-AE19-CF0500F3FDE9}" type="sibTrans" cxnId="{7FB6F186-E2B9-478C-950C-B8BDF18DB0C1}">
      <dgm:prSet/>
      <dgm:spPr/>
      <dgm:t>
        <a:bodyPr/>
        <a:lstStyle/>
        <a:p>
          <a:endParaRPr lang="en-US"/>
        </a:p>
      </dgm:t>
    </dgm:pt>
    <dgm:pt modelId="{E9CDF8D5-F77C-40F6-8C25-D1BBE35BD9C5}">
      <dgm:prSet custScaleX="115863" custScaleY="106209" custRadScaleRad="120233" custRadScaleInc="-52176"/>
      <dgm:spPr/>
      <dgm:t>
        <a:bodyPr/>
        <a:lstStyle/>
        <a:p>
          <a:endParaRPr lang="en-US"/>
        </a:p>
      </dgm:t>
    </dgm:pt>
    <dgm:pt modelId="{C77ED19E-0EF3-4C48-8994-E8145D6E0909}" type="parTrans" cxnId="{3AA1C170-43F6-4739-8B4B-8286F7B4DB4B}">
      <dgm:prSet/>
      <dgm:spPr/>
      <dgm:t>
        <a:bodyPr/>
        <a:lstStyle/>
        <a:p>
          <a:endParaRPr lang="en-US"/>
        </a:p>
      </dgm:t>
    </dgm:pt>
    <dgm:pt modelId="{4F65FE56-4D9C-4C41-9428-F74FDE060FDC}" type="sibTrans" cxnId="{3AA1C170-43F6-4739-8B4B-8286F7B4DB4B}">
      <dgm:prSet/>
      <dgm:spPr/>
      <dgm:t>
        <a:bodyPr/>
        <a:lstStyle/>
        <a:p>
          <a:endParaRPr lang="en-US"/>
        </a:p>
      </dgm:t>
    </dgm:pt>
    <dgm:pt modelId="{C4D20306-E5FD-498F-A89B-37C67598C6C0}">
      <dgm:prSet custScaleX="109412" custScaleY="87470" custRadScaleRad="137248" custRadScaleInc="-169492"/>
      <dgm:spPr/>
      <dgm:t>
        <a:bodyPr/>
        <a:lstStyle/>
        <a:p>
          <a:endParaRPr lang="en-US"/>
        </a:p>
      </dgm:t>
    </dgm:pt>
    <dgm:pt modelId="{6B835F4C-85B5-41BE-9493-30FACE2AA768}" type="parTrans" cxnId="{2302C95F-7916-4FDB-938E-D11BA6F4A816}">
      <dgm:prSet/>
      <dgm:spPr/>
      <dgm:t>
        <a:bodyPr/>
        <a:lstStyle/>
        <a:p>
          <a:endParaRPr lang="en-US"/>
        </a:p>
      </dgm:t>
    </dgm:pt>
    <dgm:pt modelId="{53A7EE2F-701E-42C7-BBDC-0BD7061BE400}" type="sibTrans" cxnId="{2302C95F-7916-4FDB-938E-D11BA6F4A816}">
      <dgm:prSet/>
      <dgm:spPr/>
      <dgm:t>
        <a:bodyPr/>
        <a:lstStyle/>
        <a:p>
          <a:endParaRPr lang="en-US"/>
        </a:p>
      </dgm:t>
    </dgm:pt>
    <dgm:pt modelId="{D61B0DAC-E7AE-4600-A06F-E970A99B88BC}">
      <dgm:prSet custScaleX="109412" custScaleY="87470" custRadScaleRad="137248" custRadScaleInc="-169492"/>
      <dgm:spPr/>
      <dgm:t>
        <a:bodyPr/>
        <a:lstStyle/>
        <a:p>
          <a:endParaRPr lang="en-US"/>
        </a:p>
      </dgm:t>
    </dgm:pt>
    <dgm:pt modelId="{11CC03E5-4AAB-413A-B80A-25D9DDBA90AE}" type="parTrans" cxnId="{F59F908B-7135-4141-BF2A-0E4F39AC3E9B}">
      <dgm:prSet/>
      <dgm:spPr/>
      <dgm:t>
        <a:bodyPr/>
        <a:lstStyle/>
        <a:p>
          <a:endParaRPr lang="en-US"/>
        </a:p>
      </dgm:t>
    </dgm:pt>
    <dgm:pt modelId="{D2F6CCAE-C456-40D4-ADD4-B8363CB54071}" type="sibTrans" cxnId="{F59F908B-7135-4141-BF2A-0E4F39AC3E9B}">
      <dgm:prSet/>
      <dgm:spPr/>
      <dgm:t>
        <a:bodyPr/>
        <a:lstStyle/>
        <a:p>
          <a:endParaRPr lang="en-US"/>
        </a:p>
      </dgm:t>
    </dgm:pt>
    <dgm:pt modelId="{02BC8C3D-0189-4025-8BDC-8D91B44DC19C}">
      <dgm:prSet phldrT="[Text]" custT="1"/>
      <dgm:spPr/>
      <dgm:t>
        <a:bodyPr/>
        <a:lstStyle/>
        <a:p>
          <a:r>
            <a:rPr lang="en-US" sz="2000" dirty="0" smtClean="0"/>
            <a:t>trip</a:t>
          </a:r>
          <a:endParaRPr lang="ka-GE" sz="2000" dirty="0" smtClean="0"/>
        </a:p>
        <a:p>
          <a:r>
            <a:rPr lang="en-US" sz="2000" dirty="0" smtClean="0"/>
            <a:t>(n.)</a:t>
          </a:r>
          <a:endParaRPr lang="en-US" sz="2000" dirty="0"/>
        </a:p>
      </dgm:t>
    </dgm:pt>
    <dgm:pt modelId="{D6A625E7-DF06-4D4E-8FCE-4697D3E5ABD1}" type="parTrans" cxnId="{2B0A2718-C998-4A67-AA95-8F564C4178F6}">
      <dgm:prSet/>
      <dgm:spPr/>
      <dgm:t>
        <a:bodyPr/>
        <a:lstStyle/>
        <a:p>
          <a:endParaRPr lang="en-US" dirty="0"/>
        </a:p>
      </dgm:t>
    </dgm:pt>
    <dgm:pt modelId="{D891971B-6A29-4482-A09A-586E969C0307}" type="sibTrans" cxnId="{2B0A2718-C998-4A67-AA95-8F564C4178F6}">
      <dgm:prSet/>
      <dgm:spPr/>
      <dgm:t>
        <a:bodyPr/>
        <a:lstStyle/>
        <a:p>
          <a:endParaRPr lang="en-US"/>
        </a:p>
      </dgm:t>
    </dgm:pt>
    <dgm:pt modelId="{8A0F4ECF-0E2B-4765-A207-F60EB0487645}">
      <dgm:prSet/>
      <dgm:spPr/>
      <dgm:t>
        <a:bodyPr/>
        <a:lstStyle/>
        <a:p>
          <a:endParaRPr lang="en-US"/>
        </a:p>
      </dgm:t>
    </dgm:pt>
    <dgm:pt modelId="{3EE7E2CE-38DA-4500-8A49-5959C6331792}" type="parTrans" cxnId="{676B4AE7-CCF7-44B4-AA7C-09ABAF7A5F06}">
      <dgm:prSet/>
      <dgm:spPr/>
      <dgm:t>
        <a:bodyPr/>
        <a:lstStyle/>
        <a:p>
          <a:endParaRPr lang="en-US"/>
        </a:p>
      </dgm:t>
    </dgm:pt>
    <dgm:pt modelId="{6AF6CF35-455B-4077-9E55-745625F2AB70}" type="sibTrans" cxnId="{676B4AE7-CCF7-44B4-AA7C-09ABAF7A5F06}">
      <dgm:prSet/>
      <dgm:spPr/>
      <dgm:t>
        <a:bodyPr/>
        <a:lstStyle/>
        <a:p>
          <a:endParaRPr lang="en-US"/>
        </a:p>
      </dgm:t>
    </dgm:pt>
    <dgm:pt modelId="{2C758B9E-8D21-458D-9081-2251E327992F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baggage</a:t>
          </a:r>
          <a:endParaRPr lang="ka-GE" sz="2000" dirty="0" smtClean="0">
            <a:solidFill>
              <a:schemeClr val="bg1"/>
            </a:solidFill>
          </a:endParaRPr>
        </a:p>
        <a:p>
          <a:r>
            <a:rPr lang="en-US" sz="2000" dirty="0" smtClean="0">
              <a:solidFill>
                <a:schemeClr val="bg1"/>
              </a:solidFill>
            </a:rPr>
            <a:t>(n.)</a:t>
          </a:r>
          <a:endParaRPr lang="en-US" sz="2000" dirty="0">
            <a:solidFill>
              <a:schemeClr val="bg1"/>
            </a:solidFill>
          </a:endParaRPr>
        </a:p>
      </dgm:t>
    </dgm:pt>
    <dgm:pt modelId="{086C20F5-9A52-4770-84E5-A812DBF2ECFB}" type="parTrans" cxnId="{74FA8082-AF93-4646-A59B-CD3E0E5613DE}">
      <dgm:prSet/>
      <dgm:spPr/>
      <dgm:t>
        <a:bodyPr/>
        <a:lstStyle/>
        <a:p>
          <a:endParaRPr lang="en-US"/>
        </a:p>
      </dgm:t>
    </dgm:pt>
    <dgm:pt modelId="{6A5BD57A-5EA0-4BDA-963F-77AAF83949FF}" type="sibTrans" cxnId="{74FA8082-AF93-4646-A59B-CD3E0E5613DE}">
      <dgm:prSet/>
      <dgm:spPr/>
      <dgm:t>
        <a:bodyPr/>
        <a:lstStyle/>
        <a:p>
          <a:endParaRPr lang="en-US"/>
        </a:p>
      </dgm:t>
    </dgm:pt>
    <dgm:pt modelId="{FB151A69-068C-4834-B6A7-57760C7C67A9}" type="pres">
      <dgm:prSet presAssocID="{0C376AC0-E8C9-4036-A55E-A59B4A1105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BEADE-365D-46E3-89CB-1A4EF2D0A85F}" type="pres">
      <dgm:prSet presAssocID="{F7F0C35C-C7D8-468A-A557-2214C1F14812}" presName="centerShape" presStyleLbl="node0" presStyleIdx="0" presStyleCnt="1" custScaleX="145913" custScaleY="92102" custLinFactNeighborX="-3436" custLinFactNeighborY="284"/>
      <dgm:spPr/>
      <dgm:t>
        <a:bodyPr/>
        <a:lstStyle/>
        <a:p>
          <a:endParaRPr lang="en-US"/>
        </a:p>
      </dgm:t>
    </dgm:pt>
    <dgm:pt modelId="{10AEF670-5D14-4356-9567-E36E6B4E1C43}" type="pres">
      <dgm:prSet presAssocID="{1B5F954E-B42D-4D3C-80B9-DCFDA5316E38}" presName="Name9" presStyleLbl="parChTrans1D2" presStyleIdx="0" presStyleCnt="8"/>
      <dgm:spPr/>
      <dgm:t>
        <a:bodyPr/>
        <a:lstStyle/>
        <a:p>
          <a:endParaRPr lang="en-US"/>
        </a:p>
      </dgm:t>
    </dgm:pt>
    <dgm:pt modelId="{046D36D8-556B-418D-AE6C-DA055F2683A5}" type="pres">
      <dgm:prSet presAssocID="{1B5F954E-B42D-4D3C-80B9-DCFDA5316E38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C97B75A-3B39-404A-89D7-1BBCFDBA119C}" type="pres">
      <dgm:prSet presAssocID="{B2104859-D8E7-41DE-8DC9-BD893938B4F5}" presName="node" presStyleLbl="node1" presStyleIdx="0" presStyleCnt="8" custScaleX="155226" custScaleY="102778" custRadScaleRad="133776" custRadScaleInc="-135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56D89-C625-44FD-919E-833C2148F4B6}" type="pres">
      <dgm:prSet presAssocID="{F2BB8BAE-DAB4-4B98-816D-DB487942119C}" presName="Name9" presStyleLbl="parChTrans1D2" presStyleIdx="1" presStyleCnt="8"/>
      <dgm:spPr/>
      <dgm:t>
        <a:bodyPr/>
        <a:lstStyle/>
        <a:p>
          <a:endParaRPr lang="en-US"/>
        </a:p>
      </dgm:t>
    </dgm:pt>
    <dgm:pt modelId="{3FA89C93-D942-4B07-A057-B5A70186894F}" type="pres">
      <dgm:prSet presAssocID="{F2BB8BAE-DAB4-4B98-816D-DB487942119C}" presName="connTx" presStyleLbl="parChTrans1D2" presStyleIdx="1" presStyleCnt="8"/>
      <dgm:spPr/>
      <dgm:t>
        <a:bodyPr/>
        <a:lstStyle/>
        <a:p>
          <a:endParaRPr lang="en-US"/>
        </a:p>
      </dgm:t>
    </dgm:pt>
    <dgm:pt modelId="{13FC3DFA-EC65-4A8E-AF70-4B93C9A027EC}" type="pres">
      <dgm:prSet presAssocID="{376B5DE4-1C3F-4A76-9B4A-98D21A4AF5F1}" presName="node" presStyleLbl="node1" presStyleIdx="1" presStyleCnt="8" custScaleX="133113" custRadScaleRad="120643" custRadScaleInc="-93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F5C85-77D1-4BE6-8142-F822C6AD6356}" type="pres">
      <dgm:prSet presAssocID="{D6A625E7-DF06-4D4E-8FCE-4697D3E5ABD1}" presName="Name9" presStyleLbl="parChTrans1D2" presStyleIdx="2" presStyleCnt="8"/>
      <dgm:spPr/>
      <dgm:t>
        <a:bodyPr/>
        <a:lstStyle/>
        <a:p>
          <a:endParaRPr lang="en-US"/>
        </a:p>
      </dgm:t>
    </dgm:pt>
    <dgm:pt modelId="{127C291B-90CF-4500-B282-CC8686ED9239}" type="pres">
      <dgm:prSet presAssocID="{D6A625E7-DF06-4D4E-8FCE-4697D3E5ABD1}" presName="connTx" presStyleLbl="parChTrans1D2" presStyleIdx="2" presStyleCnt="8"/>
      <dgm:spPr/>
      <dgm:t>
        <a:bodyPr/>
        <a:lstStyle/>
        <a:p>
          <a:endParaRPr lang="en-US"/>
        </a:p>
      </dgm:t>
    </dgm:pt>
    <dgm:pt modelId="{268F2B43-F66B-4114-A7FA-7722BF2EC447}" type="pres">
      <dgm:prSet presAssocID="{02BC8C3D-0189-4025-8BDC-8D91B44DC19C}" presName="node" presStyleLbl="node1" presStyleIdx="2" presStyleCnt="8" custScaleX="127113" custRadScaleRad="145267" custRadScaleInc="-879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A6E1-BC1B-4191-8E83-4251D3746691}" type="pres">
      <dgm:prSet presAssocID="{1F9360AC-45E0-44A5-8C41-F6C19EE3193A}" presName="Name9" presStyleLbl="parChTrans1D2" presStyleIdx="3" presStyleCnt="8"/>
      <dgm:spPr/>
      <dgm:t>
        <a:bodyPr/>
        <a:lstStyle/>
        <a:p>
          <a:endParaRPr lang="en-US"/>
        </a:p>
      </dgm:t>
    </dgm:pt>
    <dgm:pt modelId="{A51102EC-9D4E-485F-A497-84E1A3EC595C}" type="pres">
      <dgm:prSet presAssocID="{1F9360AC-45E0-44A5-8C41-F6C19EE3193A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CD2F0FC-8650-4840-826A-24AB96447FF8}" type="pres">
      <dgm:prSet presAssocID="{564B5AE9-0D9D-41E1-85EF-4E23387872DA}" presName="node" presStyleLbl="node1" presStyleIdx="3" presStyleCnt="8" custScaleX="121427" custScaleY="107958" custRadScaleRad="139440" custRadScaleInc="-112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5CB4-FC2D-4878-A005-272B7526565C}" type="pres">
      <dgm:prSet presAssocID="{9B372BD6-FE79-4769-AAA9-B84C2E13E8EC}" presName="Name9" presStyleLbl="parChTrans1D2" presStyleIdx="4" presStyleCnt="8"/>
      <dgm:spPr/>
      <dgm:t>
        <a:bodyPr/>
        <a:lstStyle/>
        <a:p>
          <a:endParaRPr lang="en-US"/>
        </a:p>
      </dgm:t>
    </dgm:pt>
    <dgm:pt modelId="{E2E65272-6CE1-4FEE-9511-2F358199072A}" type="pres">
      <dgm:prSet presAssocID="{9B372BD6-FE79-4769-AAA9-B84C2E13E8E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80CEAC33-D935-4F10-834E-4F64B8ED3B48}" type="pres">
      <dgm:prSet presAssocID="{A2E5F48A-55E3-4FF8-9633-1C669D2F9C08}" presName="node" presStyleLbl="node1" presStyleIdx="4" presStyleCnt="8" custScaleX="109411" custScaleY="101485" custRadScaleRad="103321" custRadScaleInc="-115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36A8E-30E0-497C-8A7B-67EC2EDAD068}" type="pres">
      <dgm:prSet presAssocID="{47D8DDB2-7E3F-406B-BDB7-54BD9E7626B1}" presName="Name9" presStyleLbl="parChTrans1D2" presStyleIdx="5" presStyleCnt="8"/>
      <dgm:spPr/>
      <dgm:t>
        <a:bodyPr/>
        <a:lstStyle/>
        <a:p>
          <a:endParaRPr lang="en-US"/>
        </a:p>
      </dgm:t>
    </dgm:pt>
    <dgm:pt modelId="{F99740B2-1AA3-45F3-B8D4-A46649BB7495}" type="pres">
      <dgm:prSet presAssocID="{47D8DDB2-7E3F-406B-BDB7-54BD9E7626B1}" presName="connTx" presStyleLbl="parChTrans1D2" presStyleIdx="5" presStyleCnt="8"/>
      <dgm:spPr/>
      <dgm:t>
        <a:bodyPr/>
        <a:lstStyle/>
        <a:p>
          <a:endParaRPr lang="en-US"/>
        </a:p>
      </dgm:t>
    </dgm:pt>
    <dgm:pt modelId="{CF2FFE85-CEE5-4E04-B716-25AFEFB8E404}" type="pres">
      <dgm:prSet presAssocID="{9FE6C59A-5157-4713-A1F0-C98BD785088C}" presName="node" presStyleLbl="node1" presStyleIdx="5" presStyleCnt="8" custScaleX="115863" custScaleY="107814" custRadScaleRad="110176" custRadScaleInc="-44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889A-0A91-45FB-A058-A03CA17BB456}" type="pres">
      <dgm:prSet presAssocID="{67EE00F5-495C-4F93-8BE0-04188A81347C}" presName="Name9" presStyleLbl="parChTrans1D2" presStyleIdx="6" presStyleCnt="8"/>
      <dgm:spPr/>
      <dgm:t>
        <a:bodyPr/>
        <a:lstStyle/>
        <a:p>
          <a:endParaRPr lang="en-US"/>
        </a:p>
      </dgm:t>
    </dgm:pt>
    <dgm:pt modelId="{328591B2-3C43-447B-ABD8-F849CAB7DEF5}" type="pres">
      <dgm:prSet presAssocID="{67EE00F5-495C-4F93-8BE0-04188A81347C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44F6B4C-EC73-4CA9-9AF8-05F02CBDFBE3}" type="pres">
      <dgm:prSet presAssocID="{E7F3BA06-436E-477E-8005-93644E824245}" presName="node" presStyleLbl="node1" presStyleIdx="6" presStyleCnt="8" custAng="0" custScaleX="135118" custRadScaleRad="156857" custRadScaleInc="-79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D16AC-810D-4152-BA87-10EDE75F507C}" type="pres">
      <dgm:prSet presAssocID="{086C20F5-9A52-4770-84E5-A812DBF2ECFB}" presName="Name9" presStyleLbl="parChTrans1D2" presStyleIdx="7" presStyleCnt="8"/>
      <dgm:spPr/>
      <dgm:t>
        <a:bodyPr/>
        <a:lstStyle/>
        <a:p>
          <a:endParaRPr lang="en-US"/>
        </a:p>
      </dgm:t>
    </dgm:pt>
    <dgm:pt modelId="{2A0DDCA2-C7D0-4C9B-8A4C-C18B31420271}" type="pres">
      <dgm:prSet presAssocID="{086C20F5-9A52-4770-84E5-A812DBF2ECFB}" presName="connTx" presStyleLbl="parChTrans1D2" presStyleIdx="7" presStyleCnt="8"/>
      <dgm:spPr/>
      <dgm:t>
        <a:bodyPr/>
        <a:lstStyle/>
        <a:p>
          <a:endParaRPr lang="en-US"/>
        </a:p>
      </dgm:t>
    </dgm:pt>
    <dgm:pt modelId="{ECCB3501-C079-4AD9-B441-9EDC788E34F3}" type="pres">
      <dgm:prSet presAssocID="{2C758B9E-8D21-458D-9081-2251E327992F}" presName="node" presStyleLbl="node1" presStyleIdx="7" presStyleCnt="8" custAng="0" custScaleX="156383" custRadScaleRad="157309" custRadScaleInc="-151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C0357E-8A52-40DA-96D1-4164DBA01056}" srcId="{F7F0C35C-C7D8-468A-A557-2214C1F14812}" destId="{9FE6C59A-5157-4713-A1F0-C98BD785088C}" srcOrd="5" destOrd="0" parTransId="{47D8DDB2-7E3F-406B-BDB7-54BD9E7626B1}" sibTransId="{25644F8B-8B11-443D-A311-941DCF9482E2}"/>
    <dgm:cxn modelId="{D5DF5045-C7D9-47BC-BAEE-E9912B208337}" srcId="{0C376AC0-E8C9-4036-A55E-A59B4A11057E}" destId="{203223DE-F212-447D-A7CA-D12D17CD3979}" srcOrd="3" destOrd="0" parTransId="{0D67284E-7C8B-46F1-90D8-2ADC2A714E90}" sibTransId="{E9281E72-5523-495F-B93E-EE0C75992653}"/>
    <dgm:cxn modelId="{F29E6721-8EF9-4A38-8775-ACD87D9F3DCA}" type="presOf" srcId="{0C376AC0-E8C9-4036-A55E-A59B4A11057E}" destId="{FB151A69-068C-4834-B6A7-57760C7C67A9}" srcOrd="0" destOrd="0" presId="urn:microsoft.com/office/officeart/2005/8/layout/radial1"/>
    <dgm:cxn modelId="{2BA1C919-BB5D-45D1-8590-C392D271293A}" srcId="{0C376AC0-E8C9-4036-A55E-A59B4A11057E}" destId="{C99C70E3-1247-4B33-8B23-055BCDDCE04F}" srcOrd="9" destOrd="0" parTransId="{0F102819-1CEA-48BE-A8CC-7932A208F046}" sibTransId="{98A91176-2739-4FFC-A895-C7F43A5D349C}"/>
    <dgm:cxn modelId="{2B0A2718-C998-4A67-AA95-8F564C4178F6}" srcId="{F7F0C35C-C7D8-468A-A557-2214C1F14812}" destId="{02BC8C3D-0189-4025-8BDC-8D91B44DC19C}" srcOrd="2" destOrd="0" parTransId="{D6A625E7-DF06-4D4E-8FCE-4697D3E5ABD1}" sibTransId="{D891971B-6A29-4482-A09A-586E969C0307}"/>
    <dgm:cxn modelId="{C4D53DDB-308C-4E51-89F9-723473E4572B}" type="presOf" srcId="{9B372BD6-FE79-4769-AAA9-B84C2E13E8EC}" destId="{E2E65272-6CE1-4FEE-9511-2F358199072A}" srcOrd="1" destOrd="0" presId="urn:microsoft.com/office/officeart/2005/8/layout/radial1"/>
    <dgm:cxn modelId="{55B7D4D6-F071-471A-BC1D-3DC822D122E2}" type="presOf" srcId="{47D8DDB2-7E3F-406B-BDB7-54BD9E7626B1}" destId="{F99740B2-1AA3-45F3-B8D4-A46649BB7495}" srcOrd="1" destOrd="0" presId="urn:microsoft.com/office/officeart/2005/8/layout/radial1"/>
    <dgm:cxn modelId="{F2634093-7E62-472E-B617-58AB7A5F237A}" type="presOf" srcId="{2C758B9E-8D21-458D-9081-2251E327992F}" destId="{ECCB3501-C079-4AD9-B441-9EDC788E34F3}" srcOrd="0" destOrd="0" presId="urn:microsoft.com/office/officeart/2005/8/layout/radial1"/>
    <dgm:cxn modelId="{2302C95F-7916-4FDB-938E-D11BA6F4A816}" srcId="{0C376AC0-E8C9-4036-A55E-A59B4A11057E}" destId="{C4D20306-E5FD-498F-A89B-37C67598C6C0}" srcOrd="17" destOrd="0" parTransId="{6B835F4C-85B5-41BE-9493-30FACE2AA768}" sibTransId="{53A7EE2F-701E-42C7-BBDC-0BD7061BE400}"/>
    <dgm:cxn modelId="{F08CF1C6-949C-4B4D-AECC-F1D0E59DCF2B}" type="presOf" srcId="{564B5AE9-0D9D-41E1-85EF-4E23387872DA}" destId="{6CD2F0FC-8650-4840-826A-24AB96447FF8}" srcOrd="0" destOrd="0" presId="urn:microsoft.com/office/officeart/2005/8/layout/radial1"/>
    <dgm:cxn modelId="{3F770679-0ED1-43CA-81F9-96A476BF4D9B}" srcId="{0C376AC0-E8C9-4036-A55E-A59B4A11057E}" destId="{2EAE9508-7C36-4E72-A9AF-FB32E73024B5}" srcOrd="5" destOrd="0" parTransId="{9A981F70-672F-4BF5-9589-57F770A643D8}" sibTransId="{FB762A0D-95B7-41C7-98C7-19B9EBD034AD}"/>
    <dgm:cxn modelId="{4E9BAE3D-BF62-42CD-83A8-DE8AD54ECD53}" type="presOf" srcId="{67EE00F5-495C-4F93-8BE0-04188A81347C}" destId="{4E97889A-0A91-45FB-A058-A03CA17BB456}" srcOrd="0" destOrd="0" presId="urn:microsoft.com/office/officeart/2005/8/layout/radial1"/>
    <dgm:cxn modelId="{8C0E8690-0FAC-4EC0-B9C3-B8819F168408}" srcId="{0C376AC0-E8C9-4036-A55E-A59B4A11057E}" destId="{BE5E4C39-0175-405D-B417-177278A84DD4}" srcOrd="11" destOrd="0" parTransId="{6992FE3C-3064-4748-8C4B-0E557C0F7CF2}" sibTransId="{6D79CC73-7ABC-429C-8E59-8EFD7D39EC50}"/>
    <dgm:cxn modelId="{D4A2E2B6-2238-4425-9900-CBDC0DFF5836}" type="presOf" srcId="{F2BB8BAE-DAB4-4B98-816D-DB487942119C}" destId="{F7956D89-C625-44FD-919E-833C2148F4B6}" srcOrd="0" destOrd="0" presId="urn:microsoft.com/office/officeart/2005/8/layout/radial1"/>
    <dgm:cxn modelId="{FF0C26B7-9585-4343-B4C6-C9B90E032820}" type="presOf" srcId="{F2BB8BAE-DAB4-4B98-816D-DB487942119C}" destId="{3FA89C93-D942-4B07-A057-B5A70186894F}" srcOrd="1" destOrd="0" presId="urn:microsoft.com/office/officeart/2005/8/layout/radial1"/>
    <dgm:cxn modelId="{22C7FA36-6C53-4BAE-8800-D0D93801D42E}" srcId="{0C376AC0-E8C9-4036-A55E-A59B4A11057E}" destId="{B5B3312F-3DAB-4D3D-B261-5ECCAE7E2B13}" srcOrd="12" destOrd="0" parTransId="{6A79DC97-3D13-4A1C-AC90-3B4A72213670}" sibTransId="{4BF096BE-4CF2-4982-B7EA-1FC1EE3392F5}"/>
    <dgm:cxn modelId="{B8870147-2154-4322-811B-EAA9A826C3CB}" srcId="{F7F0C35C-C7D8-468A-A557-2214C1F14812}" destId="{B2104859-D8E7-41DE-8DC9-BD893938B4F5}" srcOrd="0" destOrd="0" parTransId="{1B5F954E-B42D-4D3C-80B9-DCFDA5316E38}" sibTransId="{D4A92BF8-608D-4367-8192-146C246C06A3}"/>
    <dgm:cxn modelId="{060C7F80-D444-4D0F-92B0-221501816BA7}" srcId="{F7F0C35C-C7D8-468A-A557-2214C1F14812}" destId="{E7F3BA06-436E-477E-8005-93644E824245}" srcOrd="6" destOrd="0" parTransId="{67EE00F5-495C-4F93-8BE0-04188A81347C}" sibTransId="{C8FDF0B3-A951-4C9D-9402-3375E9100572}"/>
    <dgm:cxn modelId="{65498E40-858F-417C-BD1B-1F1356FD28FF}" srcId="{0C376AC0-E8C9-4036-A55E-A59B4A11057E}" destId="{8554EEC2-EC10-4025-97F8-A5FC042645B2}" srcOrd="2" destOrd="0" parTransId="{E65268EC-A59E-4AD2-8F3B-6958256B9073}" sibTransId="{8EC700F6-F7DF-4128-B7A7-A928F8AB7697}"/>
    <dgm:cxn modelId="{1A5A94C4-B130-4459-A00B-08F8FB0287C3}" type="presOf" srcId="{67EE00F5-495C-4F93-8BE0-04188A81347C}" destId="{328591B2-3C43-447B-ABD8-F849CAB7DEF5}" srcOrd="1" destOrd="0" presId="urn:microsoft.com/office/officeart/2005/8/layout/radial1"/>
    <dgm:cxn modelId="{697B48E5-716C-4868-B0DB-B6594793DFE7}" type="presOf" srcId="{02BC8C3D-0189-4025-8BDC-8D91B44DC19C}" destId="{268F2B43-F66B-4114-A7FA-7722BF2EC447}" srcOrd="0" destOrd="0" presId="urn:microsoft.com/office/officeart/2005/8/layout/radial1"/>
    <dgm:cxn modelId="{09EB9642-6DD4-4D90-88BD-07C17FB2AABC}" srcId="{F7F0C35C-C7D8-468A-A557-2214C1F14812}" destId="{A2E5F48A-55E3-4FF8-9633-1C669D2F9C08}" srcOrd="4" destOrd="0" parTransId="{9B372BD6-FE79-4769-AAA9-B84C2E13E8EC}" sibTransId="{E08AE13C-908F-4378-96FC-081C6BE7ACCB}"/>
    <dgm:cxn modelId="{1891C40F-A8AC-4F4A-BB51-C89BDBB379E2}" type="presOf" srcId="{1F9360AC-45E0-44A5-8C41-F6C19EE3193A}" destId="{A51102EC-9D4E-485F-A497-84E1A3EC595C}" srcOrd="1" destOrd="0" presId="urn:microsoft.com/office/officeart/2005/8/layout/radial1"/>
    <dgm:cxn modelId="{5A3FD2FC-2B44-4F88-9252-592D8D8C16DA}" srcId="{F7F0C35C-C7D8-468A-A557-2214C1F14812}" destId="{376B5DE4-1C3F-4A76-9B4A-98D21A4AF5F1}" srcOrd="1" destOrd="0" parTransId="{F2BB8BAE-DAB4-4B98-816D-DB487942119C}" sibTransId="{00E075C7-8C4C-43D2-B02D-24742270C83A}"/>
    <dgm:cxn modelId="{0B3AAFD9-AEB5-459B-BA66-272F87F09170}" type="presOf" srcId="{E7F3BA06-436E-477E-8005-93644E824245}" destId="{144F6B4C-EC73-4CA9-9AF8-05F02CBDFBE3}" srcOrd="0" destOrd="0" presId="urn:microsoft.com/office/officeart/2005/8/layout/radial1"/>
    <dgm:cxn modelId="{C7E1302D-FC62-4A13-B50B-C7FB88189909}" srcId="{0C376AC0-E8C9-4036-A55E-A59B4A11057E}" destId="{5DE919AD-12CE-4D7F-BF2C-7EADF13DD5BE}" srcOrd="10" destOrd="0" parTransId="{60233677-ABF4-4AF6-8392-06AC49166954}" sibTransId="{F82FB79C-93D0-42CA-BFF7-9E24345BF190}"/>
    <dgm:cxn modelId="{24782B9F-5A0D-4754-B65A-5F64E865A485}" srcId="{0C376AC0-E8C9-4036-A55E-A59B4A11057E}" destId="{6E083CFA-8213-4CBA-AEFC-DCA8347DA2DF}" srcOrd="4" destOrd="0" parTransId="{24634450-15E6-46FB-9A4C-17442E8D70B1}" sibTransId="{D03DA982-9AF0-420D-A356-9BEE66C5D8AF}"/>
    <dgm:cxn modelId="{E538C33D-3BF7-4A85-B94A-EB757E58513A}" srcId="{0C376AC0-E8C9-4036-A55E-A59B4A11057E}" destId="{086D37A8-0887-4897-9CAD-0BD7B542CC55}" srcOrd="13" destOrd="0" parTransId="{2DD8EA2F-6003-46D7-9796-020C741C98CE}" sibTransId="{E353B8B5-C83F-4F6A-8347-903C9B7B61B6}"/>
    <dgm:cxn modelId="{614ABEDE-3590-4C41-B2BF-DAFFD9CDF380}" type="presOf" srcId="{D6A625E7-DF06-4D4E-8FCE-4697D3E5ABD1}" destId="{127C291B-90CF-4500-B282-CC8686ED9239}" srcOrd="1" destOrd="0" presId="urn:microsoft.com/office/officeart/2005/8/layout/radial1"/>
    <dgm:cxn modelId="{7FB6F186-E2B9-478C-950C-B8BDF18DB0C1}" srcId="{0C376AC0-E8C9-4036-A55E-A59B4A11057E}" destId="{AFBD7A70-CB8D-4ECC-8FF1-E227D6AAA348}" srcOrd="15" destOrd="0" parTransId="{936C80CC-67B8-4FCF-8BBA-673868D56C5D}" sibTransId="{F1D483CA-8D7C-4295-AE19-CF0500F3FDE9}"/>
    <dgm:cxn modelId="{B207B55F-FFF0-4C46-9C6E-22B8CD7DA20F}" srcId="{0C376AC0-E8C9-4036-A55E-A59B4A11057E}" destId="{73BDA223-2ABD-466C-98B2-0EC023D0047E}" srcOrd="14" destOrd="0" parTransId="{6C2BF104-118D-4E1C-9A41-1DFABF9A70C3}" sibTransId="{84E6DD8B-0B8C-48FD-82C3-1E4A2AA05DDC}"/>
    <dgm:cxn modelId="{7403A46D-4DC4-48CB-9DD1-C3849DEF280E}" srcId="{0C376AC0-E8C9-4036-A55E-A59B4A11057E}" destId="{4FDEF11E-9C72-432F-B3D8-FCD5DE5891E8}" srcOrd="1" destOrd="0" parTransId="{1D06C00F-333E-444D-8F00-4F711968BCD6}" sibTransId="{63437E0B-8506-46C4-9265-F57D8BAF0614}"/>
    <dgm:cxn modelId="{676B4AE7-CCF7-44B4-AA7C-09ABAF7A5F06}" srcId="{0C376AC0-E8C9-4036-A55E-A59B4A11057E}" destId="{8A0F4ECF-0E2B-4765-A207-F60EB0487645}" srcOrd="19" destOrd="0" parTransId="{3EE7E2CE-38DA-4500-8A49-5959C6331792}" sibTransId="{6AF6CF35-455B-4077-9E55-745625F2AB70}"/>
    <dgm:cxn modelId="{83178DE9-0D2C-4DDB-916C-1DDB4F6A5BBF}" type="presOf" srcId="{1B5F954E-B42D-4D3C-80B9-DCFDA5316E38}" destId="{10AEF670-5D14-4356-9567-E36E6B4E1C43}" srcOrd="0" destOrd="0" presId="urn:microsoft.com/office/officeart/2005/8/layout/radial1"/>
    <dgm:cxn modelId="{14CBBBFB-3CED-4CD8-8A87-2F59058E9D3A}" type="presOf" srcId="{086C20F5-9A52-4770-84E5-A812DBF2ECFB}" destId="{2A0DDCA2-C7D0-4C9B-8A4C-C18B31420271}" srcOrd="1" destOrd="0" presId="urn:microsoft.com/office/officeart/2005/8/layout/radial1"/>
    <dgm:cxn modelId="{95763EB4-0F0F-4077-80D6-12B5AD3D156F}" srcId="{0C376AC0-E8C9-4036-A55E-A59B4A11057E}" destId="{826541EC-910E-4BCB-B704-08A1AD6D968F}" srcOrd="8" destOrd="0" parTransId="{9CEC4719-1114-4183-A9E6-1295DE07FB7C}" sibTransId="{EB95DCFE-3AD9-439A-8AFB-E63F98A59922}"/>
    <dgm:cxn modelId="{74FA8082-AF93-4646-A59B-CD3E0E5613DE}" srcId="{F7F0C35C-C7D8-468A-A557-2214C1F14812}" destId="{2C758B9E-8D21-458D-9081-2251E327992F}" srcOrd="7" destOrd="0" parTransId="{086C20F5-9A52-4770-84E5-A812DBF2ECFB}" sibTransId="{6A5BD57A-5EA0-4BDA-963F-77AAF83949FF}"/>
    <dgm:cxn modelId="{0AB5C4B2-F470-4CF3-AAC1-F42C05F8EAA9}" srcId="{0C376AC0-E8C9-4036-A55E-A59B4A11057E}" destId="{18F99082-99FF-44C4-A138-46BFE8113404}" srcOrd="7" destOrd="0" parTransId="{A48826C9-EE5C-4338-B9B0-3AFE6E06D493}" sibTransId="{987E1BA9-5476-4A9B-83D5-4821F31ACE44}"/>
    <dgm:cxn modelId="{7313674F-CDD9-41DC-883D-5FE599FFF2BA}" type="presOf" srcId="{1B5F954E-B42D-4D3C-80B9-DCFDA5316E38}" destId="{046D36D8-556B-418D-AE6C-DA055F2683A5}" srcOrd="1" destOrd="0" presId="urn:microsoft.com/office/officeart/2005/8/layout/radial1"/>
    <dgm:cxn modelId="{F73B3AB5-5C24-4536-BFD0-75CB791B14EA}" type="presOf" srcId="{9B372BD6-FE79-4769-AAA9-B84C2E13E8EC}" destId="{7E8C5CB4-FC2D-4878-A005-272B7526565C}" srcOrd="0" destOrd="0" presId="urn:microsoft.com/office/officeart/2005/8/layout/radial1"/>
    <dgm:cxn modelId="{77A7EB29-427D-4561-B873-569A9F90582D}" type="presOf" srcId="{086C20F5-9A52-4770-84E5-A812DBF2ECFB}" destId="{63DD16AC-810D-4152-BA87-10EDE75F507C}" srcOrd="0" destOrd="0" presId="urn:microsoft.com/office/officeart/2005/8/layout/radial1"/>
    <dgm:cxn modelId="{AC4DBB18-8C7B-45F6-A8DB-49229BBBE1A2}" type="presOf" srcId="{D6A625E7-DF06-4D4E-8FCE-4697D3E5ABD1}" destId="{CADF5C85-77D1-4BE6-8142-F822C6AD6356}" srcOrd="0" destOrd="0" presId="urn:microsoft.com/office/officeart/2005/8/layout/radial1"/>
    <dgm:cxn modelId="{56D4C85F-7524-4CBF-98B3-B8DCA69B17C0}" srcId="{0C376AC0-E8C9-4036-A55E-A59B4A11057E}" destId="{FDBC8741-C1E7-48E0-8AB2-D2C3303F0B34}" srcOrd="6" destOrd="0" parTransId="{CEE014D8-0914-4332-A050-EA6D3FCA396D}" sibTransId="{D8CC92E9-8BD0-4699-AAFB-A0571B720BC6}"/>
    <dgm:cxn modelId="{A8EBB098-AE98-4D3D-B171-D1414F23F788}" type="presOf" srcId="{B2104859-D8E7-41DE-8DC9-BD893938B4F5}" destId="{DC97B75A-3B39-404A-89D7-1BBCFDBA119C}" srcOrd="0" destOrd="0" presId="urn:microsoft.com/office/officeart/2005/8/layout/radial1"/>
    <dgm:cxn modelId="{0C63475F-7FB7-4BF5-9B1F-9629EE898979}" type="presOf" srcId="{376B5DE4-1C3F-4A76-9B4A-98D21A4AF5F1}" destId="{13FC3DFA-EC65-4A8E-AF70-4B93C9A027EC}" srcOrd="0" destOrd="0" presId="urn:microsoft.com/office/officeart/2005/8/layout/radial1"/>
    <dgm:cxn modelId="{F59F908B-7135-4141-BF2A-0E4F39AC3E9B}" srcId="{0C376AC0-E8C9-4036-A55E-A59B4A11057E}" destId="{D61B0DAC-E7AE-4600-A06F-E970A99B88BC}" srcOrd="18" destOrd="0" parTransId="{11CC03E5-4AAB-413A-B80A-25D9DDBA90AE}" sibTransId="{D2F6CCAE-C456-40D4-ADD4-B8363CB54071}"/>
    <dgm:cxn modelId="{BBDFEC68-6EC6-4E7F-BBC7-0D80C7F07A00}" srcId="{F7F0C35C-C7D8-468A-A557-2214C1F14812}" destId="{564B5AE9-0D9D-41E1-85EF-4E23387872DA}" srcOrd="3" destOrd="0" parTransId="{1F9360AC-45E0-44A5-8C41-F6C19EE3193A}" sibTransId="{42C9D4DD-CDB7-4E80-923E-11393013F4C1}"/>
    <dgm:cxn modelId="{722BAA95-A56E-42CD-B723-74EF344982E5}" type="presOf" srcId="{47D8DDB2-7E3F-406B-BDB7-54BD9E7626B1}" destId="{FF436A8E-30E0-497C-8A7B-67EC2EDAD068}" srcOrd="0" destOrd="0" presId="urn:microsoft.com/office/officeart/2005/8/layout/radial1"/>
    <dgm:cxn modelId="{3AA1C170-43F6-4739-8B4B-8286F7B4DB4B}" srcId="{0C376AC0-E8C9-4036-A55E-A59B4A11057E}" destId="{E9CDF8D5-F77C-40F6-8C25-D1BBE35BD9C5}" srcOrd="16" destOrd="0" parTransId="{C77ED19E-0EF3-4C48-8994-E8145D6E0909}" sibTransId="{4F65FE56-4D9C-4C41-9428-F74FDE060FDC}"/>
    <dgm:cxn modelId="{206A85D8-D9FB-45A0-8218-625FD0343395}" type="presOf" srcId="{9FE6C59A-5157-4713-A1F0-C98BD785088C}" destId="{CF2FFE85-CEE5-4E04-B716-25AFEFB8E404}" srcOrd="0" destOrd="0" presId="urn:microsoft.com/office/officeart/2005/8/layout/radial1"/>
    <dgm:cxn modelId="{83ED0C7E-A0D1-42B3-B1D5-072CC42C096E}" srcId="{0C376AC0-E8C9-4036-A55E-A59B4A11057E}" destId="{F7F0C35C-C7D8-468A-A557-2214C1F14812}" srcOrd="0" destOrd="0" parTransId="{33A0B49C-73B4-4CFA-A33F-C7266B0BBB20}" sibTransId="{62D39DF7-84DC-460C-A91F-0D94ADD31F13}"/>
    <dgm:cxn modelId="{438129AC-FB45-480E-B2FB-D50EB6A126F9}" type="presOf" srcId="{F7F0C35C-C7D8-468A-A557-2214C1F14812}" destId="{AA4BEADE-365D-46E3-89CB-1A4EF2D0A85F}" srcOrd="0" destOrd="0" presId="urn:microsoft.com/office/officeart/2005/8/layout/radial1"/>
    <dgm:cxn modelId="{0405B706-52CD-4C13-8034-22A43F86E61D}" type="presOf" srcId="{A2E5F48A-55E3-4FF8-9633-1C669D2F9C08}" destId="{80CEAC33-D935-4F10-834E-4F64B8ED3B48}" srcOrd="0" destOrd="0" presId="urn:microsoft.com/office/officeart/2005/8/layout/radial1"/>
    <dgm:cxn modelId="{009B9A82-1D97-46DA-8F04-3E151144DA16}" type="presOf" srcId="{1F9360AC-45E0-44A5-8C41-F6C19EE3193A}" destId="{8ADCA6E1-BC1B-4191-8E83-4251D3746691}" srcOrd="0" destOrd="0" presId="urn:microsoft.com/office/officeart/2005/8/layout/radial1"/>
    <dgm:cxn modelId="{46DFA6A2-231C-48BC-A936-30EB5D06DDF8}" type="presParOf" srcId="{FB151A69-068C-4834-B6A7-57760C7C67A9}" destId="{AA4BEADE-365D-46E3-89CB-1A4EF2D0A85F}" srcOrd="0" destOrd="0" presId="urn:microsoft.com/office/officeart/2005/8/layout/radial1"/>
    <dgm:cxn modelId="{F0A4297B-7910-4048-B232-344C6656BDF3}" type="presParOf" srcId="{FB151A69-068C-4834-B6A7-57760C7C67A9}" destId="{10AEF670-5D14-4356-9567-E36E6B4E1C43}" srcOrd="1" destOrd="0" presId="urn:microsoft.com/office/officeart/2005/8/layout/radial1"/>
    <dgm:cxn modelId="{78F164EB-3AF9-4989-998E-74F08BEDD162}" type="presParOf" srcId="{10AEF670-5D14-4356-9567-E36E6B4E1C43}" destId="{046D36D8-556B-418D-AE6C-DA055F2683A5}" srcOrd="0" destOrd="0" presId="urn:microsoft.com/office/officeart/2005/8/layout/radial1"/>
    <dgm:cxn modelId="{9C35612B-8656-4CD2-8E9D-F5A1EDD10997}" type="presParOf" srcId="{FB151A69-068C-4834-B6A7-57760C7C67A9}" destId="{DC97B75A-3B39-404A-89D7-1BBCFDBA119C}" srcOrd="2" destOrd="0" presId="urn:microsoft.com/office/officeart/2005/8/layout/radial1"/>
    <dgm:cxn modelId="{DE59A134-711C-4781-83E1-E1E8F130CC6E}" type="presParOf" srcId="{FB151A69-068C-4834-B6A7-57760C7C67A9}" destId="{F7956D89-C625-44FD-919E-833C2148F4B6}" srcOrd="3" destOrd="0" presId="urn:microsoft.com/office/officeart/2005/8/layout/radial1"/>
    <dgm:cxn modelId="{ADDDCEC9-5E17-4371-A0AC-366DD9949825}" type="presParOf" srcId="{F7956D89-C625-44FD-919E-833C2148F4B6}" destId="{3FA89C93-D942-4B07-A057-B5A70186894F}" srcOrd="0" destOrd="0" presId="urn:microsoft.com/office/officeart/2005/8/layout/radial1"/>
    <dgm:cxn modelId="{65331195-1FEA-4D40-BCFB-0B0C1B96A708}" type="presParOf" srcId="{FB151A69-068C-4834-B6A7-57760C7C67A9}" destId="{13FC3DFA-EC65-4A8E-AF70-4B93C9A027EC}" srcOrd="4" destOrd="0" presId="urn:microsoft.com/office/officeart/2005/8/layout/radial1"/>
    <dgm:cxn modelId="{79EF82E3-23E0-416E-9D09-1C5FD26DB9BB}" type="presParOf" srcId="{FB151A69-068C-4834-B6A7-57760C7C67A9}" destId="{CADF5C85-77D1-4BE6-8142-F822C6AD6356}" srcOrd="5" destOrd="0" presId="urn:microsoft.com/office/officeart/2005/8/layout/radial1"/>
    <dgm:cxn modelId="{657FF976-1AA4-4BAF-936A-47A58BF9A2E5}" type="presParOf" srcId="{CADF5C85-77D1-4BE6-8142-F822C6AD6356}" destId="{127C291B-90CF-4500-B282-CC8686ED9239}" srcOrd="0" destOrd="0" presId="urn:microsoft.com/office/officeart/2005/8/layout/radial1"/>
    <dgm:cxn modelId="{848A17FF-0F97-4340-A3E8-C7B8A6563946}" type="presParOf" srcId="{FB151A69-068C-4834-B6A7-57760C7C67A9}" destId="{268F2B43-F66B-4114-A7FA-7722BF2EC447}" srcOrd="6" destOrd="0" presId="urn:microsoft.com/office/officeart/2005/8/layout/radial1"/>
    <dgm:cxn modelId="{3E90CF39-6769-40AE-923E-BF8677484D39}" type="presParOf" srcId="{FB151A69-068C-4834-B6A7-57760C7C67A9}" destId="{8ADCA6E1-BC1B-4191-8E83-4251D3746691}" srcOrd="7" destOrd="0" presId="urn:microsoft.com/office/officeart/2005/8/layout/radial1"/>
    <dgm:cxn modelId="{A2A14B74-3C13-4F85-B971-3C8D04B8813D}" type="presParOf" srcId="{8ADCA6E1-BC1B-4191-8E83-4251D3746691}" destId="{A51102EC-9D4E-485F-A497-84E1A3EC595C}" srcOrd="0" destOrd="0" presId="urn:microsoft.com/office/officeart/2005/8/layout/radial1"/>
    <dgm:cxn modelId="{1A2405AF-61B0-4153-8FB8-D58CBD195127}" type="presParOf" srcId="{FB151A69-068C-4834-B6A7-57760C7C67A9}" destId="{6CD2F0FC-8650-4840-826A-24AB96447FF8}" srcOrd="8" destOrd="0" presId="urn:microsoft.com/office/officeart/2005/8/layout/radial1"/>
    <dgm:cxn modelId="{40256008-6B7B-477F-A2D7-75C728158416}" type="presParOf" srcId="{FB151A69-068C-4834-B6A7-57760C7C67A9}" destId="{7E8C5CB4-FC2D-4878-A005-272B7526565C}" srcOrd="9" destOrd="0" presId="urn:microsoft.com/office/officeart/2005/8/layout/radial1"/>
    <dgm:cxn modelId="{5090E080-3E50-4FC4-A15B-DCBB431AD526}" type="presParOf" srcId="{7E8C5CB4-FC2D-4878-A005-272B7526565C}" destId="{E2E65272-6CE1-4FEE-9511-2F358199072A}" srcOrd="0" destOrd="0" presId="urn:microsoft.com/office/officeart/2005/8/layout/radial1"/>
    <dgm:cxn modelId="{338A4FBB-D991-4B46-A981-E33107431C35}" type="presParOf" srcId="{FB151A69-068C-4834-B6A7-57760C7C67A9}" destId="{80CEAC33-D935-4F10-834E-4F64B8ED3B48}" srcOrd="10" destOrd="0" presId="urn:microsoft.com/office/officeart/2005/8/layout/radial1"/>
    <dgm:cxn modelId="{AAE66214-5879-47A4-B1D3-ACEDE6908D17}" type="presParOf" srcId="{FB151A69-068C-4834-B6A7-57760C7C67A9}" destId="{FF436A8E-30E0-497C-8A7B-67EC2EDAD068}" srcOrd="11" destOrd="0" presId="urn:microsoft.com/office/officeart/2005/8/layout/radial1"/>
    <dgm:cxn modelId="{A70D7D3E-ECA8-4918-83F6-1ADB5BD78191}" type="presParOf" srcId="{FF436A8E-30E0-497C-8A7B-67EC2EDAD068}" destId="{F99740B2-1AA3-45F3-B8D4-A46649BB7495}" srcOrd="0" destOrd="0" presId="urn:microsoft.com/office/officeart/2005/8/layout/radial1"/>
    <dgm:cxn modelId="{CAF59B8F-54D9-41C9-9192-E68168EB76DE}" type="presParOf" srcId="{FB151A69-068C-4834-B6A7-57760C7C67A9}" destId="{CF2FFE85-CEE5-4E04-B716-25AFEFB8E404}" srcOrd="12" destOrd="0" presId="urn:microsoft.com/office/officeart/2005/8/layout/radial1"/>
    <dgm:cxn modelId="{F6BA5F2E-724B-4B15-B690-E9219973F9D4}" type="presParOf" srcId="{FB151A69-068C-4834-B6A7-57760C7C67A9}" destId="{4E97889A-0A91-45FB-A058-A03CA17BB456}" srcOrd="13" destOrd="0" presId="urn:microsoft.com/office/officeart/2005/8/layout/radial1"/>
    <dgm:cxn modelId="{1B2A2F1F-C813-486E-84FD-FF68F0992875}" type="presParOf" srcId="{4E97889A-0A91-45FB-A058-A03CA17BB456}" destId="{328591B2-3C43-447B-ABD8-F849CAB7DEF5}" srcOrd="0" destOrd="0" presId="urn:microsoft.com/office/officeart/2005/8/layout/radial1"/>
    <dgm:cxn modelId="{F8D06409-71D8-498E-94DE-F406A1B79F17}" type="presParOf" srcId="{FB151A69-068C-4834-B6A7-57760C7C67A9}" destId="{144F6B4C-EC73-4CA9-9AF8-05F02CBDFBE3}" srcOrd="14" destOrd="0" presId="urn:microsoft.com/office/officeart/2005/8/layout/radial1"/>
    <dgm:cxn modelId="{486959F0-6519-4069-95F2-3C735F6F47D9}" type="presParOf" srcId="{FB151A69-068C-4834-B6A7-57760C7C67A9}" destId="{63DD16AC-810D-4152-BA87-10EDE75F507C}" srcOrd="15" destOrd="0" presId="urn:microsoft.com/office/officeart/2005/8/layout/radial1"/>
    <dgm:cxn modelId="{4EB7F595-B44E-4E7B-B3B6-36F354596E55}" type="presParOf" srcId="{63DD16AC-810D-4152-BA87-10EDE75F507C}" destId="{2A0DDCA2-C7D0-4C9B-8A4C-C18B31420271}" srcOrd="0" destOrd="0" presId="urn:microsoft.com/office/officeart/2005/8/layout/radial1"/>
    <dgm:cxn modelId="{544CA813-0B7C-463E-BF79-C0B640D62C02}" type="presParOf" srcId="{FB151A69-068C-4834-B6A7-57760C7C67A9}" destId="{ECCB3501-C079-4AD9-B441-9EDC788E34F3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376AC0-E8C9-4036-A55E-A59B4A11057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0C35C-C7D8-468A-A557-2214C1F14812}">
      <dgm:prSet phldrT="[Text]"/>
      <dgm:spPr/>
      <dgm:t>
        <a:bodyPr/>
        <a:lstStyle/>
        <a:p>
          <a:r>
            <a:rPr lang="en-US" dirty="0"/>
            <a:t>Vocabulary </a:t>
          </a:r>
          <a:r>
            <a:rPr lang="ka-GE" dirty="0"/>
            <a:t> ლექსიკა</a:t>
          </a:r>
          <a:endParaRPr lang="en-US" dirty="0"/>
        </a:p>
      </dgm:t>
    </dgm:pt>
    <dgm:pt modelId="{33A0B49C-73B4-4CFA-A33F-C7266B0BBB20}" type="parTrans" cxnId="{83ED0C7E-A0D1-42B3-B1D5-072CC42C096E}">
      <dgm:prSet/>
      <dgm:spPr/>
      <dgm:t>
        <a:bodyPr/>
        <a:lstStyle/>
        <a:p>
          <a:endParaRPr lang="en-US"/>
        </a:p>
      </dgm:t>
    </dgm:pt>
    <dgm:pt modelId="{62D39DF7-84DC-460C-A91F-0D94ADD31F13}" type="sibTrans" cxnId="{83ED0C7E-A0D1-42B3-B1D5-072CC42C096E}">
      <dgm:prSet/>
      <dgm:spPr/>
      <dgm:t>
        <a:bodyPr/>
        <a:lstStyle/>
        <a:p>
          <a:endParaRPr lang="en-US"/>
        </a:p>
      </dgm:t>
    </dgm:pt>
    <dgm:pt modelId="{B2104859-D8E7-41DE-8DC9-BD893938B4F5}">
      <dgm:prSet phldrT="[Text]" custT="1"/>
      <dgm:spPr/>
      <dgm:t>
        <a:bodyPr/>
        <a:lstStyle/>
        <a:p>
          <a:r>
            <a:rPr lang="en-US" sz="2000" dirty="0" smtClean="0"/>
            <a:t>sightseeing</a:t>
          </a:r>
        </a:p>
        <a:p>
          <a:r>
            <a:rPr lang="ka-GE" sz="2000" dirty="0" smtClean="0"/>
            <a:t>(</a:t>
          </a:r>
          <a:r>
            <a:rPr lang="en-US" sz="2000" dirty="0" smtClean="0"/>
            <a:t>n.)</a:t>
          </a:r>
          <a:endParaRPr lang="en-US" sz="2000" dirty="0"/>
        </a:p>
      </dgm:t>
    </dgm:pt>
    <dgm:pt modelId="{1B5F954E-B42D-4D3C-80B9-DCFDA5316E38}" type="parTrans" cxnId="{B8870147-2154-4322-811B-EAA9A826C3CB}">
      <dgm:prSet/>
      <dgm:spPr/>
      <dgm:t>
        <a:bodyPr/>
        <a:lstStyle/>
        <a:p>
          <a:endParaRPr lang="en-US" dirty="0"/>
        </a:p>
      </dgm:t>
    </dgm:pt>
    <dgm:pt modelId="{D4A92BF8-608D-4367-8192-146C246C06A3}" type="sibTrans" cxnId="{B8870147-2154-4322-811B-EAA9A826C3CB}">
      <dgm:prSet/>
      <dgm:spPr/>
      <dgm:t>
        <a:bodyPr/>
        <a:lstStyle/>
        <a:p>
          <a:endParaRPr lang="en-US"/>
        </a:p>
      </dgm:t>
    </dgm:pt>
    <dgm:pt modelId="{376B5DE4-1C3F-4A76-9B4A-98D21A4AF5F1}">
      <dgm:prSet phldrT="[Text]" custT="1"/>
      <dgm:spPr/>
      <dgm:t>
        <a:bodyPr/>
        <a:lstStyle/>
        <a:p>
          <a:r>
            <a:rPr lang="en-US" sz="2000" dirty="0" smtClean="0"/>
            <a:t>journey</a:t>
          </a:r>
          <a:endParaRPr lang="ka-GE" sz="2000" dirty="0" smtClean="0"/>
        </a:p>
        <a:p>
          <a:r>
            <a:rPr lang="ka-GE" sz="2000" dirty="0" smtClean="0"/>
            <a:t>(</a:t>
          </a:r>
          <a:r>
            <a:rPr lang="en-US" sz="2000" dirty="0" smtClean="0"/>
            <a:t>n.)</a:t>
          </a:r>
          <a:endParaRPr lang="en-US" sz="2000" dirty="0"/>
        </a:p>
      </dgm:t>
    </dgm:pt>
    <dgm:pt modelId="{F2BB8BAE-DAB4-4B98-816D-DB487942119C}" type="parTrans" cxnId="{5A3FD2FC-2B44-4F88-9252-592D8D8C16DA}">
      <dgm:prSet/>
      <dgm:spPr/>
      <dgm:t>
        <a:bodyPr/>
        <a:lstStyle/>
        <a:p>
          <a:endParaRPr lang="en-US" dirty="0"/>
        </a:p>
      </dgm:t>
    </dgm:pt>
    <dgm:pt modelId="{00E075C7-8C4C-43D2-B02D-24742270C83A}" type="sibTrans" cxnId="{5A3FD2FC-2B44-4F88-9252-592D8D8C16DA}">
      <dgm:prSet/>
      <dgm:spPr/>
      <dgm:t>
        <a:bodyPr/>
        <a:lstStyle/>
        <a:p>
          <a:endParaRPr lang="en-US"/>
        </a:p>
      </dgm:t>
    </dgm:pt>
    <dgm:pt modelId="{564B5AE9-0D9D-41E1-85EF-4E23387872DA}">
      <dgm:prSet phldrT="[Text]" custT="1"/>
      <dgm:spPr/>
      <dgm:t>
        <a:bodyPr/>
        <a:lstStyle/>
        <a:p>
          <a:r>
            <a:rPr lang="en-US" sz="2000" dirty="0" smtClean="0"/>
            <a:t>voyage</a:t>
          </a:r>
        </a:p>
        <a:p>
          <a:r>
            <a:rPr lang="en-US" sz="2000" dirty="0" smtClean="0"/>
            <a:t>(n.)</a:t>
          </a:r>
          <a:endParaRPr lang="en-US" sz="2000" dirty="0"/>
        </a:p>
      </dgm:t>
    </dgm:pt>
    <dgm:pt modelId="{1F9360AC-45E0-44A5-8C41-F6C19EE3193A}" type="parTrans" cxnId="{BBDFEC68-6EC6-4E7F-BBC7-0D80C7F07A00}">
      <dgm:prSet/>
      <dgm:spPr/>
      <dgm:t>
        <a:bodyPr/>
        <a:lstStyle/>
        <a:p>
          <a:endParaRPr lang="en-US" dirty="0"/>
        </a:p>
      </dgm:t>
    </dgm:pt>
    <dgm:pt modelId="{42C9D4DD-CDB7-4E80-923E-11393013F4C1}" type="sibTrans" cxnId="{BBDFEC68-6EC6-4E7F-BBC7-0D80C7F07A00}">
      <dgm:prSet/>
      <dgm:spPr/>
      <dgm:t>
        <a:bodyPr/>
        <a:lstStyle/>
        <a:p>
          <a:endParaRPr lang="en-US"/>
        </a:p>
      </dgm:t>
    </dgm:pt>
    <dgm:pt modelId="{A2E5F48A-55E3-4FF8-9633-1C669D2F9C08}">
      <dgm:prSet custT="1"/>
      <dgm:spPr/>
      <dgm:t>
        <a:bodyPr/>
        <a:lstStyle/>
        <a:p>
          <a:r>
            <a:rPr lang="en-US" sz="2000" dirty="0" smtClean="0"/>
            <a:t>flight</a:t>
          </a:r>
          <a:endParaRPr lang="ka-GE" sz="2000" dirty="0" smtClean="0"/>
        </a:p>
        <a:p>
          <a:r>
            <a:rPr lang="ka-GE" sz="2000" dirty="0" smtClean="0"/>
            <a:t>(</a:t>
          </a:r>
          <a:r>
            <a:rPr lang="en-US" sz="2000" dirty="0" smtClean="0"/>
            <a:t>n.)</a:t>
          </a:r>
          <a:endParaRPr lang="en-US" sz="2000" dirty="0"/>
        </a:p>
      </dgm:t>
    </dgm:pt>
    <dgm:pt modelId="{9B372BD6-FE79-4769-AAA9-B84C2E13E8EC}" type="parTrans" cxnId="{09EB9642-6DD4-4D90-88BD-07C17FB2AABC}">
      <dgm:prSet/>
      <dgm:spPr/>
      <dgm:t>
        <a:bodyPr/>
        <a:lstStyle/>
        <a:p>
          <a:endParaRPr lang="en-US" dirty="0"/>
        </a:p>
      </dgm:t>
    </dgm:pt>
    <dgm:pt modelId="{E08AE13C-908F-4378-96FC-081C6BE7ACCB}" type="sibTrans" cxnId="{09EB9642-6DD4-4D90-88BD-07C17FB2AABC}">
      <dgm:prSet/>
      <dgm:spPr/>
      <dgm:t>
        <a:bodyPr/>
        <a:lstStyle/>
        <a:p>
          <a:endParaRPr lang="en-US"/>
        </a:p>
      </dgm:t>
    </dgm:pt>
    <dgm:pt modelId="{4FDEF11E-9C72-432F-B3D8-FCD5DE5891E8}">
      <dgm:prSet custScaleX="97649" custScaleY="99452" custRadScaleRad="128288" custRadScaleInc="-97461"/>
      <dgm:spPr/>
      <dgm:t>
        <a:bodyPr/>
        <a:lstStyle/>
        <a:p>
          <a:endParaRPr lang="en-US" dirty="0"/>
        </a:p>
      </dgm:t>
    </dgm:pt>
    <dgm:pt modelId="{1D06C00F-333E-444D-8F00-4F711968BCD6}" type="parTrans" cxnId="{7403A46D-4DC4-48CB-9DD1-C3849DEF280E}">
      <dgm:prSet/>
      <dgm:spPr/>
      <dgm:t>
        <a:bodyPr/>
        <a:lstStyle/>
        <a:p>
          <a:endParaRPr lang="en-US"/>
        </a:p>
      </dgm:t>
    </dgm:pt>
    <dgm:pt modelId="{63437E0B-8506-46C4-9265-F57D8BAF0614}" type="sibTrans" cxnId="{7403A46D-4DC4-48CB-9DD1-C3849DEF280E}">
      <dgm:prSet/>
      <dgm:spPr/>
      <dgm:t>
        <a:bodyPr/>
        <a:lstStyle/>
        <a:p>
          <a:endParaRPr lang="en-US"/>
        </a:p>
      </dgm:t>
    </dgm:pt>
    <dgm:pt modelId="{8554EEC2-EC10-4025-97F8-A5FC042645B2}">
      <dgm:prSet custScaleX="97649" custScaleY="99452" custRadScaleRad="112146" custRadScaleInc="-242079"/>
      <dgm:spPr/>
      <dgm:t>
        <a:bodyPr/>
        <a:lstStyle/>
        <a:p>
          <a:endParaRPr lang="en-US" dirty="0"/>
        </a:p>
      </dgm:t>
    </dgm:pt>
    <dgm:pt modelId="{E65268EC-A59E-4AD2-8F3B-6958256B9073}" type="parTrans" cxnId="{65498E40-858F-417C-BD1B-1F1356FD28FF}">
      <dgm:prSet/>
      <dgm:spPr/>
      <dgm:t>
        <a:bodyPr/>
        <a:lstStyle/>
        <a:p>
          <a:endParaRPr lang="en-US"/>
        </a:p>
      </dgm:t>
    </dgm:pt>
    <dgm:pt modelId="{8EC700F6-F7DF-4128-B7A7-A928F8AB7697}" type="sibTrans" cxnId="{65498E40-858F-417C-BD1B-1F1356FD28FF}">
      <dgm:prSet/>
      <dgm:spPr/>
      <dgm:t>
        <a:bodyPr/>
        <a:lstStyle/>
        <a:p>
          <a:endParaRPr lang="en-US"/>
        </a:p>
      </dgm:t>
    </dgm:pt>
    <dgm:pt modelId="{203223DE-F212-447D-A7CA-D12D17CD3979}">
      <dgm:prSet/>
      <dgm:spPr/>
      <dgm:t>
        <a:bodyPr/>
        <a:lstStyle/>
        <a:p>
          <a:endParaRPr lang="en-US" dirty="0"/>
        </a:p>
      </dgm:t>
    </dgm:pt>
    <dgm:pt modelId="{0D67284E-7C8B-46F1-90D8-2ADC2A714E90}" type="parTrans" cxnId="{D5DF5045-C7D9-47BC-BAEE-E9912B208337}">
      <dgm:prSet/>
      <dgm:spPr/>
      <dgm:t>
        <a:bodyPr/>
        <a:lstStyle/>
        <a:p>
          <a:endParaRPr lang="en-US"/>
        </a:p>
      </dgm:t>
    </dgm:pt>
    <dgm:pt modelId="{E9281E72-5523-495F-B93E-EE0C75992653}" type="sibTrans" cxnId="{D5DF5045-C7D9-47BC-BAEE-E9912B208337}">
      <dgm:prSet/>
      <dgm:spPr/>
      <dgm:t>
        <a:bodyPr/>
        <a:lstStyle/>
        <a:p>
          <a:endParaRPr lang="en-US"/>
        </a:p>
      </dgm:t>
    </dgm:pt>
    <dgm:pt modelId="{6E083CFA-8213-4CBA-AEFC-DCA8347DA2DF}">
      <dgm:prSet/>
      <dgm:spPr/>
      <dgm:t>
        <a:bodyPr/>
        <a:lstStyle/>
        <a:p>
          <a:endParaRPr lang="en-US" dirty="0"/>
        </a:p>
      </dgm:t>
    </dgm:pt>
    <dgm:pt modelId="{24634450-15E6-46FB-9A4C-17442E8D70B1}" type="parTrans" cxnId="{24782B9F-5A0D-4754-B65A-5F64E865A485}">
      <dgm:prSet/>
      <dgm:spPr/>
      <dgm:t>
        <a:bodyPr/>
        <a:lstStyle/>
        <a:p>
          <a:endParaRPr lang="en-US"/>
        </a:p>
      </dgm:t>
    </dgm:pt>
    <dgm:pt modelId="{D03DA982-9AF0-420D-A356-9BEE66C5D8AF}" type="sibTrans" cxnId="{24782B9F-5A0D-4754-B65A-5F64E865A485}">
      <dgm:prSet/>
      <dgm:spPr/>
      <dgm:t>
        <a:bodyPr/>
        <a:lstStyle/>
        <a:p>
          <a:endParaRPr lang="en-US"/>
        </a:p>
      </dgm:t>
    </dgm:pt>
    <dgm:pt modelId="{2EAE9508-7C36-4E72-A9AF-FB32E73024B5}">
      <dgm:prSet/>
      <dgm:spPr/>
      <dgm:t>
        <a:bodyPr/>
        <a:lstStyle/>
        <a:p>
          <a:endParaRPr lang="en-US" dirty="0"/>
        </a:p>
      </dgm:t>
    </dgm:pt>
    <dgm:pt modelId="{9A981F70-672F-4BF5-9589-57F770A643D8}" type="parTrans" cxnId="{3F770679-0ED1-43CA-81F9-96A476BF4D9B}">
      <dgm:prSet/>
      <dgm:spPr/>
      <dgm:t>
        <a:bodyPr/>
        <a:lstStyle/>
        <a:p>
          <a:endParaRPr lang="en-US"/>
        </a:p>
      </dgm:t>
    </dgm:pt>
    <dgm:pt modelId="{FB762A0D-95B7-41C7-98C7-19B9EBD034AD}" type="sibTrans" cxnId="{3F770679-0ED1-43CA-81F9-96A476BF4D9B}">
      <dgm:prSet/>
      <dgm:spPr/>
      <dgm:t>
        <a:bodyPr/>
        <a:lstStyle/>
        <a:p>
          <a:endParaRPr lang="en-US"/>
        </a:p>
      </dgm:t>
    </dgm:pt>
    <dgm:pt modelId="{FDBC8741-C1E7-48E0-8AB2-D2C3303F0B34}">
      <dgm:prSet/>
      <dgm:spPr/>
      <dgm:t>
        <a:bodyPr/>
        <a:lstStyle/>
        <a:p>
          <a:endParaRPr lang="en-US" dirty="0"/>
        </a:p>
      </dgm:t>
    </dgm:pt>
    <dgm:pt modelId="{CEE014D8-0914-4332-A050-EA6D3FCA396D}" type="parTrans" cxnId="{56D4C85F-7524-4CBF-98B3-B8DCA69B17C0}">
      <dgm:prSet/>
      <dgm:spPr/>
      <dgm:t>
        <a:bodyPr/>
        <a:lstStyle/>
        <a:p>
          <a:endParaRPr lang="en-US"/>
        </a:p>
      </dgm:t>
    </dgm:pt>
    <dgm:pt modelId="{D8CC92E9-8BD0-4699-AAFB-A0571B720BC6}" type="sibTrans" cxnId="{56D4C85F-7524-4CBF-98B3-B8DCA69B17C0}">
      <dgm:prSet/>
      <dgm:spPr/>
      <dgm:t>
        <a:bodyPr/>
        <a:lstStyle/>
        <a:p>
          <a:endParaRPr lang="en-US"/>
        </a:p>
      </dgm:t>
    </dgm:pt>
    <dgm:pt modelId="{18F99082-99FF-44C4-A138-46BFE8113404}">
      <dgm:prSet/>
      <dgm:spPr/>
      <dgm:t>
        <a:bodyPr/>
        <a:lstStyle/>
        <a:p>
          <a:endParaRPr lang="en-US" dirty="0"/>
        </a:p>
      </dgm:t>
    </dgm:pt>
    <dgm:pt modelId="{A48826C9-EE5C-4338-B9B0-3AFE6E06D493}" type="parTrans" cxnId="{0AB5C4B2-F470-4CF3-AAC1-F42C05F8EAA9}">
      <dgm:prSet/>
      <dgm:spPr/>
      <dgm:t>
        <a:bodyPr/>
        <a:lstStyle/>
        <a:p>
          <a:endParaRPr lang="en-US"/>
        </a:p>
      </dgm:t>
    </dgm:pt>
    <dgm:pt modelId="{987E1BA9-5476-4A9B-83D5-4821F31ACE44}" type="sibTrans" cxnId="{0AB5C4B2-F470-4CF3-AAC1-F42C05F8EAA9}">
      <dgm:prSet/>
      <dgm:spPr/>
      <dgm:t>
        <a:bodyPr/>
        <a:lstStyle/>
        <a:p>
          <a:endParaRPr lang="en-US"/>
        </a:p>
      </dgm:t>
    </dgm:pt>
    <dgm:pt modelId="{826541EC-910E-4BCB-B704-08A1AD6D968F}">
      <dgm:prSet/>
      <dgm:spPr/>
      <dgm:t>
        <a:bodyPr/>
        <a:lstStyle/>
        <a:p>
          <a:endParaRPr lang="en-US" dirty="0"/>
        </a:p>
      </dgm:t>
    </dgm:pt>
    <dgm:pt modelId="{9CEC4719-1114-4183-A9E6-1295DE07FB7C}" type="parTrans" cxnId="{95763EB4-0F0F-4077-80D6-12B5AD3D156F}">
      <dgm:prSet/>
      <dgm:spPr/>
      <dgm:t>
        <a:bodyPr/>
        <a:lstStyle/>
        <a:p>
          <a:endParaRPr lang="en-US"/>
        </a:p>
      </dgm:t>
    </dgm:pt>
    <dgm:pt modelId="{EB95DCFE-3AD9-439A-8AFB-E63F98A59922}" type="sibTrans" cxnId="{95763EB4-0F0F-4077-80D6-12B5AD3D156F}">
      <dgm:prSet/>
      <dgm:spPr/>
      <dgm:t>
        <a:bodyPr/>
        <a:lstStyle/>
        <a:p>
          <a:endParaRPr lang="en-US"/>
        </a:p>
      </dgm:t>
    </dgm:pt>
    <dgm:pt modelId="{C99C70E3-1247-4B33-8B23-055BCDDCE04F}">
      <dgm:prSet custScaleX="97649" custScaleY="99452" custRadScaleRad="112146" custRadScaleInc="-242079"/>
      <dgm:spPr/>
      <dgm:t>
        <a:bodyPr/>
        <a:lstStyle/>
        <a:p>
          <a:endParaRPr lang="en-US" dirty="0"/>
        </a:p>
      </dgm:t>
    </dgm:pt>
    <dgm:pt modelId="{0F102819-1CEA-48BE-A8CC-7932A208F046}" type="parTrans" cxnId="{2BA1C919-BB5D-45D1-8590-C392D271293A}">
      <dgm:prSet/>
      <dgm:spPr/>
      <dgm:t>
        <a:bodyPr/>
        <a:lstStyle/>
        <a:p>
          <a:endParaRPr lang="en-US"/>
        </a:p>
      </dgm:t>
    </dgm:pt>
    <dgm:pt modelId="{98A91176-2739-4FFC-A895-C7F43A5D349C}" type="sibTrans" cxnId="{2BA1C919-BB5D-45D1-8590-C392D271293A}">
      <dgm:prSet/>
      <dgm:spPr/>
      <dgm:t>
        <a:bodyPr/>
        <a:lstStyle/>
        <a:p>
          <a:endParaRPr lang="en-US"/>
        </a:p>
      </dgm:t>
    </dgm:pt>
    <dgm:pt modelId="{5DE919AD-12CE-4D7F-BF2C-7EADF13DD5BE}">
      <dgm:prSet phldrT="[Text]"/>
      <dgm:spPr/>
      <dgm:t>
        <a:bodyPr/>
        <a:lstStyle/>
        <a:p>
          <a:endParaRPr lang="en-US" dirty="0"/>
        </a:p>
      </dgm:t>
    </dgm:pt>
    <dgm:pt modelId="{60233677-ABF4-4AF6-8392-06AC49166954}" type="parTrans" cxnId="{C7E1302D-FC62-4A13-B50B-C7FB88189909}">
      <dgm:prSet/>
      <dgm:spPr/>
      <dgm:t>
        <a:bodyPr/>
        <a:lstStyle/>
        <a:p>
          <a:endParaRPr lang="en-US"/>
        </a:p>
      </dgm:t>
    </dgm:pt>
    <dgm:pt modelId="{F82FB79C-93D0-42CA-BFF7-9E24345BF190}" type="sibTrans" cxnId="{C7E1302D-FC62-4A13-B50B-C7FB88189909}">
      <dgm:prSet/>
      <dgm:spPr/>
      <dgm:t>
        <a:bodyPr/>
        <a:lstStyle/>
        <a:p>
          <a:endParaRPr lang="en-US"/>
        </a:p>
      </dgm:t>
    </dgm:pt>
    <dgm:pt modelId="{BE5E4C39-0175-405D-B417-177278A84DD4}">
      <dgm:prSet phldrT="[Text]"/>
      <dgm:spPr/>
      <dgm:t>
        <a:bodyPr/>
        <a:lstStyle/>
        <a:p>
          <a:endParaRPr lang="en-US" dirty="0"/>
        </a:p>
      </dgm:t>
    </dgm:pt>
    <dgm:pt modelId="{6992FE3C-3064-4748-8C4B-0E557C0F7CF2}" type="parTrans" cxnId="{8C0E8690-0FAC-4EC0-B9C3-B8819F168408}">
      <dgm:prSet/>
      <dgm:spPr/>
      <dgm:t>
        <a:bodyPr/>
        <a:lstStyle/>
        <a:p>
          <a:endParaRPr lang="en-US"/>
        </a:p>
      </dgm:t>
    </dgm:pt>
    <dgm:pt modelId="{6D79CC73-7ABC-429C-8E59-8EFD7D39EC50}" type="sibTrans" cxnId="{8C0E8690-0FAC-4EC0-B9C3-B8819F168408}">
      <dgm:prSet/>
      <dgm:spPr/>
      <dgm:t>
        <a:bodyPr/>
        <a:lstStyle/>
        <a:p>
          <a:endParaRPr lang="en-US"/>
        </a:p>
      </dgm:t>
    </dgm:pt>
    <dgm:pt modelId="{E7F3BA06-436E-477E-8005-93644E824245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rucksack</a:t>
          </a:r>
          <a:endParaRPr lang="ka-GE" sz="2000" dirty="0" smtClean="0">
            <a:solidFill>
              <a:schemeClr val="bg1"/>
            </a:solidFill>
          </a:endParaRPr>
        </a:p>
        <a:p>
          <a:r>
            <a:rPr lang="ka-GE" sz="2000" dirty="0" smtClean="0">
              <a:solidFill>
                <a:schemeClr val="bg1"/>
              </a:solidFill>
            </a:rPr>
            <a:t>(</a:t>
          </a:r>
          <a:r>
            <a:rPr lang="en-US" sz="2000" dirty="0" smtClean="0">
              <a:solidFill>
                <a:schemeClr val="bg1"/>
              </a:solidFill>
            </a:rPr>
            <a:t>n.)</a:t>
          </a:r>
          <a:endParaRPr lang="en-US" sz="2000" dirty="0">
            <a:solidFill>
              <a:schemeClr val="bg1"/>
            </a:solidFill>
          </a:endParaRPr>
        </a:p>
      </dgm:t>
    </dgm:pt>
    <dgm:pt modelId="{67EE00F5-495C-4F93-8BE0-04188A81347C}" type="parTrans" cxnId="{060C7F80-D444-4D0F-92B0-221501816BA7}">
      <dgm:prSet/>
      <dgm:spPr/>
      <dgm:t>
        <a:bodyPr/>
        <a:lstStyle/>
        <a:p>
          <a:endParaRPr lang="en-US" dirty="0"/>
        </a:p>
      </dgm:t>
    </dgm:pt>
    <dgm:pt modelId="{C8FDF0B3-A951-4C9D-9402-3375E9100572}" type="sibTrans" cxnId="{060C7F80-D444-4D0F-92B0-221501816BA7}">
      <dgm:prSet/>
      <dgm:spPr/>
      <dgm:t>
        <a:bodyPr/>
        <a:lstStyle/>
        <a:p>
          <a:endParaRPr lang="en-US"/>
        </a:p>
      </dgm:t>
    </dgm:pt>
    <dgm:pt modelId="{9FE6C59A-5157-4713-A1F0-C98BD785088C}">
      <dgm:prSet custT="1"/>
      <dgm:spPr/>
      <dgm:t>
        <a:bodyPr/>
        <a:lstStyle/>
        <a:p>
          <a:r>
            <a:rPr lang="en-US" sz="1900" dirty="0" smtClean="0"/>
            <a:t>suitcase</a:t>
          </a:r>
        </a:p>
        <a:p>
          <a:r>
            <a:rPr lang="en-US" sz="1900" dirty="0" smtClean="0"/>
            <a:t>(n.)</a:t>
          </a:r>
          <a:endParaRPr lang="en-US" sz="1900" dirty="0"/>
        </a:p>
      </dgm:t>
    </dgm:pt>
    <dgm:pt modelId="{25644F8B-8B11-443D-A311-941DCF9482E2}" type="sibTrans" cxnId="{BDC0357E-8A52-40DA-96D1-4164DBA01056}">
      <dgm:prSet/>
      <dgm:spPr/>
      <dgm:t>
        <a:bodyPr/>
        <a:lstStyle/>
        <a:p>
          <a:endParaRPr lang="en-US"/>
        </a:p>
      </dgm:t>
    </dgm:pt>
    <dgm:pt modelId="{47D8DDB2-7E3F-406B-BDB7-54BD9E7626B1}" type="parTrans" cxnId="{BDC0357E-8A52-40DA-96D1-4164DBA01056}">
      <dgm:prSet/>
      <dgm:spPr/>
      <dgm:t>
        <a:bodyPr/>
        <a:lstStyle/>
        <a:p>
          <a:endParaRPr lang="en-US" dirty="0"/>
        </a:p>
      </dgm:t>
    </dgm:pt>
    <dgm:pt modelId="{B5B3312F-3DAB-4D3D-B261-5ECCAE7E2B13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6A79DC97-3D13-4A1C-AC90-3B4A72213670}" type="parTrans" cxnId="{22C7FA36-6C53-4BAE-8800-D0D93801D42E}">
      <dgm:prSet/>
      <dgm:spPr/>
      <dgm:t>
        <a:bodyPr/>
        <a:lstStyle/>
        <a:p>
          <a:endParaRPr lang="en-US"/>
        </a:p>
      </dgm:t>
    </dgm:pt>
    <dgm:pt modelId="{4BF096BE-4CF2-4982-B7EA-1FC1EE3392F5}" type="sibTrans" cxnId="{22C7FA36-6C53-4BAE-8800-D0D93801D42E}">
      <dgm:prSet/>
      <dgm:spPr/>
      <dgm:t>
        <a:bodyPr/>
        <a:lstStyle/>
        <a:p>
          <a:endParaRPr lang="en-US"/>
        </a:p>
      </dgm:t>
    </dgm:pt>
    <dgm:pt modelId="{086D37A8-0887-4897-9CAD-0BD7B542CC55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2DD8EA2F-6003-46D7-9796-020C741C98CE}" type="parTrans" cxnId="{E538C33D-3BF7-4A85-B94A-EB757E58513A}">
      <dgm:prSet/>
      <dgm:spPr/>
      <dgm:t>
        <a:bodyPr/>
        <a:lstStyle/>
        <a:p>
          <a:endParaRPr lang="en-US"/>
        </a:p>
      </dgm:t>
    </dgm:pt>
    <dgm:pt modelId="{E353B8B5-C83F-4F6A-8347-903C9B7B61B6}" type="sibTrans" cxnId="{E538C33D-3BF7-4A85-B94A-EB757E58513A}">
      <dgm:prSet/>
      <dgm:spPr/>
      <dgm:t>
        <a:bodyPr/>
        <a:lstStyle/>
        <a:p>
          <a:endParaRPr lang="en-US"/>
        </a:p>
      </dgm:t>
    </dgm:pt>
    <dgm:pt modelId="{73BDA223-2ABD-466C-98B2-0EC023D0047E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6C2BF104-118D-4E1C-9A41-1DFABF9A70C3}" type="parTrans" cxnId="{B207B55F-FFF0-4C46-9C6E-22B8CD7DA20F}">
      <dgm:prSet/>
      <dgm:spPr/>
      <dgm:t>
        <a:bodyPr/>
        <a:lstStyle/>
        <a:p>
          <a:endParaRPr lang="en-US"/>
        </a:p>
      </dgm:t>
    </dgm:pt>
    <dgm:pt modelId="{84E6DD8B-0B8C-48FD-82C3-1E4A2AA05DDC}" type="sibTrans" cxnId="{B207B55F-FFF0-4C46-9C6E-22B8CD7DA20F}">
      <dgm:prSet/>
      <dgm:spPr/>
      <dgm:t>
        <a:bodyPr/>
        <a:lstStyle/>
        <a:p>
          <a:endParaRPr lang="en-US"/>
        </a:p>
      </dgm:t>
    </dgm:pt>
    <dgm:pt modelId="{AFBD7A70-CB8D-4ECC-8FF1-E227D6AAA348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936C80CC-67B8-4FCF-8BBA-673868D56C5D}" type="parTrans" cxnId="{7FB6F186-E2B9-478C-950C-B8BDF18DB0C1}">
      <dgm:prSet/>
      <dgm:spPr/>
      <dgm:t>
        <a:bodyPr/>
        <a:lstStyle/>
        <a:p>
          <a:endParaRPr lang="en-US"/>
        </a:p>
      </dgm:t>
    </dgm:pt>
    <dgm:pt modelId="{F1D483CA-8D7C-4295-AE19-CF0500F3FDE9}" type="sibTrans" cxnId="{7FB6F186-E2B9-478C-950C-B8BDF18DB0C1}">
      <dgm:prSet/>
      <dgm:spPr/>
      <dgm:t>
        <a:bodyPr/>
        <a:lstStyle/>
        <a:p>
          <a:endParaRPr lang="en-US"/>
        </a:p>
      </dgm:t>
    </dgm:pt>
    <dgm:pt modelId="{E9CDF8D5-F77C-40F6-8C25-D1BBE35BD9C5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C77ED19E-0EF3-4C48-8994-E8145D6E0909}" type="parTrans" cxnId="{3AA1C170-43F6-4739-8B4B-8286F7B4DB4B}">
      <dgm:prSet/>
      <dgm:spPr/>
      <dgm:t>
        <a:bodyPr/>
        <a:lstStyle/>
        <a:p>
          <a:endParaRPr lang="en-US"/>
        </a:p>
      </dgm:t>
    </dgm:pt>
    <dgm:pt modelId="{4F65FE56-4D9C-4C41-9428-F74FDE060FDC}" type="sibTrans" cxnId="{3AA1C170-43F6-4739-8B4B-8286F7B4DB4B}">
      <dgm:prSet/>
      <dgm:spPr/>
      <dgm:t>
        <a:bodyPr/>
        <a:lstStyle/>
        <a:p>
          <a:endParaRPr lang="en-US"/>
        </a:p>
      </dgm:t>
    </dgm:pt>
    <dgm:pt modelId="{C4D20306-E5FD-498F-A89B-37C67598C6C0}">
      <dgm:prSet custScaleX="109412" custScaleY="87470" custRadScaleRad="137248" custRadScaleInc="-169492"/>
      <dgm:spPr/>
      <dgm:t>
        <a:bodyPr/>
        <a:lstStyle/>
        <a:p>
          <a:endParaRPr lang="en-US" dirty="0"/>
        </a:p>
      </dgm:t>
    </dgm:pt>
    <dgm:pt modelId="{6B835F4C-85B5-41BE-9493-30FACE2AA768}" type="parTrans" cxnId="{2302C95F-7916-4FDB-938E-D11BA6F4A816}">
      <dgm:prSet/>
      <dgm:spPr/>
      <dgm:t>
        <a:bodyPr/>
        <a:lstStyle/>
        <a:p>
          <a:endParaRPr lang="en-US"/>
        </a:p>
      </dgm:t>
    </dgm:pt>
    <dgm:pt modelId="{53A7EE2F-701E-42C7-BBDC-0BD7061BE400}" type="sibTrans" cxnId="{2302C95F-7916-4FDB-938E-D11BA6F4A816}">
      <dgm:prSet/>
      <dgm:spPr/>
      <dgm:t>
        <a:bodyPr/>
        <a:lstStyle/>
        <a:p>
          <a:endParaRPr lang="en-US"/>
        </a:p>
      </dgm:t>
    </dgm:pt>
    <dgm:pt modelId="{D61B0DAC-E7AE-4600-A06F-E970A99B88BC}">
      <dgm:prSet custScaleX="109412" custScaleY="87470" custRadScaleRad="137248" custRadScaleInc="-169492"/>
      <dgm:spPr/>
      <dgm:t>
        <a:bodyPr/>
        <a:lstStyle/>
        <a:p>
          <a:endParaRPr lang="en-US" dirty="0"/>
        </a:p>
      </dgm:t>
    </dgm:pt>
    <dgm:pt modelId="{11CC03E5-4AAB-413A-B80A-25D9DDBA90AE}" type="parTrans" cxnId="{F59F908B-7135-4141-BF2A-0E4F39AC3E9B}">
      <dgm:prSet/>
      <dgm:spPr/>
      <dgm:t>
        <a:bodyPr/>
        <a:lstStyle/>
        <a:p>
          <a:endParaRPr lang="en-US"/>
        </a:p>
      </dgm:t>
    </dgm:pt>
    <dgm:pt modelId="{D2F6CCAE-C456-40D4-ADD4-B8363CB54071}" type="sibTrans" cxnId="{F59F908B-7135-4141-BF2A-0E4F39AC3E9B}">
      <dgm:prSet/>
      <dgm:spPr/>
      <dgm:t>
        <a:bodyPr/>
        <a:lstStyle/>
        <a:p>
          <a:endParaRPr lang="en-US"/>
        </a:p>
      </dgm:t>
    </dgm:pt>
    <dgm:pt modelId="{02BC8C3D-0189-4025-8BDC-8D91B44DC19C}">
      <dgm:prSet phldrT="[Text]" custT="1"/>
      <dgm:spPr/>
      <dgm:t>
        <a:bodyPr/>
        <a:lstStyle/>
        <a:p>
          <a:r>
            <a:rPr lang="en-US" sz="2000" dirty="0" smtClean="0"/>
            <a:t>trip</a:t>
          </a:r>
          <a:endParaRPr lang="ka-GE" sz="2000" dirty="0" smtClean="0"/>
        </a:p>
        <a:p>
          <a:r>
            <a:rPr lang="en-US" sz="2000" dirty="0" smtClean="0"/>
            <a:t>(n.)</a:t>
          </a:r>
          <a:endParaRPr lang="en-US" sz="2000" dirty="0"/>
        </a:p>
      </dgm:t>
    </dgm:pt>
    <dgm:pt modelId="{D6A625E7-DF06-4D4E-8FCE-4697D3E5ABD1}" type="parTrans" cxnId="{2B0A2718-C998-4A67-AA95-8F564C4178F6}">
      <dgm:prSet/>
      <dgm:spPr/>
      <dgm:t>
        <a:bodyPr/>
        <a:lstStyle/>
        <a:p>
          <a:endParaRPr lang="en-US" dirty="0"/>
        </a:p>
      </dgm:t>
    </dgm:pt>
    <dgm:pt modelId="{D891971B-6A29-4482-A09A-586E969C0307}" type="sibTrans" cxnId="{2B0A2718-C998-4A67-AA95-8F564C4178F6}">
      <dgm:prSet/>
      <dgm:spPr/>
      <dgm:t>
        <a:bodyPr/>
        <a:lstStyle/>
        <a:p>
          <a:endParaRPr lang="en-US"/>
        </a:p>
      </dgm:t>
    </dgm:pt>
    <dgm:pt modelId="{8A0F4ECF-0E2B-4765-A207-F60EB0487645}">
      <dgm:prSet/>
      <dgm:spPr/>
      <dgm:t>
        <a:bodyPr/>
        <a:lstStyle/>
        <a:p>
          <a:endParaRPr lang="en-US" dirty="0"/>
        </a:p>
      </dgm:t>
    </dgm:pt>
    <dgm:pt modelId="{3EE7E2CE-38DA-4500-8A49-5959C6331792}" type="parTrans" cxnId="{676B4AE7-CCF7-44B4-AA7C-09ABAF7A5F06}">
      <dgm:prSet/>
      <dgm:spPr/>
      <dgm:t>
        <a:bodyPr/>
        <a:lstStyle/>
        <a:p>
          <a:endParaRPr lang="en-US"/>
        </a:p>
      </dgm:t>
    </dgm:pt>
    <dgm:pt modelId="{6AF6CF35-455B-4077-9E55-745625F2AB70}" type="sibTrans" cxnId="{676B4AE7-CCF7-44B4-AA7C-09ABAF7A5F06}">
      <dgm:prSet/>
      <dgm:spPr/>
      <dgm:t>
        <a:bodyPr/>
        <a:lstStyle/>
        <a:p>
          <a:endParaRPr lang="en-US"/>
        </a:p>
      </dgm:t>
    </dgm:pt>
    <dgm:pt modelId="{2C758B9E-8D21-458D-9081-2251E327992F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baggage</a:t>
          </a:r>
          <a:endParaRPr lang="ka-GE" sz="2000" dirty="0" smtClean="0">
            <a:solidFill>
              <a:schemeClr val="bg1"/>
            </a:solidFill>
          </a:endParaRPr>
        </a:p>
        <a:p>
          <a:r>
            <a:rPr lang="en-US" sz="2000" dirty="0" smtClean="0">
              <a:solidFill>
                <a:schemeClr val="bg1"/>
              </a:solidFill>
            </a:rPr>
            <a:t>(n.)</a:t>
          </a:r>
          <a:endParaRPr lang="en-US" sz="2000" dirty="0">
            <a:solidFill>
              <a:schemeClr val="bg1"/>
            </a:solidFill>
          </a:endParaRPr>
        </a:p>
      </dgm:t>
    </dgm:pt>
    <dgm:pt modelId="{086C20F5-9A52-4770-84E5-A812DBF2ECFB}" type="parTrans" cxnId="{74FA8082-AF93-4646-A59B-CD3E0E5613DE}">
      <dgm:prSet/>
      <dgm:spPr/>
      <dgm:t>
        <a:bodyPr/>
        <a:lstStyle/>
        <a:p>
          <a:endParaRPr lang="en-US"/>
        </a:p>
      </dgm:t>
    </dgm:pt>
    <dgm:pt modelId="{6A5BD57A-5EA0-4BDA-963F-77AAF83949FF}" type="sibTrans" cxnId="{74FA8082-AF93-4646-A59B-CD3E0E5613DE}">
      <dgm:prSet/>
      <dgm:spPr/>
      <dgm:t>
        <a:bodyPr/>
        <a:lstStyle/>
        <a:p>
          <a:endParaRPr lang="en-US"/>
        </a:p>
      </dgm:t>
    </dgm:pt>
    <dgm:pt modelId="{FB151A69-068C-4834-B6A7-57760C7C67A9}" type="pres">
      <dgm:prSet presAssocID="{0C376AC0-E8C9-4036-A55E-A59B4A1105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BEADE-365D-46E3-89CB-1A4EF2D0A85F}" type="pres">
      <dgm:prSet presAssocID="{F7F0C35C-C7D8-468A-A557-2214C1F14812}" presName="centerShape" presStyleLbl="node0" presStyleIdx="0" presStyleCnt="1" custScaleX="145913" custScaleY="92102" custLinFactNeighborX="-3436" custLinFactNeighborY="284"/>
      <dgm:spPr/>
      <dgm:t>
        <a:bodyPr/>
        <a:lstStyle/>
        <a:p>
          <a:endParaRPr lang="en-US"/>
        </a:p>
      </dgm:t>
    </dgm:pt>
    <dgm:pt modelId="{10AEF670-5D14-4356-9567-E36E6B4E1C43}" type="pres">
      <dgm:prSet presAssocID="{1B5F954E-B42D-4D3C-80B9-DCFDA5316E38}" presName="Name9" presStyleLbl="parChTrans1D2" presStyleIdx="0" presStyleCnt="8"/>
      <dgm:spPr/>
      <dgm:t>
        <a:bodyPr/>
        <a:lstStyle/>
        <a:p>
          <a:endParaRPr lang="en-US"/>
        </a:p>
      </dgm:t>
    </dgm:pt>
    <dgm:pt modelId="{046D36D8-556B-418D-AE6C-DA055F2683A5}" type="pres">
      <dgm:prSet presAssocID="{1B5F954E-B42D-4D3C-80B9-DCFDA5316E38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C97B75A-3B39-404A-89D7-1BBCFDBA119C}" type="pres">
      <dgm:prSet presAssocID="{B2104859-D8E7-41DE-8DC9-BD893938B4F5}" presName="node" presStyleLbl="node1" presStyleIdx="0" presStyleCnt="8" custScaleX="155226" custScaleY="102778" custRadScaleRad="133776" custRadScaleInc="-135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56D89-C625-44FD-919E-833C2148F4B6}" type="pres">
      <dgm:prSet presAssocID="{F2BB8BAE-DAB4-4B98-816D-DB487942119C}" presName="Name9" presStyleLbl="parChTrans1D2" presStyleIdx="1" presStyleCnt="8"/>
      <dgm:spPr/>
      <dgm:t>
        <a:bodyPr/>
        <a:lstStyle/>
        <a:p>
          <a:endParaRPr lang="en-US"/>
        </a:p>
      </dgm:t>
    </dgm:pt>
    <dgm:pt modelId="{3FA89C93-D942-4B07-A057-B5A70186894F}" type="pres">
      <dgm:prSet presAssocID="{F2BB8BAE-DAB4-4B98-816D-DB487942119C}" presName="connTx" presStyleLbl="parChTrans1D2" presStyleIdx="1" presStyleCnt="8"/>
      <dgm:spPr/>
      <dgm:t>
        <a:bodyPr/>
        <a:lstStyle/>
        <a:p>
          <a:endParaRPr lang="en-US"/>
        </a:p>
      </dgm:t>
    </dgm:pt>
    <dgm:pt modelId="{13FC3DFA-EC65-4A8E-AF70-4B93C9A027EC}" type="pres">
      <dgm:prSet presAssocID="{376B5DE4-1C3F-4A76-9B4A-98D21A4AF5F1}" presName="node" presStyleLbl="node1" presStyleIdx="1" presStyleCnt="8" custScaleX="133113" custRadScaleRad="120643" custRadScaleInc="-93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F5C85-77D1-4BE6-8142-F822C6AD6356}" type="pres">
      <dgm:prSet presAssocID="{D6A625E7-DF06-4D4E-8FCE-4697D3E5ABD1}" presName="Name9" presStyleLbl="parChTrans1D2" presStyleIdx="2" presStyleCnt="8"/>
      <dgm:spPr/>
      <dgm:t>
        <a:bodyPr/>
        <a:lstStyle/>
        <a:p>
          <a:endParaRPr lang="en-US"/>
        </a:p>
      </dgm:t>
    </dgm:pt>
    <dgm:pt modelId="{127C291B-90CF-4500-B282-CC8686ED9239}" type="pres">
      <dgm:prSet presAssocID="{D6A625E7-DF06-4D4E-8FCE-4697D3E5ABD1}" presName="connTx" presStyleLbl="parChTrans1D2" presStyleIdx="2" presStyleCnt="8"/>
      <dgm:spPr/>
      <dgm:t>
        <a:bodyPr/>
        <a:lstStyle/>
        <a:p>
          <a:endParaRPr lang="en-US"/>
        </a:p>
      </dgm:t>
    </dgm:pt>
    <dgm:pt modelId="{268F2B43-F66B-4114-A7FA-7722BF2EC447}" type="pres">
      <dgm:prSet presAssocID="{02BC8C3D-0189-4025-8BDC-8D91B44DC19C}" presName="node" presStyleLbl="node1" presStyleIdx="2" presStyleCnt="8" custScaleX="127113" custRadScaleRad="145267" custRadScaleInc="-879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A6E1-BC1B-4191-8E83-4251D3746691}" type="pres">
      <dgm:prSet presAssocID="{1F9360AC-45E0-44A5-8C41-F6C19EE3193A}" presName="Name9" presStyleLbl="parChTrans1D2" presStyleIdx="3" presStyleCnt="8"/>
      <dgm:spPr/>
      <dgm:t>
        <a:bodyPr/>
        <a:lstStyle/>
        <a:p>
          <a:endParaRPr lang="en-US"/>
        </a:p>
      </dgm:t>
    </dgm:pt>
    <dgm:pt modelId="{A51102EC-9D4E-485F-A497-84E1A3EC595C}" type="pres">
      <dgm:prSet presAssocID="{1F9360AC-45E0-44A5-8C41-F6C19EE3193A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CD2F0FC-8650-4840-826A-24AB96447FF8}" type="pres">
      <dgm:prSet presAssocID="{564B5AE9-0D9D-41E1-85EF-4E23387872DA}" presName="node" presStyleLbl="node1" presStyleIdx="3" presStyleCnt="8" custScaleX="121427" custScaleY="107958" custRadScaleRad="139440" custRadScaleInc="-112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5CB4-FC2D-4878-A005-272B7526565C}" type="pres">
      <dgm:prSet presAssocID="{9B372BD6-FE79-4769-AAA9-B84C2E13E8EC}" presName="Name9" presStyleLbl="parChTrans1D2" presStyleIdx="4" presStyleCnt="8"/>
      <dgm:spPr/>
      <dgm:t>
        <a:bodyPr/>
        <a:lstStyle/>
        <a:p>
          <a:endParaRPr lang="en-US"/>
        </a:p>
      </dgm:t>
    </dgm:pt>
    <dgm:pt modelId="{E2E65272-6CE1-4FEE-9511-2F358199072A}" type="pres">
      <dgm:prSet presAssocID="{9B372BD6-FE79-4769-AAA9-B84C2E13E8E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80CEAC33-D935-4F10-834E-4F64B8ED3B48}" type="pres">
      <dgm:prSet presAssocID="{A2E5F48A-55E3-4FF8-9633-1C669D2F9C08}" presName="node" presStyleLbl="node1" presStyleIdx="4" presStyleCnt="8" custScaleX="109411" custScaleY="101485" custRadScaleRad="103321" custRadScaleInc="-115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36A8E-30E0-497C-8A7B-67EC2EDAD068}" type="pres">
      <dgm:prSet presAssocID="{47D8DDB2-7E3F-406B-BDB7-54BD9E7626B1}" presName="Name9" presStyleLbl="parChTrans1D2" presStyleIdx="5" presStyleCnt="8"/>
      <dgm:spPr/>
      <dgm:t>
        <a:bodyPr/>
        <a:lstStyle/>
        <a:p>
          <a:endParaRPr lang="en-US"/>
        </a:p>
      </dgm:t>
    </dgm:pt>
    <dgm:pt modelId="{F99740B2-1AA3-45F3-B8D4-A46649BB7495}" type="pres">
      <dgm:prSet presAssocID="{47D8DDB2-7E3F-406B-BDB7-54BD9E7626B1}" presName="connTx" presStyleLbl="parChTrans1D2" presStyleIdx="5" presStyleCnt="8"/>
      <dgm:spPr/>
      <dgm:t>
        <a:bodyPr/>
        <a:lstStyle/>
        <a:p>
          <a:endParaRPr lang="en-US"/>
        </a:p>
      </dgm:t>
    </dgm:pt>
    <dgm:pt modelId="{CF2FFE85-CEE5-4E04-B716-25AFEFB8E404}" type="pres">
      <dgm:prSet presAssocID="{9FE6C59A-5157-4713-A1F0-C98BD785088C}" presName="node" presStyleLbl="node1" presStyleIdx="5" presStyleCnt="8" custScaleX="115863" custScaleY="107814" custRadScaleRad="110176" custRadScaleInc="-44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889A-0A91-45FB-A058-A03CA17BB456}" type="pres">
      <dgm:prSet presAssocID="{67EE00F5-495C-4F93-8BE0-04188A81347C}" presName="Name9" presStyleLbl="parChTrans1D2" presStyleIdx="6" presStyleCnt="8"/>
      <dgm:spPr/>
      <dgm:t>
        <a:bodyPr/>
        <a:lstStyle/>
        <a:p>
          <a:endParaRPr lang="en-US"/>
        </a:p>
      </dgm:t>
    </dgm:pt>
    <dgm:pt modelId="{328591B2-3C43-447B-ABD8-F849CAB7DEF5}" type="pres">
      <dgm:prSet presAssocID="{67EE00F5-495C-4F93-8BE0-04188A81347C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44F6B4C-EC73-4CA9-9AF8-05F02CBDFBE3}" type="pres">
      <dgm:prSet presAssocID="{E7F3BA06-436E-477E-8005-93644E824245}" presName="node" presStyleLbl="node1" presStyleIdx="6" presStyleCnt="8" custAng="0" custScaleX="135118" custRadScaleRad="156857" custRadScaleInc="-79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D16AC-810D-4152-BA87-10EDE75F507C}" type="pres">
      <dgm:prSet presAssocID="{086C20F5-9A52-4770-84E5-A812DBF2ECFB}" presName="Name9" presStyleLbl="parChTrans1D2" presStyleIdx="7" presStyleCnt="8"/>
      <dgm:spPr/>
      <dgm:t>
        <a:bodyPr/>
        <a:lstStyle/>
        <a:p>
          <a:endParaRPr lang="en-US"/>
        </a:p>
      </dgm:t>
    </dgm:pt>
    <dgm:pt modelId="{2A0DDCA2-C7D0-4C9B-8A4C-C18B31420271}" type="pres">
      <dgm:prSet presAssocID="{086C20F5-9A52-4770-84E5-A812DBF2ECFB}" presName="connTx" presStyleLbl="parChTrans1D2" presStyleIdx="7" presStyleCnt="8"/>
      <dgm:spPr/>
      <dgm:t>
        <a:bodyPr/>
        <a:lstStyle/>
        <a:p>
          <a:endParaRPr lang="en-US"/>
        </a:p>
      </dgm:t>
    </dgm:pt>
    <dgm:pt modelId="{ECCB3501-C079-4AD9-B441-9EDC788E34F3}" type="pres">
      <dgm:prSet presAssocID="{2C758B9E-8D21-458D-9081-2251E327992F}" presName="node" presStyleLbl="node1" presStyleIdx="7" presStyleCnt="8" custAng="0" custScaleX="156383" custRadScaleRad="157309" custRadScaleInc="-151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C0357E-8A52-40DA-96D1-4164DBA01056}" srcId="{F7F0C35C-C7D8-468A-A557-2214C1F14812}" destId="{9FE6C59A-5157-4713-A1F0-C98BD785088C}" srcOrd="5" destOrd="0" parTransId="{47D8DDB2-7E3F-406B-BDB7-54BD9E7626B1}" sibTransId="{25644F8B-8B11-443D-A311-941DCF9482E2}"/>
    <dgm:cxn modelId="{D5DF5045-C7D9-47BC-BAEE-E9912B208337}" srcId="{0C376AC0-E8C9-4036-A55E-A59B4A11057E}" destId="{203223DE-F212-447D-A7CA-D12D17CD3979}" srcOrd="3" destOrd="0" parTransId="{0D67284E-7C8B-46F1-90D8-2ADC2A714E90}" sibTransId="{E9281E72-5523-495F-B93E-EE0C75992653}"/>
    <dgm:cxn modelId="{88549EF4-2A6D-4FDF-9846-4F00B0159724}" type="presOf" srcId="{376B5DE4-1C3F-4A76-9B4A-98D21A4AF5F1}" destId="{13FC3DFA-EC65-4A8E-AF70-4B93C9A027EC}" srcOrd="0" destOrd="0" presId="urn:microsoft.com/office/officeart/2005/8/layout/radial1"/>
    <dgm:cxn modelId="{2BA1C919-BB5D-45D1-8590-C392D271293A}" srcId="{0C376AC0-E8C9-4036-A55E-A59B4A11057E}" destId="{C99C70E3-1247-4B33-8B23-055BCDDCE04F}" srcOrd="9" destOrd="0" parTransId="{0F102819-1CEA-48BE-A8CC-7932A208F046}" sibTransId="{98A91176-2739-4FFC-A895-C7F43A5D349C}"/>
    <dgm:cxn modelId="{2B0A2718-C998-4A67-AA95-8F564C4178F6}" srcId="{F7F0C35C-C7D8-468A-A557-2214C1F14812}" destId="{02BC8C3D-0189-4025-8BDC-8D91B44DC19C}" srcOrd="2" destOrd="0" parTransId="{D6A625E7-DF06-4D4E-8FCE-4697D3E5ABD1}" sibTransId="{D891971B-6A29-4482-A09A-586E969C0307}"/>
    <dgm:cxn modelId="{3EE424B5-43DA-43A9-9FC9-B01E1B7041A0}" type="presOf" srcId="{F7F0C35C-C7D8-468A-A557-2214C1F14812}" destId="{AA4BEADE-365D-46E3-89CB-1A4EF2D0A85F}" srcOrd="0" destOrd="0" presId="urn:microsoft.com/office/officeart/2005/8/layout/radial1"/>
    <dgm:cxn modelId="{2302C95F-7916-4FDB-938E-D11BA6F4A816}" srcId="{0C376AC0-E8C9-4036-A55E-A59B4A11057E}" destId="{C4D20306-E5FD-498F-A89B-37C67598C6C0}" srcOrd="17" destOrd="0" parTransId="{6B835F4C-85B5-41BE-9493-30FACE2AA768}" sibTransId="{53A7EE2F-701E-42C7-BBDC-0BD7061BE400}"/>
    <dgm:cxn modelId="{3F770679-0ED1-43CA-81F9-96A476BF4D9B}" srcId="{0C376AC0-E8C9-4036-A55E-A59B4A11057E}" destId="{2EAE9508-7C36-4E72-A9AF-FB32E73024B5}" srcOrd="5" destOrd="0" parTransId="{9A981F70-672F-4BF5-9589-57F770A643D8}" sibTransId="{FB762A0D-95B7-41C7-98C7-19B9EBD034AD}"/>
    <dgm:cxn modelId="{3FD81149-3548-4C52-8074-BBC7C88091FF}" type="presOf" srcId="{1B5F954E-B42D-4D3C-80B9-DCFDA5316E38}" destId="{10AEF670-5D14-4356-9567-E36E6B4E1C43}" srcOrd="0" destOrd="0" presId="urn:microsoft.com/office/officeart/2005/8/layout/radial1"/>
    <dgm:cxn modelId="{04BA7736-4FE5-4B19-824C-03557065052E}" type="presOf" srcId="{D6A625E7-DF06-4D4E-8FCE-4697D3E5ABD1}" destId="{CADF5C85-77D1-4BE6-8142-F822C6AD6356}" srcOrd="0" destOrd="0" presId="urn:microsoft.com/office/officeart/2005/8/layout/radial1"/>
    <dgm:cxn modelId="{58F1027F-7175-4336-BBDE-EEE67D04A224}" type="presOf" srcId="{1F9360AC-45E0-44A5-8C41-F6C19EE3193A}" destId="{A51102EC-9D4E-485F-A497-84E1A3EC595C}" srcOrd="1" destOrd="0" presId="urn:microsoft.com/office/officeart/2005/8/layout/radial1"/>
    <dgm:cxn modelId="{8C0E8690-0FAC-4EC0-B9C3-B8819F168408}" srcId="{0C376AC0-E8C9-4036-A55E-A59B4A11057E}" destId="{BE5E4C39-0175-405D-B417-177278A84DD4}" srcOrd="11" destOrd="0" parTransId="{6992FE3C-3064-4748-8C4B-0E557C0F7CF2}" sibTransId="{6D79CC73-7ABC-429C-8E59-8EFD7D39EC50}"/>
    <dgm:cxn modelId="{22C7FA36-6C53-4BAE-8800-D0D93801D42E}" srcId="{0C376AC0-E8C9-4036-A55E-A59B4A11057E}" destId="{B5B3312F-3DAB-4D3D-B261-5ECCAE7E2B13}" srcOrd="12" destOrd="0" parTransId="{6A79DC97-3D13-4A1C-AC90-3B4A72213670}" sibTransId="{4BF096BE-4CF2-4982-B7EA-1FC1EE3392F5}"/>
    <dgm:cxn modelId="{B8870147-2154-4322-811B-EAA9A826C3CB}" srcId="{F7F0C35C-C7D8-468A-A557-2214C1F14812}" destId="{B2104859-D8E7-41DE-8DC9-BD893938B4F5}" srcOrd="0" destOrd="0" parTransId="{1B5F954E-B42D-4D3C-80B9-DCFDA5316E38}" sibTransId="{D4A92BF8-608D-4367-8192-146C246C06A3}"/>
    <dgm:cxn modelId="{E8E2D822-CDA7-4BA9-9B06-25D45C1FE393}" type="presOf" srcId="{0C376AC0-E8C9-4036-A55E-A59B4A11057E}" destId="{FB151A69-068C-4834-B6A7-57760C7C67A9}" srcOrd="0" destOrd="0" presId="urn:microsoft.com/office/officeart/2005/8/layout/radial1"/>
    <dgm:cxn modelId="{018ACD2A-05A0-419B-AFE5-337FBE1A9864}" type="presOf" srcId="{9B372BD6-FE79-4769-AAA9-B84C2E13E8EC}" destId="{7E8C5CB4-FC2D-4878-A005-272B7526565C}" srcOrd="0" destOrd="0" presId="urn:microsoft.com/office/officeart/2005/8/layout/radial1"/>
    <dgm:cxn modelId="{060C7F80-D444-4D0F-92B0-221501816BA7}" srcId="{F7F0C35C-C7D8-468A-A557-2214C1F14812}" destId="{E7F3BA06-436E-477E-8005-93644E824245}" srcOrd="6" destOrd="0" parTransId="{67EE00F5-495C-4F93-8BE0-04188A81347C}" sibTransId="{C8FDF0B3-A951-4C9D-9402-3375E9100572}"/>
    <dgm:cxn modelId="{65498E40-858F-417C-BD1B-1F1356FD28FF}" srcId="{0C376AC0-E8C9-4036-A55E-A59B4A11057E}" destId="{8554EEC2-EC10-4025-97F8-A5FC042645B2}" srcOrd="2" destOrd="0" parTransId="{E65268EC-A59E-4AD2-8F3B-6958256B9073}" sibTransId="{8EC700F6-F7DF-4128-B7A7-A928F8AB7697}"/>
    <dgm:cxn modelId="{D5CCFB0D-E494-4B6F-9B7C-4D100269794C}" type="presOf" srcId="{47D8DDB2-7E3F-406B-BDB7-54BD9E7626B1}" destId="{FF436A8E-30E0-497C-8A7B-67EC2EDAD068}" srcOrd="0" destOrd="0" presId="urn:microsoft.com/office/officeart/2005/8/layout/radial1"/>
    <dgm:cxn modelId="{09EB9642-6DD4-4D90-88BD-07C17FB2AABC}" srcId="{F7F0C35C-C7D8-468A-A557-2214C1F14812}" destId="{A2E5F48A-55E3-4FF8-9633-1C669D2F9C08}" srcOrd="4" destOrd="0" parTransId="{9B372BD6-FE79-4769-AAA9-B84C2E13E8EC}" sibTransId="{E08AE13C-908F-4378-96FC-081C6BE7ACCB}"/>
    <dgm:cxn modelId="{2016096E-BE02-4588-9DD2-FE7402F23FDC}" type="presOf" srcId="{E7F3BA06-436E-477E-8005-93644E824245}" destId="{144F6B4C-EC73-4CA9-9AF8-05F02CBDFBE3}" srcOrd="0" destOrd="0" presId="urn:microsoft.com/office/officeart/2005/8/layout/radial1"/>
    <dgm:cxn modelId="{5A3FD2FC-2B44-4F88-9252-592D8D8C16DA}" srcId="{F7F0C35C-C7D8-468A-A557-2214C1F14812}" destId="{376B5DE4-1C3F-4A76-9B4A-98D21A4AF5F1}" srcOrd="1" destOrd="0" parTransId="{F2BB8BAE-DAB4-4B98-816D-DB487942119C}" sibTransId="{00E075C7-8C4C-43D2-B02D-24742270C83A}"/>
    <dgm:cxn modelId="{A397E9A6-FB96-4466-A064-75EBE2A54D4E}" type="presOf" srcId="{F2BB8BAE-DAB4-4B98-816D-DB487942119C}" destId="{3FA89C93-D942-4B07-A057-B5A70186894F}" srcOrd="1" destOrd="0" presId="urn:microsoft.com/office/officeart/2005/8/layout/radial1"/>
    <dgm:cxn modelId="{C7E1302D-FC62-4A13-B50B-C7FB88189909}" srcId="{0C376AC0-E8C9-4036-A55E-A59B4A11057E}" destId="{5DE919AD-12CE-4D7F-BF2C-7EADF13DD5BE}" srcOrd="10" destOrd="0" parTransId="{60233677-ABF4-4AF6-8392-06AC49166954}" sibTransId="{F82FB79C-93D0-42CA-BFF7-9E24345BF190}"/>
    <dgm:cxn modelId="{CE0F50DF-B91A-4B87-90B1-208CD157D23D}" type="presOf" srcId="{67EE00F5-495C-4F93-8BE0-04188A81347C}" destId="{4E97889A-0A91-45FB-A058-A03CA17BB456}" srcOrd="0" destOrd="0" presId="urn:microsoft.com/office/officeart/2005/8/layout/radial1"/>
    <dgm:cxn modelId="{87F40C49-B9B1-414F-9919-34BA09782AE2}" type="presOf" srcId="{086C20F5-9A52-4770-84E5-A812DBF2ECFB}" destId="{63DD16AC-810D-4152-BA87-10EDE75F507C}" srcOrd="0" destOrd="0" presId="urn:microsoft.com/office/officeart/2005/8/layout/radial1"/>
    <dgm:cxn modelId="{24782B9F-5A0D-4754-B65A-5F64E865A485}" srcId="{0C376AC0-E8C9-4036-A55E-A59B4A11057E}" destId="{6E083CFA-8213-4CBA-AEFC-DCA8347DA2DF}" srcOrd="4" destOrd="0" parTransId="{24634450-15E6-46FB-9A4C-17442E8D70B1}" sibTransId="{D03DA982-9AF0-420D-A356-9BEE66C5D8AF}"/>
    <dgm:cxn modelId="{E538C33D-3BF7-4A85-B94A-EB757E58513A}" srcId="{0C376AC0-E8C9-4036-A55E-A59B4A11057E}" destId="{086D37A8-0887-4897-9CAD-0BD7B542CC55}" srcOrd="13" destOrd="0" parTransId="{2DD8EA2F-6003-46D7-9796-020C741C98CE}" sibTransId="{E353B8B5-C83F-4F6A-8347-903C9B7B61B6}"/>
    <dgm:cxn modelId="{AA30821C-0A02-42FB-9778-E004577220B4}" type="presOf" srcId="{02BC8C3D-0189-4025-8BDC-8D91B44DC19C}" destId="{268F2B43-F66B-4114-A7FA-7722BF2EC447}" srcOrd="0" destOrd="0" presId="urn:microsoft.com/office/officeart/2005/8/layout/radial1"/>
    <dgm:cxn modelId="{7FB6F186-E2B9-478C-950C-B8BDF18DB0C1}" srcId="{0C376AC0-E8C9-4036-A55E-A59B4A11057E}" destId="{AFBD7A70-CB8D-4ECC-8FF1-E227D6AAA348}" srcOrd="15" destOrd="0" parTransId="{936C80CC-67B8-4FCF-8BBA-673868D56C5D}" sibTransId="{F1D483CA-8D7C-4295-AE19-CF0500F3FDE9}"/>
    <dgm:cxn modelId="{B207B55F-FFF0-4C46-9C6E-22B8CD7DA20F}" srcId="{0C376AC0-E8C9-4036-A55E-A59B4A11057E}" destId="{73BDA223-2ABD-466C-98B2-0EC023D0047E}" srcOrd="14" destOrd="0" parTransId="{6C2BF104-118D-4E1C-9A41-1DFABF9A70C3}" sibTransId="{84E6DD8B-0B8C-48FD-82C3-1E4A2AA05DDC}"/>
    <dgm:cxn modelId="{651978BB-0BE0-4154-BAB8-A06D34F25CB4}" type="presOf" srcId="{2C758B9E-8D21-458D-9081-2251E327992F}" destId="{ECCB3501-C079-4AD9-B441-9EDC788E34F3}" srcOrd="0" destOrd="0" presId="urn:microsoft.com/office/officeart/2005/8/layout/radial1"/>
    <dgm:cxn modelId="{013AFE1A-6FB1-46C8-BCB8-228FC10EB242}" type="presOf" srcId="{B2104859-D8E7-41DE-8DC9-BD893938B4F5}" destId="{DC97B75A-3B39-404A-89D7-1BBCFDBA119C}" srcOrd="0" destOrd="0" presId="urn:microsoft.com/office/officeart/2005/8/layout/radial1"/>
    <dgm:cxn modelId="{7403A46D-4DC4-48CB-9DD1-C3849DEF280E}" srcId="{0C376AC0-E8C9-4036-A55E-A59B4A11057E}" destId="{4FDEF11E-9C72-432F-B3D8-FCD5DE5891E8}" srcOrd="1" destOrd="0" parTransId="{1D06C00F-333E-444D-8F00-4F711968BCD6}" sibTransId="{63437E0B-8506-46C4-9265-F57D8BAF0614}"/>
    <dgm:cxn modelId="{676B4AE7-CCF7-44B4-AA7C-09ABAF7A5F06}" srcId="{0C376AC0-E8C9-4036-A55E-A59B4A11057E}" destId="{8A0F4ECF-0E2B-4765-A207-F60EB0487645}" srcOrd="19" destOrd="0" parTransId="{3EE7E2CE-38DA-4500-8A49-5959C6331792}" sibTransId="{6AF6CF35-455B-4077-9E55-745625F2AB70}"/>
    <dgm:cxn modelId="{2972F8D5-BFDF-4280-95C5-AEFC524CB05E}" type="presOf" srcId="{1F9360AC-45E0-44A5-8C41-F6C19EE3193A}" destId="{8ADCA6E1-BC1B-4191-8E83-4251D3746691}" srcOrd="0" destOrd="0" presId="urn:microsoft.com/office/officeart/2005/8/layout/radial1"/>
    <dgm:cxn modelId="{8D5FE82B-68FF-4AB4-BA77-68DA51E7B296}" type="presOf" srcId="{67EE00F5-495C-4F93-8BE0-04188A81347C}" destId="{328591B2-3C43-447B-ABD8-F849CAB7DEF5}" srcOrd="1" destOrd="0" presId="urn:microsoft.com/office/officeart/2005/8/layout/radial1"/>
    <dgm:cxn modelId="{736DB94F-7EC2-4450-8A90-9F27DC13B882}" type="presOf" srcId="{D6A625E7-DF06-4D4E-8FCE-4697D3E5ABD1}" destId="{127C291B-90CF-4500-B282-CC8686ED9239}" srcOrd="1" destOrd="0" presId="urn:microsoft.com/office/officeart/2005/8/layout/radial1"/>
    <dgm:cxn modelId="{777206D0-782D-4597-A2F5-CF1084F1C753}" type="presOf" srcId="{9FE6C59A-5157-4713-A1F0-C98BD785088C}" destId="{CF2FFE85-CEE5-4E04-B716-25AFEFB8E404}" srcOrd="0" destOrd="0" presId="urn:microsoft.com/office/officeart/2005/8/layout/radial1"/>
    <dgm:cxn modelId="{95763EB4-0F0F-4077-80D6-12B5AD3D156F}" srcId="{0C376AC0-E8C9-4036-A55E-A59B4A11057E}" destId="{826541EC-910E-4BCB-B704-08A1AD6D968F}" srcOrd="8" destOrd="0" parTransId="{9CEC4719-1114-4183-A9E6-1295DE07FB7C}" sibTransId="{EB95DCFE-3AD9-439A-8AFB-E63F98A59922}"/>
    <dgm:cxn modelId="{3C031372-9451-4D45-8BA9-90CC581144C5}" type="presOf" srcId="{A2E5F48A-55E3-4FF8-9633-1C669D2F9C08}" destId="{80CEAC33-D935-4F10-834E-4F64B8ED3B48}" srcOrd="0" destOrd="0" presId="urn:microsoft.com/office/officeart/2005/8/layout/radial1"/>
    <dgm:cxn modelId="{74FA8082-AF93-4646-A59B-CD3E0E5613DE}" srcId="{F7F0C35C-C7D8-468A-A557-2214C1F14812}" destId="{2C758B9E-8D21-458D-9081-2251E327992F}" srcOrd="7" destOrd="0" parTransId="{086C20F5-9A52-4770-84E5-A812DBF2ECFB}" sibTransId="{6A5BD57A-5EA0-4BDA-963F-77AAF83949FF}"/>
    <dgm:cxn modelId="{0AB5C4B2-F470-4CF3-AAC1-F42C05F8EAA9}" srcId="{0C376AC0-E8C9-4036-A55E-A59B4A11057E}" destId="{18F99082-99FF-44C4-A138-46BFE8113404}" srcOrd="7" destOrd="0" parTransId="{A48826C9-EE5C-4338-B9B0-3AFE6E06D493}" sibTransId="{987E1BA9-5476-4A9B-83D5-4821F31ACE44}"/>
    <dgm:cxn modelId="{906A412F-34D8-4A2C-B831-F5EB7F5410CF}" type="presOf" srcId="{9B372BD6-FE79-4769-AAA9-B84C2E13E8EC}" destId="{E2E65272-6CE1-4FEE-9511-2F358199072A}" srcOrd="1" destOrd="0" presId="urn:microsoft.com/office/officeart/2005/8/layout/radial1"/>
    <dgm:cxn modelId="{8EA72C5D-2B91-4C86-9BCC-491CE764463B}" type="presOf" srcId="{47D8DDB2-7E3F-406B-BDB7-54BD9E7626B1}" destId="{F99740B2-1AA3-45F3-B8D4-A46649BB7495}" srcOrd="1" destOrd="0" presId="urn:microsoft.com/office/officeart/2005/8/layout/radial1"/>
    <dgm:cxn modelId="{03B9EE0F-0740-499E-BFF4-C73C7AFCB843}" type="presOf" srcId="{F2BB8BAE-DAB4-4B98-816D-DB487942119C}" destId="{F7956D89-C625-44FD-919E-833C2148F4B6}" srcOrd="0" destOrd="0" presId="urn:microsoft.com/office/officeart/2005/8/layout/radial1"/>
    <dgm:cxn modelId="{56D4C85F-7524-4CBF-98B3-B8DCA69B17C0}" srcId="{0C376AC0-E8C9-4036-A55E-A59B4A11057E}" destId="{FDBC8741-C1E7-48E0-8AB2-D2C3303F0B34}" srcOrd="6" destOrd="0" parTransId="{CEE014D8-0914-4332-A050-EA6D3FCA396D}" sibTransId="{D8CC92E9-8BD0-4699-AAFB-A0571B720BC6}"/>
    <dgm:cxn modelId="{F59F908B-7135-4141-BF2A-0E4F39AC3E9B}" srcId="{0C376AC0-E8C9-4036-A55E-A59B4A11057E}" destId="{D61B0DAC-E7AE-4600-A06F-E970A99B88BC}" srcOrd="18" destOrd="0" parTransId="{11CC03E5-4AAB-413A-B80A-25D9DDBA90AE}" sibTransId="{D2F6CCAE-C456-40D4-ADD4-B8363CB54071}"/>
    <dgm:cxn modelId="{B1F1DCA9-F125-4ECF-BDE6-AE62ADE58CD1}" type="presOf" srcId="{564B5AE9-0D9D-41E1-85EF-4E23387872DA}" destId="{6CD2F0FC-8650-4840-826A-24AB96447FF8}" srcOrd="0" destOrd="0" presId="urn:microsoft.com/office/officeart/2005/8/layout/radial1"/>
    <dgm:cxn modelId="{9A4E5A20-3CF9-4306-BEF8-B65130D54D18}" type="presOf" srcId="{086C20F5-9A52-4770-84E5-A812DBF2ECFB}" destId="{2A0DDCA2-C7D0-4C9B-8A4C-C18B31420271}" srcOrd="1" destOrd="0" presId="urn:microsoft.com/office/officeart/2005/8/layout/radial1"/>
    <dgm:cxn modelId="{BBDFEC68-6EC6-4E7F-BBC7-0D80C7F07A00}" srcId="{F7F0C35C-C7D8-468A-A557-2214C1F14812}" destId="{564B5AE9-0D9D-41E1-85EF-4E23387872DA}" srcOrd="3" destOrd="0" parTransId="{1F9360AC-45E0-44A5-8C41-F6C19EE3193A}" sibTransId="{42C9D4DD-CDB7-4E80-923E-11393013F4C1}"/>
    <dgm:cxn modelId="{3AA1C170-43F6-4739-8B4B-8286F7B4DB4B}" srcId="{0C376AC0-E8C9-4036-A55E-A59B4A11057E}" destId="{E9CDF8D5-F77C-40F6-8C25-D1BBE35BD9C5}" srcOrd="16" destOrd="0" parTransId="{C77ED19E-0EF3-4C48-8994-E8145D6E0909}" sibTransId="{4F65FE56-4D9C-4C41-9428-F74FDE060FDC}"/>
    <dgm:cxn modelId="{B667099D-7E1D-4A24-B1A4-52119D075EB0}" type="presOf" srcId="{1B5F954E-B42D-4D3C-80B9-DCFDA5316E38}" destId="{046D36D8-556B-418D-AE6C-DA055F2683A5}" srcOrd="1" destOrd="0" presId="urn:microsoft.com/office/officeart/2005/8/layout/radial1"/>
    <dgm:cxn modelId="{83ED0C7E-A0D1-42B3-B1D5-072CC42C096E}" srcId="{0C376AC0-E8C9-4036-A55E-A59B4A11057E}" destId="{F7F0C35C-C7D8-468A-A557-2214C1F14812}" srcOrd="0" destOrd="0" parTransId="{33A0B49C-73B4-4CFA-A33F-C7266B0BBB20}" sibTransId="{62D39DF7-84DC-460C-A91F-0D94ADD31F13}"/>
    <dgm:cxn modelId="{CBFC4196-FA67-49E8-80FD-2BEFCB3B0FA6}" type="presParOf" srcId="{FB151A69-068C-4834-B6A7-57760C7C67A9}" destId="{AA4BEADE-365D-46E3-89CB-1A4EF2D0A85F}" srcOrd="0" destOrd="0" presId="urn:microsoft.com/office/officeart/2005/8/layout/radial1"/>
    <dgm:cxn modelId="{FB34758D-764A-4C16-9530-6B1B5A20CFA0}" type="presParOf" srcId="{FB151A69-068C-4834-B6A7-57760C7C67A9}" destId="{10AEF670-5D14-4356-9567-E36E6B4E1C43}" srcOrd="1" destOrd="0" presId="urn:microsoft.com/office/officeart/2005/8/layout/radial1"/>
    <dgm:cxn modelId="{FB7608C9-3545-4E5B-A0E7-90335818F038}" type="presParOf" srcId="{10AEF670-5D14-4356-9567-E36E6B4E1C43}" destId="{046D36D8-556B-418D-AE6C-DA055F2683A5}" srcOrd="0" destOrd="0" presId="urn:microsoft.com/office/officeart/2005/8/layout/radial1"/>
    <dgm:cxn modelId="{795202F2-E1FD-4AED-B8B9-FC8C2520A64E}" type="presParOf" srcId="{FB151A69-068C-4834-B6A7-57760C7C67A9}" destId="{DC97B75A-3B39-404A-89D7-1BBCFDBA119C}" srcOrd="2" destOrd="0" presId="urn:microsoft.com/office/officeart/2005/8/layout/radial1"/>
    <dgm:cxn modelId="{D0E6054E-E45F-4B6A-B5ED-AD25F21F8B35}" type="presParOf" srcId="{FB151A69-068C-4834-B6A7-57760C7C67A9}" destId="{F7956D89-C625-44FD-919E-833C2148F4B6}" srcOrd="3" destOrd="0" presId="urn:microsoft.com/office/officeart/2005/8/layout/radial1"/>
    <dgm:cxn modelId="{A9C7615A-B194-4EB2-826C-08C6FD68215C}" type="presParOf" srcId="{F7956D89-C625-44FD-919E-833C2148F4B6}" destId="{3FA89C93-D942-4B07-A057-B5A70186894F}" srcOrd="0" destOrd="0" presId="urn:microsoft.com/office/officeart/2005/8/layout/radial1"/>
    <dgm:cxn modelId="{20D55523-555D-4AFC-B668-20D8E4938BAE}" type="presParOf" srcId="{FB151A69-068C-4834-B6A7-57760C7C67A9}" destId="{13FC3DFA-EC65-4A8E-AF70-4B93C9A027EC}" srcOrd="4" destOrd="0" presId="urn:microsoft.com/office/officeart/2005/8/layout/radial1"/>
    <dgm:cxn modelId="{52F8BA54-40F1-4359-97ED-A4714A4F5698}" type="presParOf" srcId="{FB151A69-068C-4834-B6A7-57760C7C67A9}" destId="{CADF5C85-77D1-4BE6-8142-F822C6AD6356}" srcOrd="5" destOrd="0" presId="urn:microsoft.com/office/officeart/2005/8/layout/radial1"/>
    <dgm:cxn modelId="{BE53FB21-E473-4211-A6D6-290BC3F36766}" type="presParOf" srcId="{CADF5C85-77D1-4BE6-8142-F822C6AD6356}" destId="{127C291B-90CF-4500-B282-CC8686ED9239}" srcOrd="0" destOrd="0" presId="urn:microsoft.com/office/officeart/2005/8/layout/radial1"/>
    <dgm:cxn modelId="{6E3168A3-B945-4BAE-A47E-2531AFC6ABA7}" type="presParOf" srcId="{FB151A69-068C-4834-B6A7-57760C7C67A9}" destId="{268F2B43-F66B-4114-A7FA-7722BF2EC447}" srcOrd="6" destOrd="0" presId="urn:microsoft.com/office/officeart/2005/8/layout/radial1"/>
    <dgm:cxn modelId="{FE1C7711-513D-4739-A4F5-87DB70E42008}" type="presParOf" srcId="{FB151A69-068C-4834-B6A7-57760C7C67A9}" destId="{8ADCA6E1-BC1B-4191-8E83-4251D3746691}" srcOrd="7" destOrd="0" presId="urn:microsoft.com/office/officeart/2005/8/layout/radial1"/>
    <dgm:cxn modelId="{0F2C0D7C-4AB2-4345-985D-3599635ECA26}" type="presParOf" srcId="{8ADCA6E1-BC1B-4191-8E83-4251D3746691}" destId="{A51102EC-9D4E-485F-A497-84E1A3EC595C}" srcOrd="0" destOrd="0" presId="urn:microsoft.com/office/officeart/2005/8/layout/radial1"/>
    <dgm:cxn modelId="{E17C0A3E-95CF-43FB-ACD1-C3EBD4573752}" type="presParOf" srcId="{FB151A69-068C-4834-B6A7-57760C7C67A9}" destId="{6CD2F0FC-8650-4840-826A-24AB96447FF8}" srcOrd="8" destOrd="0" presId="urn:microsoft.com/office/officeart/2005/8/layout/radial1"/>
    <dgm:cxn modelId="{DBFE6E99-38B7-4450-9DFB-5FE8CED5BFB1}" type="presParOf" srcId="{FB151A69-068C-4834-B6A7-57760C7C67A9}" destId="{7E8C5CB4-FC2D-4878-A005-272B7526565C}" srcOrd="9" destOrd="0" presId="urn:microsoft.com/office/officeart/2005/8/layout/radial1"/>
    <dgm:cxn modelId="{803472AD-566E-477C-AA96-BFE2598DA36E}" type="presParOf" srcId="{7E8C5CB4-FC2D-4878-A005-272B7526565C}" destId="{E2E65272-6CE1-4FEE-9511-2F358199072A}" srcOrd="0" destOrd="0" presId="urn:microsoft.com/office/officeart/2005/8/layout/radial1"/>
    <dgm:cxn modelId="{D5AC0A3F-0720-4E9C-87F5-9D275F658FDE}" type="presParOf" srcId="{FB151A69-068C-4834-B6A7-57760C7C67A9}" destId="{80CEAC33-D935-4F10-834E-4F64B8ED3B48}" srcOrd="10" destOrd="0" presId="urn:microsoft.com/office/officeart/2005/8/layout/radial1"/>
    <dgm:cxn modelId="{F1B0CC7C-A2AD-44C1-BEF4-124656D40253}" type="presParOf" srcId="{FB151A69-068C-4834-B6A7-57760C7C67A9}" destId="{FF436A8E-30E0-497C-8A7B-67EC2EDAD068}" srcOrd="11" destOrd="0" presId="urn:microsoft.com/office/officeart/2005/8/layout/radial1"/>
    <dgm:cxn modelId="{16ECF42D-1353-4F59-80FB-EF7B37E7D5AB}" type="presParOf" srcId="{FF436A8E-30E0-497C-8A7B-67EC2EDAD068}" destId="{F99740B2-1AA3-45F3-B8D4-A46649BB7495}" srcOrd="0" destOrd="0" presId="urn:microsoft.com/office/officeart/2005/8/layout/radial1"/>
    <dgm:cxn modelId="{E11C9799-BBC9-4F5F-B9E6-0EE0739D4C2B}" type="presParOf" srcId="{FB151A69-068C-4834-B6A7-57760C7C67A9}" destId="{CF2FFE85-CEE5-4E04-B716-25AFEFB8E404}" srcOrd="12" destOrd="0" presId="urn:microsoft.com/office/officeart/2005/8/layout/radial1"/>
    <dgm:cxn modelId="{DE383214-2167-4972-BB70-A7F5C2EA2F33}" type="presParOf" srcId="{FB151A69-068C-4834-B6A7-57760C7C67A9}" destId="{4E97889A-0A91-45FB-A058-A03CA17BB456}" srcOrd="13" destOrd="0" presId="urn:microsoft.com/office/officeart/2005/8/layout/radial1"/>
    <dgm:cxn modelId="{9D31D6A2-A3A9-4735-8AED-F0BEB040B5C2}" type="presParOf" srcId="{4E97889A-0A91-45FB-A058-A03CA17BB456}" destId="{328591B2-3C43-447B-ABD8-F849CAB7DEF5}" srcOrd="0" destOrd="0" presId="urn:microsoft.com/office/officeart/2005/8/layout/radial1"/>
    <dgm:cxn modelId="{7E43702C-5671-4B36-ADBA-9DB2360A5947}" type="presParOf" srcId="{FB151A69-068C-4834-B6A7-57760C7C67A9}" destId="{144F6B4C-EC73-4CA9-9AF8-05F02CBDFBE3}" srcOrd="14" destOrd="0" presId="urn:microsoft.com/office/officeart/2005/8/layout/radial1"/>
    <dgm:cxn modelId="{C298C71D-B54D-4F6E-930B-FCE36C1BA4DF}" type="presParOf" srcId="{FB151A69-068C-4834-B6A7-57760C7C67A9}" destId="{63DD16AC-810D-4152-BA87-10EDE75F507C}" srcOrd="15" destOrd="0" presId="urn:microsoft.com/office/officeart/2005/8/layout/radial1"/>
    <dgm:cxn modelId="{450B4C87-86E9-42B7-A9DB-06870525A1FA}" type="presParOf" srcId="{63DD16AC-810D-4152-BA87-10EDE75F507C}" destId="{2A0DDCA2-C7D0-4C9B-8A4C-C18B31420271}" srcOrd="0" destOrd="0" presId="urn:microsoft.com/office/officeart/2005/8/layout/radial1"/>
    <dgm:cxn modelId="{F1042B7D-2B24-47F3-9A95-905DEBFDCC16}" type="presParOf" srcId="{FB151A69-068C-4834-B6A7-57760C7C67A9}" destId="{ECCB3501-C079-4AD9-B441-9EDC788E34F3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355331" y="-820099"/>
          <a:ext cx="6376824" cy="6376824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446692" y="295944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Vocabulary</a:t>
          </a:r>
          <a:r>
            <a:rPr lang="ka-GE" sz="1600" kern="1200" dirty="0"/>
            <a:t> - ლექსიკა</a:t>
          </a:r>
          <a:endParaRPr lang="en-US" sz="1600" kern="1200" dirty="0"/>
        </a:p>
      </dsp:txBody>
      <dsp:txXfrm>
        <a:off x="446692" y="295944"/>
        <a:ext cx="4960332" cy="592267"/>
      </dsp:txXfrm>
    </dsp:sp>
    <dsp:sp modelId="{377382CD-1E73-FA48-BC57-ACD20D62240A}">
      <dsp:nvSpPr>
        <dsp:cNvPr id="0" name=""/>
        <dsp:cNvSpPr/>
      </dsp:nvSpPr>
      <dsp:spPr>
        <a:xfrm>
          <a:off x="76525" y="221910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358EC-494A-476E-B849-D4656BC314D7}">
      <dsp:nvSpPr>
        <dsp:cNvPr id="0" name=""/>
        <dsp:cNvSpPr/>
      </dsp:nvSpPr>
      <dsp:spPr>
        <a:xfrm>
          <a:off x="871094" y="1184061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Reading Comprehension - </a:t>
          </a:r>
          <a:r>
            <a:rPr lang="ka-GE" sz="1600" kern="1200" dirty="0"/>
            <a:t>წაკითხულის გააზრება</a:t>
          </a:r>
          <a:endParaRPr lang="en-US" sz="1600" kern="1200" dirty="0"/>
        </a:p>
      </dsp:txBody>
      <dsp:txXfrm>
        <a:off x="871094" y="1184061"/>
        <a:ext cx="4535930" cy="592267"/>
      </dsp:txXfrm>
    </dsp:sp>
    <dsp:sp modelId="{0FD6C2A3-C290-438A-A7B6-070DA036111A}">
      <dsp:nvSpPr>
        <dsp:cNvPr id="0" name=""/>
        <dsp:cNvSpPr/>
      </dsp:nvSpPr>
      <dsp:spPr>
        <a:xfrm>
          <a:off x="500927" y="1110028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C7C08-9AB0-4807-9AA7-90C4451588BE}">
      <dsp:nvSpPr>
        <dsp:cNvPr id="0" name=""/>
        <dsp:cNvSpPr/>
      </dsp:nvSpPr>
      <dsp:spPr>
        <a:xfrm>
          <a:off x="1001351" y="2072178"/>
          <a:ext cx="4405673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cs typeface="Calibri" panose="020F0502020204030204" pitchFamily="34" charset="0"/>
            </a:rPr>
            <a:t>Grammar</a:t>
          </a:r>
          <a:r>
            <a:rPr lang="ka-GE" sz="1600" kern="1200" dirty="0">
              <a:cs typeface="Calibri" panose="020F0502020204030204" pitchFamily="34" charset="0"/>
            </a:rPr>
            <a:t> - გრამატიკა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1351" y="2072178"/>
        <a:ext cx="4405673" cy="592267"/>
      </dsp:txXfrm>
    </dsp:sp>
    <dsp:sp modelId="{3F768512-85FB-484A-9E22-7129A668D517}">
      <dsp:nvSpPr>
        <dsp:cNvPr id="0" name=""/>
        <dsp:cNvSpPr/>
      </dsp:nvSpPr>
      <dsp:spPr>
        <a:xfrm>
          <a:off x="631184" y="1998145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EFED5-6272-4B12-AC7B-C5B57384C84D}">
      <dsp:nvSpPr>
        <dsp:cNvPr id="0" name=""/>
        <dsp:cNvSpPr/>
      </dsp:nvSpPr>
      <dsp:spPr>
        <a:xfrm>
          <a:off x="871094" y="2960295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Summing up - </a:t>
          </a:r>
          <a:r>
            <a:rPr lang="ka-GE" sz="1600" kern="1200" dirty="0"/>
            <a:t>შეჯამება</a:t>
          </a:r>
          <a:endParaRPr lang="en-US" sz="1600" kern="1200" dirty="0"/>
        </a:p>
      </dsp:txBody>
      <dsp:txXfrm>
        <a:off x="871094" y="2960295"/>
        <a:ext cx="4535930" cy="592267"/>
      </dsp:txXfrm>
    </dsp:sp>
    <dsp:sp modelId="{8FDE6AB9-492F-D94A-B065-ABF11C83471E}">
      <dsp:nvSpPr>
        <dsp:cNvPr id="0" name=""/>
        <dsp:cNvSpPr/>
      </dsp:nvSpPr>
      <dsp:spPr>
        <a:xfrm>
          <a:off x="500927" y="2886262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0EC1A-FCC4-4485-94F6-85E09D8E9FDF}">
      <dsp:nvSpPr>
        <dsp:cNvPr id="0" name=""/>
        <dsp:cNvSpPr/>
      </dsp:nvSpPr>
      <dsp:spPr>
        <a:xfrm>
          <a:off x="446692" y="3848413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Homework</a:t>
          </a:r>
          <a:r>
            <a:rPr lang="ka-GE" sz="1600" kern="1200" dirty="0"/>
            <a:t> - დავალება</a:t>
          </a:r>
          <a:endParaRPr lang="en-US" sz="1600" kern="1200" dirty="0"/>
        </a:p>
      </dsp:txBody>
      <dsp:txXfrm>
        <a:off x="446692" y="3848413"/>
        <a:ext cx="4960332" cy="592267"/>
      </dsp:txXfrm>
    </dsp:sp>
    <dsp:sp modelId="{23647887-052A-044D-A3F1-E205E9BB6589}">
      <dsp:nvSpPr>
        <dsp:cNvPr id="0" name=""/>
        <dsp:cNvSpPr/>
      </dsp:nvSpPr>
      <dsp:spPr>
        <a:xfrm>
          <a:off x="76525" y="3774379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EADE-365D-46E3-89CB-1A4EF2D0A85F}">
      <dsp:nvSpPr>
        <dsp:cNvPr id="0" name=""/>
        <dsp:cNvSpPr/>
      </dsp:nvSpPr>
      <dsp:spPr>
        <a:xfrm>
          <a:off x="3752126" y="1976709"/>
          <a:ext cx="1629195" cy="1028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Vocabulary </a:t>
          </a:r>
          <a:r>
            <a:rPr lang="ka-GE" sz="1800" kern="1200" dirty="0"/>
            <a:t> ლექსიკა</a:t>
          </a:r>
          <a:endParaRPr lang="en-US" sz="1800" kern="1200" dirty="0"/>
        </a:p>
      </dsp:txBody>
      <dsp:txXfrm>
        <a:off x="3990716" y="2127310"/>
        <a:ext cx="1152015" cy="727165"/>
      </dsp:txXfrm>
    </dsp:sp>
    <dsp:sp modelId="{10AEF670-5D14-4356-9567-E36E6B4E1C43}">
      <dsp:nvSpPr>
        <dsp:cNvPr id="0" name=""/>
        <dsp:cNvSpPr/>
      </dsp:nvSpPr>
      <dsp:spPr>
        <a:xfrm rot="14327876">
          <a:off x="3473387" y="1547729"/>
          <a:ext cx="1057197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057197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975556" y="1532047"/>
        <a:ext cx="52859" cy="52859"/>
      </dsp:txXfrm>
    </dsp:sp>
    <dsp:sp modelId="{DC97B75A-3B39-404A-89D7-1BBCFDBA119C}">
      <dsp:nvSpPr>
        <dsp:cNvPr id="0" name=""/>
        <dsp:cNvSpPr/>
      </dsp:nvSpPr>
      <dsp:spPr>
        <a:xfrm>
          <a:off x="2538997" y="0"/>
          <a:ext cx="1733179" cy="11475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sightseeing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(</a:t>
          </a:r>
          <a:r>
            <a:rPr lang="en-US" sz="2000" kern="1200" dirty="0" smtClean="0"/>
            <a:t>n.)</a:t>
          </a:r>
          <a:endParaRPr lang="en-US" sz="2000" kern="1200" dirty="0"/>
        </a:p>
      </dsp:txBody>
      <dsp:txXfrm>
        <a:off x="2792815" y="168058"/>
        <a:ext cx="1225543" cy="811454"/>
      </dsp:txXfrm>
    </dsp:sp>
    <dsp:sp modelId="{F7956D89-C625-44FD-919E-833C2148F4B6}">
      <dsp:nvSpPr>
        <dsp:cNvPr id="0" name=""/>
        <dsp:cNvSpPr/>
      </dsp:nvSpPr>
      <dsp:spPr>
        <a:xfrm rot="17929322">
          <a:off x="4558829" y="1528943"/>
          <a:ext cx="1062597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062597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63563" y="1513126"/>
        <a:ext cx="53129" cy="53129"/>
      </dsp:txXfrm>
    </dsp:sp>
    <dsp:sp modelId="{13FC3DFA-EC65-4A8E-AF70-4B93C9A027EC}">
      <dsp:nvSpPr>
        <dsp:cNvPr id="0" name=""/>
        <dsp:cNvSpPr/>
      </dsp:nvSpPr>
      <dsp:spPr>
        <a:xfrm>
          <a:off x="4887018" y="0"/>
          <a:ext cx="1486276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journey</a:t>
          </a:r>
          <a:endParaRPr lang="ka-G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(</a:t>
          </a:r>
          <a:r>
            <a:rPr lang="en-US" sz="2000" kern="1200" dirty="0" smtClean="0"/>
            <a:t>n.)</a:t>
          </a:r>
          <a:endParaRPr lang="en-US" sz="2000" kern="1200" dirty="0"/>
        </a:p>
      </dsp:txBody>
      <dsp:txXfrm>
        <a:off x="5104678" y="163515"/>
        <a:ext cx="1050956" cy="789522"/>
      </dsp:txXfrm>
    </dsp:sp>
    <dsp:sp modelId="{CADF5C85-77D1-4BE6-8142-F822C6AD6356}">
      <dsp:nvSpPr>
        <dsp:cNvPr id="0" name=""/>
        <dsp:cNvSpPr/>
      </dsp:nvSpPr>
      <dsp:spPr>
        <a:xfrm rot="20453521">
          <a:off x="5241117" y="1996773"/>
          <a:ext cx="1441745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441745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925946" y="1971477"/>
        <a:ext cx="72087" cy="72087"/>
      </dsp:txXfrm>
    </dsp:sp>
    <dsp:sp modelId="{268F2B43-F66B-4114-A7FA-7722BF2EC447}">
      <dsp:nvSpPr>
        <dsp:cNvPr id="0" name=""/>
        <dsp:cNvSpPr/>
      </dsp:nvSpPr>
      <dsp:spPr>
        <a:xfrm>
          <a:off x="6582961" y="988271"/>
          <a:ext cx="1419283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trip</a:t>
          </a:r>
          <a:endParaRPr lang="ka-G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(n.)</a:t>
          </a:r>
          <a:endParaRPr lang="en-US" sz="2000" kern="1200" dirty="0"/>
        </a:p>
      </dsp:txBody>
      <dsp:txXfrm>
        <a:off x="6790810" y="1151786"/>
        <a:ext cx="1003585" cy="789522"/>
      </dsp:txXfrm>
    </dsp:sp>
    <dsp:sp modelId="{8ADCA6E1-BC1B-4191-8E83-4251D3746691}">
      <dsp:nvSpPr>
        <dsp:cNvPr id="0" name=""/>
        <dsp:cNvSpPr/>
      </dsp:nvSpPr>
      <dsp:spPr>
        <a:xfrm rot="1115058">
          <a:off x="5250750" y="2935383"/>
          <a:ext cx="1339826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339826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87167" y="2912635"/>
        <a:ext cx="66991" cy="66991"/>
      </dsp:txXfrm>
    </dsp:sp>
    <dsp:sp modelId="{6CD2F0FC-8650-4840-826A-24AB96447FF8}">
      <dsp:nvSpPr>
        <dsp:cNvPr id="0" name=""/>
        <dsp:cNvSpPr/>
      </dsp:nvSpPr>
      <dsp:spPr>
        <a:xfrm>
          <a:off x="6511816" y="2770123"/>
          <a:ext cx="1355796" cy="1205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voyage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(n.)</a:t>
          </a:r>
          <a:endParaRPr lang="en-US" sz="2000" kern="1200" dirty="0"/>
        </a:p>
      </dsp:txBody>
      <dsp:txXfrm>
        <a:off x="6710368" y="2946651"/>
        <a:ext cx="958692" cy="852351"/>
      </dsp:txXfrm>
    </dsp:sp>
    <dsp:sp modelId="{7E8C5CB4-FC2D-4878-A005-272B7526565C}">
      <dsp:nvSpPr>
        <dsp:cNvPr id="0" name=""/>
        <dsp:cNvSpPr/>
      </dsp:nvSpPr>
      <dsp:spPr>
        <a:xfrm rot="3628111">
          <a:off x="4617824" y="3347234"/>
          <a:ext cx="880208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880208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35923" y="3335977"/>
        <a:ext cx="44010" cy="44010"/>
      </dsp:txXfrm>
    </dsp:sp>
    <dsp:sp modelId="{80CEAC33-D935-4F10-834E-4F64B8ED3B48}">
      <dsp:nvSpPr>
        <dsp:cNvPr id="0" name=""/>
        <dsp:cNvSpPr/>
      </dsp:nvSpPr>
      <dsp:spPr>
        <a:xfrm>
          <a:off x="4948163" y="3675886"/>
          <a:ext cx="1221631" cy="1133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flight</a:t>
          </a:r>
          <a:endParaRPr lang="ka-G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(</a:t>
          </a:r>
          <a:r>
            <a:rPr lang="en-US" sz="2000" kern="1200" dirty="0" smtClean="0"/>
            <a:t>n.)</a:t>
          </a:r>
          <a:endParaRPr lang="en-US" sz="2000" kern="1200" dirty="0"/>
        </a:p>
      </dsp:txBody>
      <dsp:txXfrm>
        <a:off x="5127067" y="3841829"/>
        <a:ext cx="863823" cy="801247"/>
      </dsp:txXfrm>
    </dsp:sp>
    <dsp:sp modelId="{FF436A8E-30E0-497C-8A7B-67EC2EDAD068}">
      <dsp:nvSpPr>
        <dsp:cNvPr id="0" name=""/>
        <dsp:cNvSpPr/>
      </dsp:nvSpPr>
      <dsp:spPr>
        <a:xfrm rot="7325420">
          <a:off x="3629239" y="3311060"/>
          <a:ext cx="832896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832896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4024864" y="3300985"/>
        <a:ext cx="41644" cy="41644"/>
      </dsp:txXfrm>
    </dsp:sp>
    <dsp:sp modelId="{CF2FFE85-CEE5-4E04-B716-25AFEFB8E404}">
      <dsp:nvSpPr>
        <dsp:cNvPr id="0" name=""/>
        <dsp:cNvSpPr/>
      </dsp:nvSpPr>
      <dsp:spPr>
        <a:xfrm>
          <a:off x="2851619" y="3592598"/>
          <a:ext cx="1293671" cy="12037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suitcase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(n.)</a:t>
          </a:r>
          <a:endParaRPr lang="en-US" sz="1900" kern="1200" dirty="0"/>
        </a:p>
      </dsp:txBody>
      <dsp:txXfrm>
        <a:off x="3041073" y="3768890"/>
        <a:ext cx="914763" cy="851215"/>
      </dsp:txXfrm>
    </dsp:sp>
    <dsp:sp modelId="{4E97889A-0A91-45FB-A058-A03CA17BB456}">
      <dsp:nvSpPr>
        <dsp:cNvPr id="0" name=""/>
        <dsp:cNvSpPr/>
      </dsp:nvSpPr>
      <dsp:spPr>
        <a:xfrm rot="9684905">
          <a:off x="2515526" y="2939872"/>
          <a:ext cx="1367911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367911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165284" y="2916422"/>
        <a:ext cx="68395" cy="68395"/>
      </dsp:txXfrm>
    </dsp:sp>
    <dsp:sp modelId="{144F6B4C-EC73-4CA9-9AF8-05F02CBDFBE3}">
      <dsp:nvSpPr>
        <dsp:cNvPr id="0" name=""/>
        <dsp:cNvSpPr/>
      </dsp:nvSpPr>
      <dsp:spPr>
        <a:xfrm>
          <a:off x="1110086" y="2841251"/>
          <a:ext cx="1508663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rucksack</a:t>
          </a:r>
          <a:endParaRPr lang="ka-GE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>
              <a:solidFill>
                <a:schemeClr val="bg1"/>
              </a:solidFill>
            </a:rPr>
            <a:t>(</a:t>
          </a:r>
          <a:r>
            <a:rPr lang="en-US" sz="2000" kern="1200" dirty="0" smtClean="0">
              <a:solidFill>
                <a:schemeClr val="bg1"/>
              </a:solidFill>
            </a:rPr>
            <a:t>n.)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331025" y="3004766"/>
        <a:ext cx="1066785" cy="789522"/>
      </dsp:txXfrm>
    </dsp:sp>
    <dsp:sp modelId="{63DD16AC-810D-4152-BA87-10EDE75F507C}">
      <dsp:nvSpPr>
        <dsp:cNvPr id="0" name=""/>
        <dsp:cNvSpPr/>
      </dsp:nvSpPr>
      <dsp:spPr>
        <a:xfrm rot="11495521">
          <a:off x="2582985" y="2198508"/>
          <a:ext cx="1221478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221478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63187" y="2178719"/>
        <a:ext cx="61073" cy="61073"/>
      </dsp:txXfrm>
    </dsp:sp>
    <dsp:sp modelId="{ECCB3501-C079-4AD9-B441-9EDC788E34F3}">
      <dsp:nvSpPr>
        <dsp:cNvPr id="0" name=""/>
        <dsp:cNvSpPr/>
      </dsp:nvSpPr>
      <dsp:spPr>
        <a:xfrm>
          <a:off x="891069" y="1357731"/>
          <a:ext cx="1746098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baggage</a:t>
          </a:r>
          <a:endParaRPr lang="ka-GE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(n.)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146779" y="1521246"/>
        <a:ext cx="1234678" cy="789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EADE-365D-46E3-89CB-1A4EF2D0A85F}">
      <dsp:nvSpPr>
        <dsp:cNvPr id="0" name=""/>
        <dsp:cNvSpPr/>
      </dsp:nvSpPr>
      <dsp:spPr>
        <a:xfrm>
          <a:off x="3752126" y="1976709"/>
          <a:ext cx="1629195" cy="1028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Vocabulary </a:t>
          </a:r>
          <a:r>
            <a:rPr lang="ka-GE" sz="1800" kern="1200" dirty="0"/>
            <a:t> ლექსიკა</a:t>
          </a:r>
          <a:endParaRPr lang="en-US" sz="1800" kern="1200" dirty="0"/>
        </a:p>
      </dsp:txBody>
      <dsp:txXfrm>
        <a:off x="3990716" y="2127310"/>
        <a:ext cx="1152015" cy="727165"/>
      </dsp:txXfrm>
    </dsp:sp>
    <dsp:sp modelId="{10AEF670-5D14-4356-9567-E36E6B4E1C43}">
      <dsp:nvSpPr>
        <dsp:cNvPr id="0" name=""/>
        <dsp:cNvSpPr/>
      </dsp:nvSpPr>
      <dsp:spPr>
        <a:xfrm rot="14327876">
          <a:off x="3473387" y="1547729"/>
          <a:ext cx="1057197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057197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975556" y="1532047"/>
        <a:ext cx="52859" cy="52859"/>
      </dsp:txXfrm>
    </dsp:sp>
    <dsp:sp modelId="{DC97B75A-3B39-404A-89D7-1BBCFDBA119C}">
      <dsp:nvSpPr>
        <dsp:cNvPr id="0" name=""/>
        <dsp:cNvSpPr/>
      </dsp:nvSpPr>
      <dsp:spPr>
        <a:xfrm>
          <a:off x="2538997" y="0"/>
          <a:ext cx="1733179" cy="11475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sightseeing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(</a:t>
          </a:r>
          <a:r>
            <a:rPr lang="en-US" sz="2000" kern="1200" dirty="0" smtClean="0"/>
            <a:t>n.)</a:t>
          </a:r>
          <a:endParaRPr lang="en-US" sz="2000" kern="1200" dirty="0"/>
        </a:p>
      </dsp:txBody>
      <dsp:txXfrm>
        <a:off x="2792815" y="168058"/>
        <a:ext cx="1225543" cy="811454"/>
      </dsp:txXfrm>
    </dsp:sp>
    <dsp:sp modelId="{F7956D89-C625-44FD-919E-833C2148F4B6}">
      <dsp:nvSpPr>
        <dsp:cNvPr id="0" name=""/>
        <dsp:cNvSpPr/>
      </dsp:nvSpPr>
      <dsp:spPr>
        <a:xfrm rot="17929322">
          <a:off x="4558829" y="1528943"/>
          <a:ext cx="1062597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062597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63563" y="1513126"/>
        <a:ext cx="53129" cy="53129"/>
      </dsp:txXfrm>
    </dsp:sp>
    <dsp:sp modelId="{13FC3DFA-EC65-4A8E-AF70-4B93C9A027EC}">
      <dsp:nvSpPr>
        <dsp:cNvPr id="0" name=""/>
        <dsp:cNvSpPr/>
      </dsp:nvSpPr>
      <dsp:spPr>
        <a:xfrm>
          <a:off x="4887018" y="0"/>
          <a:ext cx="1486276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journey</a:t>
          </a:r>
          <a:endParaRPr lang="ka-G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(</a:t>
          </a:r>
          <a:r>
            <a:rPr lang="en-US" sz="2000" kern="1200" dirty="0" smtClean="0"/>
            <a:t>n.)</a:t>
          </a:r>
          <a:endParaRPr lang="en-US" sz="2000" kern="1200" dirty="0"/>
        </a:p>
      </dsp:txBody>
      <dsp:txXfrm>
        <a:off x="5104678" y="163515"/>
        <a:ext cx="1050956" cy="789522"/>
      </dsp:txXfrm>
    </dsp:sp>
    <dsp:sp modelId="{CADF5C85-77D1-4BE6-8142-F822C6AD6356}">
      <dsp:nvSpPr>
        <dsp:cNvPr id="0" name=""/>
        <dsp:cNvSpPr/>
      </dsp:nvSpPr>
      <dsp:spPr>
        <a:xfrm rot="20453521">
          <a:off x="5241117" y="1996773"/>
          <a:ext cx="1441745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441745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925946" y="1971477"/>
        <a:ext cx="72087" cy="72087"/>
      </dsp:txXfrm>
    </dsp:sp>
    <dsp:sp modelId="{268F2B43-F66B-4114-A7FA-7722BF2EC447}">
      <dsp:nvSpPr>
        <dsp:cNvPr id="0" name=""/>
        <dsp:cNvSpPr/>
      </dsp:nvSpPr>
      <dsp:spPr>
        <a:xfrm>
          <a:off x="6582961" y="988271"/>
          <a:ext cx="1419283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trip</a:t>
          </a:r>
          <a:endParaRPr lang="ka-G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(n.)</a:t>
          </a:r>
          <a:endParaRPr lang="en-US" sz="2000" kern="1200" dirty="0"/>
        </a:p>
      </dsp:txBody>
      <dsp:txXfrm>
        <a:off x="6790810" y="1151786"/>
        <a:ext cx="1003585" cy="789522"/>
      </dsp:txXfrm>
    </dsp:sp>
    <dsp:sp modelId="{8ADCA6E1-BC1B-4191-8E83-4251D3746691}">
      <dsp:nvSpPr>
        <dsp:cNvPr id="0" name=""/>
        <dsp:cNvSpPr/>
      </dsp:nvSpPr>
      <dsp:spPr>
        <a:xfrm rot="1115058">
          <a:off x="5250750" y="2935383"/>
          <a:ext cx="1339826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339826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87167" y="2912635"/>
        <a:ext cx="66991" cy="66991"/>
      </dsp:txXfrm>
    </dsp:sp>
    <dsp:sp modelId="{6CD2F0FC-8650-4840-826A-24AB96447FF8}">
      <dsp:nvSpPr>
        <dsp:cNvPr id="0" name=""/>
        <dsp:cNvSpPr/>
      </dsp:nvSpPr>
      <dsp:spPr>
        <a:xfrm>
          <a:off x="6511816" y="2770123"/>
          <a:ext cx="1355796" cy="1205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voyage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(n.)</a:t>
          </a:r>
          <a:endParaRPr lang="en-US" sz="2000" kern="1200" dirty="0"/>
        </a:p>
      </dsp:txBody>
      <dsp:txXfrm>
        <a:off x="6710368" y="2946651"/>
        <a:ext cx="958692" cy="852351"/>
      </dsp:txXfrm>
    </dsp:sp>
    <dsp:sp modelId="{7E8C5CB4-FC2D-4878-A005-272B7526565C}">
      <dsp:nvSpPr>
        <dsp:cNvPr id="0" name=""/>
        <dsp:cNvSpPr/>
      </dsp:nvSpPr>
      <dsp:spPr>
        <a:xfrm rot="3628111">
          <a:off x="4617824" y="3347234"/>
          <a:ext cx="880208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880208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35923" y="3335977"/>
        <a:ext cx="44010" cy="44010"/>
      </dsp:txXfrm>
    </dsp:sp>
    <dsp:sp modelId="{80CEAC33-D935-4F10-834E-4F64B8ED3B48}">
      <dsp:nvSpPr>
        <dsp:cNvPr id="0" name=""/>
        <dsp:cNvSpPr/>
      </dsp:nvSpPr>
      <dsp:spPr>
        <a:xfrm>
          <a:off x="4948163" y="3675886"/>
          <a:ext cx="1221631" cy="1133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flight</a:t>
          </a:r>
          <a:endParaRPr lang="ka-G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(</a:t>
          </a:r>
          <a:r>
            <a:rPr lang="en-US" sz="2000" kern="1200" dirty="0" smtClean="0"/>
            <a:t>n.)</a:t>
          </a:r>
          <a:endParaRPr lang="en-US" sz="2000" kern="1200" dirty="0"/>
        </a:p>
      </dsp:txBody>
      <dsp:txXfrm>
        <a:off x="5127067" y="3841829"/>
        <a:ext cx="863823" cy="801247"/>
      </dsp:txXfrm>
    </dsp:sp>
    <dsp:sp modelId="{FF436A8E-30E0-497C-8A7B-67EC2EDAD068}">
      <dsp:nvSpPr>
        <dsp:cNvPr id="0" name=""/>
        <dsp:cNvSpPr/>
      </dsp:nvSpPr>
      <dsp:spPr>
        <a:xfrm rot="7325420">
          <a:off x="3629239" y="3311060"/>
          <a:ext cx="832896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832896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4024864" y="3300985"/>
        <a:ext cx="41644" cy="41644"/>
      </dsp:txXfrm>
    </dsp:sp>
    <dsp:sp modelId="{CF2FFE85-CEE5-4E04-B716-25AFEFB8E404}">
      <dsp:nvSpPr>
        <dsp:cNvPr id="0" name=""/>
        <dsp:cNvSpPr/>
      </dsp:nvSpPr>
      <dsp:spPr>
        <a:xfrm>
          <a:off x="2851619" y="3592598"/>
          <a:ext cx="1293671" cy="12037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suitcase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(n.)</a:t>
          </a:r>
          <a:endParaRPr lang="en-US" sz="1900" kern="1200" dirty="0"/>
        </a:p>
      </dsp:txBody>
      <dsp:txXfrm>
        <a:off x="3041073" y="3768890"/>
        <a:ext cx="914763" cy="851215"/>
      </dsp:txXfrm>
    </dsp:sp>
    <dsp:sp modelId="{4E97889A-0A91-45FB-A058-A03CA17BB456}">
      <dsp:nvSpPr>
        <dsp:cNvPr id="0" name=""/>
        <dsp:cNvSpPr/>
      </dsp:nvSpPr>
      <dsp:spPr>
        <a:xfrm rot="9684905">
          <a:off x="2515526" y="2939872"/>
          <a:ext cx="1367911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367911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165284" y="2916422"/>
        <a:ext cx="68395" cy="68395"/>
      </dsp:txXfrm>
    </dsp:sp>
    <dsp:sp modelId="{144F6B4C-EC73-4CA9-9AF8-05F02CBDFBE3}">
      <dsp:nvSpPr>
        <dsp:cNvPr id="0" name=""/>
        <dsp:cNvSpPr/>
      </dsp:nvSpPr>
      <dsp:spPr>
        <a:xfrm>
          <a:off x="1110086" y="2841251"/>
          <a:ext cx="1508663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rucksack</a:t>
          </a:r>
          <a:endParaRPr lang="ka-GE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>
              <a:solidFill>
                <a:schemeClr val="bg1"/>
              </a:solidFill>
            </a:rPr>
            <a:t>(</a:t>
          </a:r>
          <a:r>
            <a:rPr lang="en-US" sz="2000" kern="1200" dirty="0" smtClean="0">
              <a:solidFill>
                <a:schemeClr val="bg1"/>
              </a:solidFill>
            </a:rPr>
            <a:t>n.)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331025" y="3004766"/>
        <a:ext cx="1066785" cy="789522"/>
      </dsp:txXfrm>
    </dsp:sp>
    <dsp:sp modelId="{63DD16AC-810D-4152-BA87-10EDE75F507C}">
      <dsp:nvSpPr>
        <dsp:cNvPr id="0" name=""/>
        <dsp:cNvSpPr/>
      </dsp:nvSpPr>
      <dsp:spPr>
        <a:xfrm rot="11495521">
          <a:off x="2582985" y="2198508"/>
          <a:ext cx="1221478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221478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63187" y="2178719"/>
        <a:ext cx="61073" cy="61073"/>
      </dsp:txXfrm>
    </dsp:sp>
    <dsp:sp modelId="{ECCB3501-C079-4AD9-B441-9EDC788E34F3}">
      <dsp:nvSpPr>
        <dsp:cNvPr id="0" name=""/>
        <dsp:cNvSpPr/>
      </dsp:nvSpPr>
      <dsp:spPr>
        <a:xfrm>
          <a:off x="891069" y="1357731"/>
          <a:ext cx="1746098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baggage</a:t>
          </a:r>
          <a:endParaRPr lang="ka-GE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(n.)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146779" y="1521246"/>
        <a:ext cx="1234678" cy="789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8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8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73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39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1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Oval 4"/>
          <p:cNvSpPr/>
          <p:nvPr/>
        </p:nvSpPr>
        <p:spPr>
          <a:xfrm>
            <a:off x="4439593" y="2269589"/>
            <a:ext cx="3223913" cy="21283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196400" y="2334973"/>
            <a:ext cx="3688426" cy="2700121"/>
            <a:chOff x="2947720" y="-32005"/>
            <a:chExt cx="1442741" cy="982188"/>
          </a:xfrm>
        </p:grpSpPr>
        <p:sp>
          <p:nvSpPr>
            <p:cNvPr id="17" name="Oval 16"/>
            <p:cNvSpPr/>
            <p:nvPr/>
          </p:nvSpPr>
          <p:spPr>
            <a:xfrm>
              <a:off x="2947720" y="-32005"/>
              <a:ext cx="1442741" cy="98218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/>
              <a:endParaRPr lang="ka-GE" sz="2800" dirty="0" smtClean="0"/>
            </a:p>
            <a:p>
              <a:pPr lvl="0" algn="ctr"/>
              <a:r>
                <a:rPr lang="en-US" sz="2800" dirty="0" smtClean="0"/>
                <a:t>suitcase</a:t>
              </a:r>
            </a:p>
            <a:p>
              <a:pPr lvl="0" algn="ctr"/>
              <a:r>
                <a:rPr lang="en-US" sz="2800" dirty="0" smtClean="0"/>
                <a:t>(n.)</a:t>
              </a:r>
              <a:endParaRPr lang="ka-GE" sz="2800" dirty="0"/>
            </a:p>
          </p:txBody>
        </p:sp>
        <p:sp>
          <p:nvSpPr>
            <p:cNvPr id="20" name="Oval 4"/>
            <p:cNvSpPr/>
            <p:nvPr/>
          </p:nvSpPr>
          <p:spPr>
            <a:xfrm>
              <a:off x="2947720" y="15651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403871" y="4565248"/>
            <a:ext cx="3223914" cy="704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ჩემოდანი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524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121449" y="2230041"/>
            <a:ext cx="3523537" cy="2700121"/>
            <a:chOff x="2947720" y="-130155"/>
            <a:chExt cx="1576826" cy="982188"/>
          </a:xfrm>
        </p:grpSpPr>
        <p:sp>
          <p:nvSpPr>
            <p:cNvPr id="17" name="Oval 16"/>
            <p:cNvSpPr/>
            <p:nvPr/>
          </p:nvSpPr>
          <p:spPr>
            <a:xfrm>
              <a:off x="2974554" y="-130155"/>
              <a:ext cx="1549992" cy="98218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/>
              <a:endParaRPr lang="en-US" sz="2800" dirty="0" smtClean="0"/>
            </a:p>
            <a:p>
              <a:pPr lvl="0" algn="ctr"/>
              <a:r>
                <a:rPr lang="en-US" sz="2800" dirty="0"/>
                <a:t>r</a:t>
              </a:r>
              <a:r>
                <a:rPr lang="en-US" sz="2800" dirty="0" smtClean="0"/>
                <a:t>ucksack</a:t>
              </a:r>
            </a:p>
            <a:p>
              <a:pPr lvl="0" algn="ctr"/>
              <a:r>
                <a:rPr lang="en-US" sz="2800" dirty="0" smtClean="0"/>
                <a:t>(n.)</a:t>
              </a:r>
              <a:endParaRPr lang="ka-GE" sz="2800" dirty="0"/>
            </a:p>
          </p:txBody>
        </p:sp>
        <p:sp>
          <p:nvSpPr>
            <p:cNvPr id="20" name="Oval 4"/>
            <p:cNvSpPr/>
            <p:nvPr/>
          </p:nvSpPr>
          <p:spPr>
            <a:xfrm>
              <a:off x="2947720" y="15651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238979" y="4520276"/>
            <a:ext cx="3223914" cy="704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ზურგჩანთა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46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182256" y="2260022"/>
            <a:ext cx="3657599" cy="270012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endParaRPr lang="en-US" sz="2800" dirty="0" smtClean="0"/>
          </a:p>
          <a:p>
            <a:pPr lvl="0" algn="ctr"/>
            <a:r>
              <a:rPr lang="en-US" sz="2800" dirty="0"/>
              <a:t>b</a:t>
            </a:r>
            <a:r>
              <a:rPr lang="en-US" sz="2800" dirty="0" smtClean="0"/>
              <a:t>aggage</a:t>
            </a:r>
          </a:p>
          <a:p>
            <a:pPr lvl="0" algn="ctr"/>
            <a:r>
              <a:rPr lang="en-US" sz="2800" dirty="0" smtClean="0"/>
              <a:t>(n.)</a:t>
            </a:r>
            <a:endParaRPr lang="ka-GE" sz="2800" dirty="0"/>
          </a:p>
        </p:txBody>
      </p:sp>
      <p:sp>
        <p:nvSpPr>
          <p:cNvPr id="17" name="Rectangle 16"/>
          <p:cNvSpPr/>
          <p:nvPr/>
        </p:nvSpPr>
        <p:spPr>
          <a:xfrm>
            <a:off x="4358900" y="4550257"/>
            <a:ext cx="3223914" cy="704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ბარგი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355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56163" y="2304992"/>
            <a:ext cx="3778367" cy="2700121"/>
            <a:chOff x="2947720" y="-32005"/>
            <a:chExt cx="1466006" cy="982188"/>
          </a:xfrm>
        </p:grpSpPr>
        <p:sp>
          <p:nvSpPr>
            <p:cNvPr id="17" name="Oval 16"/>
            <p:cNvSpPr/>
            <p:nvPr/>
          </p:nvSpPr>
          <p:spPr>
            <a:xfrm>
              <a:off x="2970985" y="-32005"/>
              <a:ext cx="1442741" cy="98218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/>
              <a:endParaRPr lang="en-US" sz="2800" dirty="0" smtClean="0"/>
            </a:p>
            <a:p>
              <a:pPr lvl="0" algn="ctr"/>
              <a:r>
                <a:rPr lang="en-US" sz="2800" dirty="0"/>
                <a:t>s</a:t>
              </a:r>
              <a:r>
                <a:rPr lang="en-US" sz="2800" dirty="0" smtClean="0"/>
                <a:t>ightseeing</a:t>
              </a:r>
            </a:p>
            <a:p>
              <a:pPr lvl="0" algn="ctr"/>
              <a:r>
                <a:rPr lang="en-US" sz="2800" dirty="0" smtClean="0"/>
                <a:t>(n.)</a:t>
              </a:r>
              <a:endParaRPr lang="ka-GE" sz="2800" dirty="0"/>
            </a:p>
          </p:txBody>
        </p:sp>
        <p:sp>
          <p:nvSpPr>
            <p:cNvPr id="20" name="Oval 4"/>
            <p:cNvSpPr/>
            <p:nvPr/>
          </p:nvSpPr>
          <p:spPr>
            <a:xfrm>
              <a:off x="2947720" y="15651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853575" y="4505286"/>
            <a:ext cx="3223914" cy="704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ღირსშესანიშნაობა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865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5928793" y="69303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8882" y="1657983"/>
            <a:ext cx="7917918" cy="1098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Match the pictures with the words</a:t>
            </a:r>
          </a:p>
          <a:p>
            <a:r>
              <a:rPr lang="ka-GE" sz="2400" dirty="0" smtClean="0">
                <a:solidFill>
                  <a:schemeClr val="bg1"/>
                </a:solidFill>
              </a:rPr>
              <a:t>დაუკავშირეთ სიტყვები ფოტოებს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baggage, voyage, flight, suitcase, rucksack, sightseeing </a:t>
            </a:r>
            <a:endParaRPr lang="ka-GE" sz="2400" i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8882" y="2980418"/>
            <a:ext cx="10413780" cy="324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9787" y="3073295"/>
            <a:ext cx="2857500" cy="17907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73337" y="4893868"/>
            <a:ext cx="2944223" cy="547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sightseeing</a:t>
            </a:r>
            <a:endParaRPr lang="en-US" sz="2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94" y="3013023"/>
            <a:ext cx="3094406" cy="178382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223573" y="4881376"/>
            <a:ext cx="3076637" cy="547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voyage</a:t>
            </a:r>
            <a:endParaRPr lang="en-US" sz="2400" dirty="0"/>
          </a:p>
        </p:txBody>
      </p:sp>
      <p:pic>
        <p:nvPicPr>
          <p:cNvPr id="27" name="Picture 26" descr="Blush_CO_PDP_002-removebg-pre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11488" y="2757644"/>
            <a:ext cx="2149831" cy="232402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763749" y="4883875"/>
            <a:ext cx="3076637" cy="547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suitcase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5928793" y="69303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8882" y="1657983"/>
            <a:ext cx="7917918" cy="1098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Match the pictures with the words</a:t>
            </a:r>
            <a:endParaRPr lang="ka-GE" sz="2400" dirty="0" smtClean="0">
              <a:solidFill>
                <a:schemeClr val="bg1"/>
              </a:solidFill>
            </a:endParaRPr>
          </a:p>
          <a:p>
            <a:r>
              <a:rPr lang="ka-GE" sz="2400" dirty="0" smtClean="0">
                <a:solidFill>
                  <a:schemeClr val="bg1"/>
                </a:solidFill>
              </a:rPr>
              <a:t>შეაერთეთ ფოტოები სიტყვებთან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baggage, voyage, flight, suitcase, rucksack, sightseeing </a:t>
            </a:r>
            <a:endParaRPr lang="ka-GE" sz="2400" i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8882" y="2980418"/>
            <a:ext cx="10413780" cy="324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73337" y="4893868"/>
            <a:ext cx="2944223" cy="547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flight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4223573" y="4881376"/>
            <a:ext cx="3076637" cy="547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baggage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7763749" y="4883875"/>
            <a:ext cx="3076637" cy="547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rucksack</a:t>
            </a:r>
            <a:endParaRPr lang="en-US" sz="2400" dirty="0"/>
          </a:p>
        </p:txBody>
      </p:sp>
      <p:pic>
        <p:nvPicPr>
          <p:cNvPr id="15" name="Picture 14" descr="unnamed__1_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7277" y="3087973"/>
            <a:ext cx="4172797" cy="1678899"/>
          </a:xfrm>
          <a:prstGeom prst="rect">
            <a:avLst/>
          </a:prstGeom>
        </p:spPr>
      </p:pic>
      <p:pic>
        <p:nvPicPr>
          <p:cNvPr id="16" name="Picture 15" descr="rucksack-bags-500x500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37778" y="3057557"/>
            <a:ext cx="1740544" cy="1740544"/>
          </a:xfrm>
          <a:prstGeom prst="rect">
            <a:avLst/>
          </a:prstGeom>
        </p:spPr>
      </p:pic>
      <p:pic>
        <p:nvPicPr>
          <p:cNvPr id="26" name="Picture 25" descr="c3a9f051-bd6c-4b39-b5b9-38244deec783-GettyImages-932651818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758" y="3147934"/>
            <a:ext cx="3407688" cy="191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21C104-E422-9041-9888-52E497467C44}"/>
              </a:ext>
            </a:extLst>
          </p:cNvPr>
          <p:cNvSpPr/>
          <p:nvPr/>
        </p:nvSpPr>
        <p:spPr>
          <a:xfrm>
            <a:off x="6237317" y="561385"/>
            <a:ext cx="5391466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800" dirty="0">
                <a:solidFill>
                  <a:schemeClr val="bg1"/>
                </a:solidFill>
              </a:rPr>
              <a:t>    </a:t>
            </a:r>
            <a:r>
              <a:rPr lang="en-US" sz="4000" dirty="0">
                <a:solidFill>
                  <a:schemeClr val="bg1"/>
                </a:solidFill>
              </a:rPr>
              <a:t>Vocabulary - </a:t>
            </a:r>
            <a:r>
              <a:rPr lang="ka-GE" sz="4000" dirty="0">
                <a:solidFill>
                  <a:schemeClr val="bg1"/>
                </a:solidFill>
              </a:rPr>
              <a:t>ლექსიკა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F53CAE75-DCB1-D34A-855D-2A2CDAB7899B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153FF7-40FB-C548-97D2-96995E59B9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1004341" y="1768839"/>
            <a:ext cx="9578715" cy="1439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Complete the sentences with the new words</a:t>
            </a:r>
          </a:p>
          <a:p>
            <a:pPr>
              <a:buNone/>
            </a:pPr>
            <a:r>
              <a:rPr lang="ka-GE" sz="2400" dirty="0" smtClean="0">
                <a:solidFill>
                  <a:schemeClr val="bg1"/>
                </a:solidFill>
              </a:rPr>
              <a:t>დაასრულეთ წინადადებები შესაბამისი ახალი სიტყვებით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i="1" dirty="0" smtClean="0">
                <a:solidFill>
                  <a:schemeClr val="bg1"/>
                </a:solidFill>
              </a:rPr>
              <a:t>rucksack, voyage, sightseeing, suitcase, baggage, flight, journey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9DA1C3-0BF2-D04A-BC23-E015FAF5DEF0}"/>
              </a:ext>
            </a:extLst>
          </p:cNvPr>
          <p:cNvSpPr/>
          <p:nvPr/>
        </p:nvSpPr>
        <p:spPr>
          <a:xfrm>
            <a:off x="989352" y="3327816"/>
            <a:ext cx="10358202" cy="3282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1. When I go camping, I usually take a ………………… to carry my stuff.</a:t>
            </a:r>
          </a:p>
          <a:p>
            <a:r>
              <a:rPr lang="en-US" sz="2800" dirty="0" smtClean="0"/>
              <a:t>2. Unfortunately, I don’t have enough time to go ………………………… at the weekend.</a:t>
            </a:r>
          </a:p>
          <a:p>
            <a:r>
              <a:rPr lang="en-US" sz="2800" dirty="0" smtClean="0"/>
              <a:t>3. We use  a ……..………… for  carrying our clothes and other things while  travelling. </a:t>
            </a:r>
          </a:p>
          <a:p>
            <a:r>
              <a:rPr lang="en-US" sz="2800" dirty="0" smtClean="0"/>
              <a:t>4. …………………….. is a way of travelling </a:t>
            </a:r>
            <a:r>
              <a:rPr lang="en-US" sz="2800" dirty="0" smtClean="0"/>
              <a:t>by </a:t>
            </a:r>
            <a:r>
              <a:rPr lang="en-US" sz="2800" dirty="0" smtClean="0"/>
              <a:t>vehicle.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80682" y="3612629"/>
            <a:ext cx="1753849" cy="49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rucksack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127167" y="4169763"/>
            <a:ext cx="2455889" cy="49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sightseeing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932963" y="4863924"/>
            <a:ext cx="1667172" cy="495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suitcase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1411574" y="5803691"/>
            <a:ext cx="2216046" cy="49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Journey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04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21C104-E422-9041-9888-52E497467C44}"/>
              </a:ext>
            </a:extLst>
          </p:cNvPr>
          <p:cNvSpPr/>
          <p:nvPr/>
        </p:nvSpPr>
        <p:spPr>
          <a:xfrm>
            <a:off x="6237317" y="561385"/>
            <a:ext cx="5391466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800" dirty="0">
                <a:solidFill>
                  <a:schemeClr val="bg1"/>
                </a:solidFill>
              </a:rPr>
              <a:t>    </a:t>
            </a:r>
            <a:r>
              <a:rPr lang="en-US" sz="4000" dirty="0">
                <a:solidFill>
                  <a:schemeClr val="bg1"/>
                </a:solidFill>
              </a:rPr>
              <a:t>Vocabulary - </a:t>
            </a:r>
            <a:r>
              <a:rPr lang="ka-GE" sz="4000" dirty="0">
                <a:solidFill>
                  <a:schemeClr val="bg1"/>
                </a:solidFill>
              </a:rPr>
              <a:t>ლექსიკა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F53CAE75-DCB1-D34A-855D-2A2CDAB7899B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153FF7-40FB-C548-97D2-96995E59B9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1004341" y="1768839"/>
            <a:ext cx="9578715" cy="1439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Complete the sentences with the new words</a:t>
            </a:r>
          </a:p>
          <a:p>
            <a:pPr>
              <a:buNone/>
            </a:pPr>
            <a:r>
              <a:rPr lang="ka-GE" sz="2400" dirty="0" smtClean="0">
                <a:solidFill>
                  <a:schemeClr val="bg1"/>
                </a:solidFill>
              </a:rPr>
              <a:t>დაასრულეთ წინადადებები შესაბამისი ახალი სიტყვებით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i="1" dirty="0" smtClean="0">
                <a:solidFill>
                  <a:schemeClr val="bg1"/>
                </a:solidFill>
              </a:rPr>
              <a:t>rucksack, voyage, sightseeing, suitcase, baggage, flight, journey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9DA1C3-0BF2-D04A-BC23-E015FAF5DEF0}"/>
              </a:ext>
            </a:extLst>
          </p:cNvPr>
          <p:cNvSpPr/>
          <p:nvPr/>
        </p:nvSpPr>
        <p:spPr>
          <a:xfrm>
            <a:off x="914401" y="3282845"/>
            <a:ext cx="10358202" cy="3282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5. During the ten-day ……………………. the ship travelled to two different counties. </a:t>
            </a:r>
          </a:p>
          <a:p>
            <a:r>
              <a:rPr lang="en-US" sz="3200" dirty="0" smtClean="0"/>
              <a:t>6. The ………   was delayed as a result of fog.</a:t>
            </a:r>
          </a:p>
          <a:p>
            <a:r>
              <a:rPr lang="en-US" sz="3200" dirty="0" smtClean="0"/>
              <a:t>7. My ……………….. is very heavy. Could you please help me?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05023" y="3938592"/>
            <a:ext cx="2377349" cy="49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voyage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966098" y="5413948"/>
            <a:ext cx="1933730" cy="49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baggage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119345" y="4960368"/>
            <a:ext cx="1004341" cy="378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flight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04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32D4414C-1476-644F-AC66-705A50F440B9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A5E38-8AD3-7545-BBFB-B71F43FBE81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35B7DE-D60E-2C49-B6E7-10AF42F7BD26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8DAAA-9689-1941-A57D-3610C748C926}"/>
              </a:ext>
            </a:extLst>
          </p:cNvPr>
          <p:cNvSpPr txBox="1"/>
          <p:nvPr/>
        </p:nvSpPr>
        <p:spPr>
          <a:xfrm>
            <a:off x="6077810" y="480082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pPr algn="ctr"/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1DB82-D714-5441-AE52-BC582208ABB0}"/>
              </a:ext>
            </a:extLst>
          </p:cNvPr>
          <p:cNvSpPr txBox="1"/>
          <p:nvPr/>
        </p:nvSpPr>
        <p:spPr>
          <a:xfrm>
            <a:off x="2593957" y="165181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D209A-8A85-324A-801A-499C3A6F33C2}"/>
              </a:ext>
            </a:extLst>
          </p:cNvPr>
          <p:cNvSpPr txBox="1"/>
          <p:nvPr/>
        </p:nvSpPr>
        <p:spPr>
          <a:xfrm>
            <a:off x="5919019" y="155613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Content Placeholder 7"/>
          <p:cNvSpPr>
            <a:spLocks noGrp="1"/>
          </p:cNvSpPr>
          <p:nvPr>
            <p:ph idx="1"/>
          </p:nvPr>
        </p:nvSpPr>
        <p:spPr>
          <a:xfrm>
            <a:off x="949508" y="1832511"/>
            <a:ext cx="9939021" cy="40614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949507" y="1832510"/>
            <a:ext cx="10776327" cy="4758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Travelling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/>
            <a:r>
              <a:rPr lang="en-US" sz="2000" i="1" dirty="0" smtClean="0"/>
              <a:t>Mary</a:t>
            </a:r>
            <a:r>
              <a:rPr lang="en-US" sz="2000" dirty="0" smtClean="0"/>
              <a:t>:    Where are you going this week, Joe? </a:t>
            </a:r>
          </a:p>
          <a:p>
            <a:pPr marL="285750" indent="-285750"/>
            <a:r>
              <a:rPr lang="en-US" sz="2000" i="1" dirty="0" smtClean="0"/>
              <a:t>Joe</a:t>
            </a:r>
            <a:r>
              <a:rPr lang="en-US" sz="2000" dirty="0" smtClean="0"/>
              <a:t>:        I’m going to Europe for a vacation.</a:t>
            </a:r>
          </a:p>
          <a:p>
            <a:pPr marL="285750" indent="-285750"/>
            <a:r>
              <a:rPr lang="en-US" sz="2000" i="1" dirty="0" smtClean="0"/>
              <a:t>Mary</a:t>
            </a:r>
            <a:r>
              <a:rPr lang="en-US" sz="2000" dirty="0" smtClean="0"/>
              <a:t>:    It is so exciting.</a:t>
            </a:r>
          </a:p>
          <a:p>
            <a:pPr marL="285750" indent="-285750"/>
            <a:r>
              <a:rPr lang="en-US" sz="2000" i="1" dirty="0" smtClean="0"/>
              <a:t>Joe</a:t>
            </a:r>
            <a:r>
              <a:rPr lang="en-US" sz="2000" dirty="0" smtClean="0"/>
              <a:t>:        Yes, I love it. I like travelling by car, by airplane, by </a:t>
            </a:r>
            <a:r>
              <a:rPr lang="en-US" sz="2000" dirty="0" smtClean="0"/>
              <a:t>boat, </a:t>
            </a:r>
            <a:r>
              <a:rPr lang="en-US" sz="2000" dirty="0" smtClean="0"/>
              <a:t>and </a:t>
            </a:r>
            <a:r>
              <a:rPr lang="en-US" sz="2000" dirty="0"/>
              <a:t>even sometimes by </a:t>
            </a:r>
            <a:r>
              <a:rPr lang="en-US" sz="2000" dirty="0" smtClean="0"/>
              <a:t>tour  bus. </a:t>
            </a:r>
          </a:p>
          <a:p>
            <a:pPr marL="285750" indent="-285750"/>
            <a:r>
              <a:rPr lang="en-US" sz="2000" i="1" dirty="0" smtClean="0"/>
              <a:t>Mary</a:t>
            </a:r>
            <a:r>
              <a:rPr lang="en-US" sz="2000" dirty="0" smtClean="0"/>
              <a:t>:    Wow. Why do you like travelling so much?</a:t>
            </a:r>
          </a:p>
          <a:p>
            <a:pPr marL="285750" indent="-285750"/>
            <a:r>
              <a:rPr lang="en-US" sz="2000" i="1" dirty="0" smtClean="0"/>
              <a:t>Joe</a:t>
            </a:r>
            <a:r>
              <a:rPr lang="en-US" sz="2000" dirty="0" smtClean="0"/>
              <a:t>:        I enjoy </a:t>
            </a:r>
            <a:r>
              <a:rPr lang="en-US" sz="2000" dirty="0" smtClean="0"/>
              <a:t>sightseeing </a:t>
            </a:r>
            <a:r>
              <a:rPr lang="en-US" sz="2000" dirty="0" smtClean="0"/>
              <a:t>and tasting </a:t>
            </a:r>
            <a:r>
              <a:rPr lang="en-US" sz="2000" dirty="0" smtClean="0"/>
              <a:t>all the </a:t>
            </a:r>
            <a:r>
              <a:rPr lang="en-US" sz="2000" dirty="0" smtClean="0"/>
              <a:t>food in all the countries I visit. </a:t>
            </a:r>
          </a:p>
          <a:p>
            <a:pPr marL="285750" indent="-285750"/>
            <a:r>
              <a:rPr lang="en-US" sz="2000" i="1" dirty="0" smtClean="0"/>
              <a:t>Mary</a:t>
            </a:r>
            <a:r>
              <a:rPr lang="en-US" sz="2000" dirty="0" smtClean="0"/>
              <a:t>:    That sounds like the best part of travelling. </a:t>
            </a:r>
          </a:p>
          <a:p>
            <a:r>
              <a:rPr lang="en-US" sz="2000" i="1" dirty="0" smtClean="0"/>
              <a:t>Joe</a:t>
            </a:r>
            <a:r>
              <a:rPr lang="en-US" sz="2000" dirty="0" smtClean="0"/>
              <a:t>:       What about you Mary? What are your plans for this holiday?</a:t>
            </a:r>
          </a:p>
          <a:p>
            <a:pPr marL="285750" indent="-285750"/>
            <a:r>
              <a:rPr lang="en-US" sz="2000" i="1" dirty="0" smtClean="0"/>
              <a:t>Mary</a:t>
            </a:r>
            <a:r>
              <a:rPr lang="en-US" sz="2000" dirty="0" smtClean="0"/>
              <a:t>:   My plans are different. I am going to the seaside.  </a:t>
            </a:r>
          </a:p>
          <a:p>
            <a:pPr marL="285750" indent="-285750"/>
            <a:r>
              <a:rPr lang="en-US" sz="2000" i="1" dirty="0" smtClean="0"/>
              <a:t>Joe</a:t>
            </a:r>
            <a:r>
              <a:rPr lang="en-US" sz="2000" dirty="0" smtClean="0"/>
              <a:t>:       Great! Are you going to try a boat trip in the Black Sea?</a:t>
            </a:r>
          </a:p>
          <a:p>
            <a:pPr marL="285750" indent="-285750"/>
            <a:r>
              <a:rPr lang="en-US" sz="2000" i="1" dirty="0" smtClean="0"/>
              <a:t>Mary</a:t>
            </a:r>
            <a:r>
              <a:rPr lang="en-US" sz="2000" dirty="0" smtClean="0"/>
              <a:t>:   No, this time I’m afraid not.  Have a safe flight to Europe, Joe.</a:t>
            </a:r>
          </a:p>
          <a:p>
            <a:pPr marL="285750" indent="-285750"/>
            <a:r>
              <a:rPr lang="en-US" sz="2000" i="1" dirty="0" smtClean="0"/>
              <a:t>Joe</a:t>
            </a:r>
            <a:r>
              <a:rPr lang="en-US" sz="2000" dirty="0" smtClean="0"/>
              <a:t>:       Thank you, Mary, and have a nice seaside holiday.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37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B0EB21-BD7B-134F-A8AB-C3242F6AC4FC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819FA-C1DD-974C-B144-A065611F630A}"/>
              </a:ext>
            </a:extLst>
          </p:cNvPr>
          <p:cNvSpPr txBox="1"/>
          <p:nvPr/>
        </p:nvSpPr>
        <p:spPr>
          <a:xfrm>
            <a:off x="6039797" y="561380"/>
            <a:ext cx="4803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Reading Comprehension</a:t>
            </a: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7CF380E1-C57A-D64A-A6CF-9C536FAA59C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B74D7-6FC5-1C45-89C5-6A1D605B3E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3015734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000500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69036" y="1802890"/>
            <a:ext cx="9503764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Which picture matches Joe’s and Mary’s plans for the holidays?</a:t>
            </a:r>
            <a:endParaRPr lang="ka-GE" sz="2800" dirty="0" smtClean="0">
              <a:solidFill>
                <a:schemeClr val="bg1"/>
              </a:solidFill>
            </a:endParaRPr>
          </a:p>
          <a:p>
            <a:r>
              <a:rPr lang="ka-GE" sz="2800" dirty="0" smtClean="0">
                <a:solidFill>
                  <a:schemeClr val="bg1"/>
                </a:solidFill>
              </a:rPr>
              <a:t>რომელი სურათი </a:t>
            </a:r>
            <a:r>
              <a:rPr lang="ka-GE" sz="2800" dirty="0" smtClean="0">
                <a:solidFill>
                  <a:schemeClr val="bg1"/>
                </a:solidFill>
              </a:rPr>
              <a:t>შეესაბამება</a:t>
            </a:r>
            <a:r>
              <a:rPr lang="ka-GE" sz="2800" dirty="0" smtClean="0">
                <a:solidFill>
                  <a:schemeClr val="bg1"/>
                </a:solidFill>
              </a:rPr>
              <a:t> </a:t>
            </a:r>
            <a:r>
              <a:rPr lang="ka-GE" sz="2800" dirty="0" smtClean="0">
                <a:solidFill>
                  <a:schemeClr val="bg1"/>
                </a:solidFill>
              </a:rPr>
              <a:t>ჯოს და მერის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ka-GE" sz="2800" dirty="0" smtClean="0">
                <a:solidFill>
                  <a:schemeClr val="bg1"/>
                </a:solidFill>
              </a:rPr>
              <a:t>დასვენების გეგმებს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43" y="3292676"/>
            <a:ext cx="3196917" cy="23465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32" y="3289030"/>
            <a:ext cx="2934625" cy="23914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26" y="3289030"/>
            <a:ext cx="3005459" cy="23772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435043" y="5685566"/>
            <a:ext cx="3196918" cy="61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Mary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20740" y="5715546"/>
            <a:ext cx="2934625" cy="588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968675" y="5730537"/>
            <a:ext cx="3004125" cy="588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1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6B224D0D-BE8B-7944-8081-5733DE1BA7FE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C9C676-460F-7243-9529-9A6C431F19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62" y="1881892"/>
            <a:ext cx="7178102" cy="36648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33263" y="5449128"/>
            <a:ext cx="7178102" cy="1043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Where are you going to </a:t>
            </a:r>
            <a:r>
              <a:rPr lang="en-US" sz="3600" dirty="0" smtClean="0"/>
              <a:t>travel?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791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B0EB21-BD7B-134F-A8AB-C3242F6AC4FC}"/>
              </a:ext>
            </a:extLst>
          </p:cNvPr>
          <p:cNvSpPr/>
          <p:nvPr/>
        </p:nvSpPr>
        <p:spPr>
          <a:xfrm>
            <a:off x="5865927" y="561380"/>
            <a:ext cx="4296646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819FA-C1DD-974C-B144-A065611F630A}"/>
              </a:ext>
            </a:extLst>
          </p:cNvPr>
          <p:cNvSpPr txBox="1"/>
          <p:nvPr/>
        </p:nvSpPr>
        <p:spPr>
          <a:xfrm>
            <a:off x="6039797" y="561380"/>
            <a:ext cx="4006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Reading Comprehension</a:t>
            </a: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7CF380E1-C57A-D64A-A6CF-9C536FAA59C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B74D7-6FC5-1C45-89C5-6A1D605B3E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3015734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000500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09076" y="1785520"/>
            <a:ext cx="8754256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Decide if the sentences are true or false</a:t>
            </a:r>
          </a:p>
          <a:p>
            <a:r>
              <a:rPr lang="ka-GE" sz="2800" dirty="0" smtClean="0">
                <a:solidFill>
                  <a:schemeClr val="bg1"/>
                </a:solidFill>
              </a:rPr>
              <a:t>გადაწყვიტეთ სწორია თუ არა წინადადებები</a:t>
            </a:r>
            <a:endParaRPr lang="ka-GE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4066" y="2878111"/>
            <a:ext cx="8679304" cy="3627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Joe is going to America for a vacation.                           False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dirty="0" smtClean="0"/>
              <a:t>Mary likes Joe’s plans for his holiday.                             True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dirty="0" smtClean="0"/>
              <a:t>Joe </a:t>
            </a:r>
            <a:r>
              <a:rPr lang="en-US" sz="2400" dirty="0"/>
              <a:t>only enjoys doing </a:t>
            </a:r>
            <a:r>
              <a:rPr lang="en-US" sz="2400" dirty="0" smtClean="0"/>
              <a:t>sightseeing in all countries he visits.  False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dirty="0" smtClean="0"/>
              <a:t>Mary isn’t going to the seaside.                                      False 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dirty="0" smtClean="0"/>
              <a:t>Mary’s and Joe’s plans for the holiday are different.  True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74570" y="3407764"/>
            <a:ext cx="989352" cy="434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71656" y="3944911"/>
            <a:ext cx="976857" cy="434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002214" y="4474564"/>
            <a:ext cx="986854" cy="434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74571" y="5061678"/>
            <a:ext cx="989351" cy="434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274572" y="5612492"/>
            <a:ext cx="989350" cy="434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782063" y="561384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 </a:t>
            </a:r>
          </a:p>
          <a:p>
            <a:pPr algn="ctr"/>
            <a:r>
              <a:rPr lang="ka-GE" sz="2800" dirty="0" smtClean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34518" y="1843790"/>
            <a:ext cx="10478125" cy="1678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Read the sentences from the text and think which part has the meaning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‘</a:t>
            </a:r>
            <a:r>
              <a:rPr lang="en-US" sz="2400" b="1" dirty="0" smtClean="0">
                <a:solidFill>
                  <a:schemeClr val="bg1"/>
                </a:solidFill>
              </a:rPr>
              <a:t>to have a plan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</a:p>
          <a:p>
            <a:pPr algn="ctr"/>
            <a:r>
              <a:rPr lang="ka-GE" sz="2400" dirty="0" smtClean="0">
                <a:solidFill>
                  <a:schemeClr val="bg1"/>
                </a:solidFill>
              </a:rPr>
              <a:t>წაიკითხეთ და გადაწყვიტეთ წინადადების რომელი ნაწილი</a:t>
            </a:r>
            <a:r>
              <a:rPr lang="ka-GE" sz="2400" dirty="0">
                <a:solidFill>
                  <a:schemeClr val="bg1"/>
                </a:solidFill>
              </a:rPr>
              <a:t> </a:t>
            </a:r>
            <a:r>
              <a:rPr lang="ka-GE" sz="2400" dirty="0" smtClean="0">
                <a:solidFill>
                  <a:schemeClr val="bg1"/>
                </a:solidFill>
              </a:rPr>
              <a:t>შეესაბამება </a:t>
            </a:r>
            <a:r>
              <a:rPr lang="en-US" sz="2400" dirty="0" smtClean="0">
                <a:solidFill>
                  <a:schemeClr val="bg1"/>
                </a:solidFill>
              </a:rPr>
              <a:t>,,</a:t>
            </a:r>
            <a:r>
              <a:rPr lang="ka-GE" sz="2400" dirty="0" smtClean="0">
                <a:solidFill>
                  <a:schemeClr val="bg1"/>
                </a:solidFill>
              </a:rPr>
              <a:t>გეგმის ქონას’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4459" y="4002374"/>
            <a:ext cx="10403174" cy="18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She’s going to buy a new suitcase.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2.  He’s going to take a trip.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1246732" y="4541645"/>
            <a:ext cx="1586407" cy="45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31741" y="5305704"/>
            <a:ext cx="1616388" cy="45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4202" y="3114354"/>
            <a:ext cx="10088381" cy="1069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We use </a:t>
            </a:r>
            <a:r>
              <a:rPr lang="en-US" sz="2800" b="1" i="1" dirty="0" smtClean="0">
                <a:solidFill>
                  <a:schemeClr val="bg1"/>
                </a:solidFill>
              </a:rPr>
              <a:t> ‘</a:t>
            </a:r>
            <a:r>
              <a:rPr lang="en-US" sz="2800" b="1" i="1" u="sng" dirty="0" smtClean="0">
                <a:solidFill>
                  <a:schemeClr val="bg1"/>
                </a:solidFill>
              </a:rPr>
              <a:t>to be going to’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to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talk about </a:t>
            </a:r>
            <a:r>
              <a:rPr lang="en-US" sz="2800" b="1" i="1" dirty="0" smtClean="0">
                <a:solidFill>
                  <a:schemeClr val="bg1"/>
                </a:solidFill>
              </a:rPr>
              <a:t>future plans.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ka-GE" sz="28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15273" y="1708388"/>
            <a:ext cx="7086600" cy="1138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t</a:t>
            </a:r>
            <a:r>
              <a:rPr lang="en-US" sz="2800" i="1" dirty="0" smtClean="0">
                <a:solidFill>
                  <a:schemeClr val="bg1"/>
                </a:solidFill>
              </a:rPr>
              <a:t>o </a:t>
            </a:r>
            <a:r>
              <a:rPr lang="en-US" sz="2800" i="1" dirty="0" smtClean="0">
                <a:solidFill>
                  <a:schemeClr val="bg1"/>
                </a:solidFill>
              </a:rPr>
              <a:t>be going to  -  </a:t>
            </a:r>
            <a:r>
              <a:rPr lang="en-US" sz="2800" dirty="0" smtClean="0">
                <a:solidFill>
                  <a:schemeClr val="bg1"/>
                </a:solidFill>
              </a:rPr>
              <a:t>For Future Plans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to </a:t>
            </a:r>
            <a:r>
              <a:rPr lang="en-US" sz="2800" i="1" dirty="0" smtClean="0">
                <a:solidFill>
                  <a:schemeClr val="bg1"/>
                </a:solidFill>
              </a:rPr>
              <a:t>be going to  -   </a:t>
            </a:r>
            <a:r>
              <a:rPr lang="ka-GE" sz="2800" dirty="0" smtClean="0">
                <a:solidFill>
                  <a:schemeClr val="bg1"/>
                </a:solidFill>
              </a:rPr>
              <a:t>მომავალი გეგმებისთვის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8587" y="4238469"/>
            <a:ext cx="4462685" cy="1761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He’s going </a:t>
            </a:r>
            <a:r>
              <a:rPr lang="en-US" sz="2800" dirty="0" smtClean="0">
                <a:solidFill>
                  <a:srgbClr val="FFC000"/>
                </a:solidFill>
              </a:rPr>
              <a:t>to </a:t>
            </a:r>
            <a:r>
              <a:rPr lang="en-US" sz="2800" dirty="0" smtClean="0"/>
              <a:t>take a trip.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6685612" y="4238469"/>
            <a:ext cx="4675057" cy="1761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He has a plan to take a trip  </a:t>
            </a:r>
          </a:p>
          <a:p>
            <a:pPr algn="ctr"/>
            <a:r>
              <a:rPr lang="en-US" sz="2800" dirty="0" smtClean="0"/>
              <a:t>(in the future). 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5794924" y="4900179"/>
            <a:ext cx="74441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=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947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107815" y="1349678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715273" y="1708388"/>
            <a:ext cx="7086600" cy="1138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to </a:t>
            </a:r>
            <a:r>
              <a:rPr lang="en-US" sz="2800" i="1" dirty="0" smtClean="0">
                <a:solidFill>
                  <a:schemeClr val="bg1"/>
                </a:solidFill>
              </a:rPr>
              <a:t>be going to  - </a:t>
            </a:r>
            <a:r>
              <a:rPr lang="en-US" sz="2800" dirty="0" smtClean="0">
                <a:solidFill>
                  <a:schemeClr val="bg1"/>
                </a:solidFill>
              </a:rPr>
              <a:t>For Future Plans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to </a:t>
            </a:r>
            <a:r>
              <a:rPr lang="en-US" sz="2800" i="1" dirty="0" smtClean="0">
                <a:solidFill>
                  <a:schemeClr val="bg1"/>
                </a:solidFill>
              </a:rPr>
              <a:t>be going to  - </a:t>
            </a:r>
            <a:r>
              <a:rPr lang="ka-GE" sz="2800" dirty="0" smtClean="0">
                <a:solidFill>
                  <a:schemeClr val="bg1"/>
                </a:solidFill>
              </a:rPr>
              <a:t>მომავალი გეგმებისთვის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13613" y="3102964"/>
            <a:ext cx="3087975" cy="1214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to be going to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40642" y="3087975"/>
            <a:ext cx="3462727" cy="1214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b</a:t>
            </a:r>
            <a:r>
              <a:rPr lang="en-US" sz="2800" dirty="0" smtClean="0">
                <a:solidFill>
                  <a:srgbClr val="FFC000"/>
                </a:solidFill>
              </a:rPr>
              <a:t>are infinitive 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4351" y="3433025"/>
            <a:ext cx="641840" cy="522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+</a:t>
            </a:r>
            <a:endParaRPr lang="en-US" sz="400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956387"/>
              </p:ext>
            </p:extLst>
          </p:nvPr>
        </p:nvGraphicFramePr>
        <p:xfrm>
          <a:off x="2734235" y="4580965"/>
          <a:ext cx="6814500" cy="1998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233">
                  <a:extLst>
                    <a:ext uri="{9D8B030D-6E8A-4147-A177-3AD203B41FA5}">
                      <a16:colId xmlns:a16="http://schemas.microsoft.com/office/drawing/2014/main" val="844103242"/>
                    </a:ext>
                  </a:extLst>
                </a:gridCol>
                <a:gridCol w="4717267">
                  <a:extLst>
                    <a:ext uri="{9D8B030D-6E8A-4147-A177-3AD203B41FA5}">
                      <a16:colId xmlns:a16="http://schemas.microsoft.com/office/drawing/2014/main" val="1793247730"/>
                    </a:ext>
                  </a:extLst>
                </a:gridCol>
              </a:tblGrid>
              <a:tr h="495357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Affirmative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She’s 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going to take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 a taxi.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46566"/>
                  </a:ext>
                </a:extLst>
              </a:tr>
              <a:tr h="92183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Interrogative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Is 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she 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going to take a taxi?</a:t>
                      </a:r>
                    </a:p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Yes,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she 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is.</a:t>
                      </a:r>
                    </a:p>
                    <a:p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No, 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she 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isn’t.</a:t>
                      </a:r>
                      <a:endParaRPr lang="en-US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852852"/>
                  </a:ext>
                </a:extLst>
              </a:tr>
              <a:tr h="581114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Negative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She</a:t>
                      </a:r>
                      <a:r>
                        <a:rPr lang="ka-GE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isn’t 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going to take a taxi.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205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47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715273" y="1708388"/>
            <a:ext cx="7086600" cy="1138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to </a:t>
            </a:r>
            <a:r>
              <a:rPr lang="en-US" sz="2800" i="1" dirty="0" smtClean="0">
                <a:solidFill>
                  <a:schemeClr val="bg1"/>
                </a:solidFill>
              </a:rPr>
              <a:t>be going to  -  </a:t>
            </a:r>
            <a:r>
              <a:rPr lang="en-US" sz="2800" dirty="0" smtClean="0">
                <a:solidFill>
                  <a:schemeClr val="bg1"/>
                </a:solidFill>
              </a:rPr>
              <a:t>For Future Plans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to </a:t>
            </a:r>
            <a:r>
              <a:rPr lang="en-US" sz="2800" i="1" dirty="0" smtClean="0">
                <a:solidFill>
                  <a:schemeClr val="bg1"/>
                </a:solidFill>
              </a:rPr>
              <a:t>be going to  -   </a:t>
            </a:r>
            <a:r>
              <a:rPr lang="ka-GE" sz="2800" dirty="0" smtClean="0">
                <a:solidFill>
                  <a:schemeClr val="bg1"/>
                </a:solidFill>
              </a:rPr>
              <a:t>მომავალი გეგმებისთვის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085544"/>
              </p:ext>
            </p:extLst>
          </p:nvPr>
        </p:nvGraphicFramePr>
        <p:xfrm>
          <a:off x="1139253" y="3046420"/>
          <a:ext cx="10461485" cy="187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1028">
                  <a:extLst>
                    <a:ext uri="{9D8B030D-6E8A-4147-A177-3AD203B41FA5}">
                      <a16:colId xmlns:a16="http://schemas.microsoft.com/office/drawing/2014/main" val="844103242"/>
                    </a:ext>
                  </a:extLst>
                </a:gridCol>
                <a:gridCol w="5220457">
                  <a:extLst>
                    <a:ext uri="{9D8B030D-6E8A-4147-A177-3AD203B41FA5}">
                      <a16:colId xmlns:a16="http://schemas.microsoft.com/office/drawing/2014/main" val="1793247730"/>
                    </a:ext>
                  </a:extLst>
                </a:gridCol>
              </a:tblGrid>
              <a:tr h="7528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C000"/>
                          </a:solidFill>
                        </a:rPr>
                        <a:t>will</a:t>
                      </a:r>
                      <a:endParaRPr lang="en-US" sz="28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C000"/>
                          </a:solidFill>
                        </a:rPr>
                        <a:t>to be going to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46566"/>
                  </a:ext>
                </a:extLst>
              </a:tr>
              <a:tr h="1117493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-Joe,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 this company sells the cheapest tickets to Italy.</a:t>
                      </a:r>
                    </a:p>
                    <a:p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-Oh, really? Maybe </a:t>
                      </a:r>
                      <a:r>
                        <a:rPr lang="en-US" b="1" u="sng" baseline="0" dirty="0" smtClean="0">
                          <a:solidFill>
                            <a:schemeClr val="bg1"/>
                          </a:solidFill>
                        </a:rPr>
                        <a:t>I’ll buy 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my flight tickets there.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-Joe,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 this company sells the cheapest tickets to Italy.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- Yes, I know. </a:t>
                      </a:r>
                      <a:r>
                        <a:rPr lang="en-US" b="1" u="sng" baseline="0" dirty="0" smtClean="0">
                          <a:solidFill>
                            <a:schemeClr val="bg1"/>
                          </a:solidFill>
                        </a:rPr>
                        <a:t>I’m going to buy 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my flight tickets there.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852852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069299" y="5099527"/>
            <a:ext cx="5421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Decision made at the moment of speaking for the future activity. </a:t>
            </a:r>
            <a:endParaRPr lang="en-US" sz="2400" u="sn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84616" y="5140458"/>
            <a:ext cx="53409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Already planned activity for the future.</a:t>
            </a:r>
            <a:endParaRPr lang="en-US" sz="2400" b="0" u="sng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47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Grammar Practice </a:t>
            </a:r>
            <a:r>
              <a:rPr lang="ka-GE" sz="2800" dirty="0" smtClean="0"/>
              <a:t>გრამატიკის დავალება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94478" y="1708388"/>
            <a:ext cx="10523095" cy="1484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Write the sentences about holiday plans  of your family members. Use </a:t>
            </a:r>
            <a:r>
              <a:rPr lang="en-US" sz="2000" i="1" dirty="0" smtClean="0"/>
              <a:t>to be going to</a:t>
            </a:r>
            <a:endParaRPr lang="en-US" sz="2000" dirty="0" smtClean="0"/>
          </a:p>
          <a:p>
            <a:r>
              <a:rPr lang="ka-GE" sz="2000" dirty="0" smtClean="0"/>
              <a:t>დაწერეთ წინადადებები თქვენი ოჯახის წევრების არდადეგების გეგმების შესახებ. გამოიყენეთ </a:t>
            </a:r>
            <a:r>
              <a:rPr lang="en-US" sz="2000" i="1" dirty="0" smtClean="0"/>
              <a:t>to be going to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9299" y="5099527"/>
            <a:ext cx="5421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u="sn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94675" y="5035527"/>
            <a:ext cx="53409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0" u="sng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50898" y="4092315"/>
            <a:ext cx="5095224" cy="96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I’m going to fly to France.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292454" y="5743962"/>
            <a:ext cx="5085079" cy="895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She’s going to join the voyage.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04562" y="4487904"/>
            <a:ext cx="2324100" cy="413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fly to France</a:t>
            </a:r>
            <a:endParaRPr lang="en-US" dirty="0"/>
          </a:p>
        </p:txBody>
      </p:sp>
      <p:pic>
        <p:nvPicPr>
          <p:cNvPr id="23" name="Picture 22" descr="18-183564_lukes-little-sister-brother-face-clipart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709990" y="3168677"/>
            <a:ext cx="1737747" cy="140332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484025" y="6149506"/>
            <a:ext cx="2239703" cy="446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join the voyage</a:t>
            </a:r>
            <a:endParaRPr lang="en-US" dirty="0"/>
          </a:p>
        </p:txBody>
      </p:sp>
      <p:pic>
        <p:nvPicPr>
          <p:cNvPr id="25" name="Picture 24" descr="cartoon-happy-school-girl-uniform-carrying-backpack_29190-4931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6057" y="4965243"/>
            <a:ext cx="1196965" cy="119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7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65686" y="561299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 Practice </a:t>
            </a:r>
            <a:r>
              <a:rPr lang="ka-GE" sz="2800" dirty="0"/>
              <a:t>გრამატიკის დავალება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94478" y="1708388"/>
            <a:ext cx="10523095" cy="1484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Write the sentences about holiday plans  of your family members. Use </a:t>
            </a:r>
            <a:r>
              <a:rPr lang="en-US" sz="2000" i="1" dirty="0" smtClean="0"/>
              <a:t>to be going to</a:t>
            </a:r>
            <a:endParaRPr lang="en-US" sz="2000" dirty="0" smtClean="0"/>
          </a:p>
          <a:p>
            <a:r>
              <a:rPr lang="ka-GE" sz="2000" dirty="0" smtClean="0"/>
              <a:t>დაწერეთ წინადადებები თქვენი ოჯახის წევრების არდადეგების გეგმების შესახებ. გამოიყენეთ </a:t>
            </a:r>
            <a:r>
              <a:rPr lang="en-US" sz="2000" i="1" dirty="0" smtClean="0"/>
              <a:t>to be going to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9299" y="5099527"/>
            <a:ext cx="5421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u="sn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94675" y="5035527"/>
            <a:ext cx="53409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0" u="sng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97385" y="4112744"/>
            <a:ext cx="5001280" cy="895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They’re going to travel to Japan.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367405" y="5656356"/>
            <a:ext cx="5001280" cy="895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We’re going to enjoy our holidays.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234737" y="4340752"/>
            <a:ext cx="2324100" cy="513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travel to Japan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219747" y="6008074"/>
            <a:ext cx="2324100" cy="513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enjoy our holidays</a:t>
            </a:r>
            <a:endParaRPr lang="en-US" dirty="0"/>
          </a:p>
        </p:txBody>
      </p:sp>
      <p:pic>
        <p:nvPicPr>
          <p:cNvPr id="31" name="Picture 30" descr="black-woman-thinking-vector-20481460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8190" y="3147934"/>
            <a:ext cx="905424" cy="1183059"/>
          </a:xfrm>
          <a:prstGeom prst="rect">
            <a:avLst/>
          </a:prstGeom>
        </p:spPr>
      </p:pic>
      <p:pic>
        <p:nvPicPr>
          <p:cNvPr id="32" name="Picture 31" descr="kissclipart-dad-clipart-father-clip-art-a0765f336f92d61b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6344" y="3252867"/>
            <a:ext cx="1256463" cy="1116592"/>
          </a:xfrm>
          <a:prstGeom prst="rect">
            <a:avLst/>
          </a:prstGeom>
        </p:spPr>
      </p:pic>
      <p:pic>
        <p:nvPicPr>
          <p:cNvPr id="33" name="Picture 32" descr="18-183564_lukes-little-sister-brother-face-clipart-removebg-pre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80598" y="4982487"/>
            <a:ext cx="1310809" cy="1058549"/>
          </a:xfrm>
          <a:prstGeom prst="rect">
            <a:avLst/>
          </a:prstGeom>
        </p:spPr>
      </p:pic>
      <p:pic>
        <p:nvPicPr>
          <p:cNvPr id="34" name="Picture 33" descr="cartoon-happy-school-girl-uniform-carrying-backpack_29190-4931-removebg-previe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6214" y="5055184"/>
            <a:ext cx="910901" cy="910901"/>
          </a:xfrm>
          <a:prstGeom prst="rect">
            <a:avLst/>
          </a:prstGeom>
        </p:spPr>
      </p:pic>
      <p:pic>
        <p:nvPicPr>
          <p:cNvPr id="35" name="Picture 34" descr="black-woman-thinking-vector-20481460-removebg-previ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4949" y="4904282"/>
            <a:ext cx="801151" cy="1046813"/>
          </a:xfrm>
          <a:prstGeom prst="rect">
            <a:avLst/>
          </a:prstGeom>
        </p:spPr>
      </p:pic>
      <p:pic>
        <p:nvPicPr>
          <p:cNvPr id="36" name="Picture 35" descr="kissclipart-dad-clipart-father-clip-art-a0765f336f92d61b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8390" y="4919274"/>
            <a:ext cx="1256463" cy="111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7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 Practice </a:t>
            </a:r>
            <a:r>
              <a:rPr lang="ka-GE" sz="2800" dirty="0"/>
              <a:t>გრამატიკის დავალება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64498" y="1693398"/>
            <a:ext cx="10523095" cy="1484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Find and correct the mistakes in the sentences</a:t>
            </a:r>
          </a:p>
          <a:p>
            <a:r>
              <a:rPr lang="ka-GE" sz="2400" dirty="0" smtClean="0"/>
              <a:t>იპოვეთ და შეასწორეთ შეცდომები წინადადებებში</a:t>
            </a:r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1069299" y="5099527"/>
            <a:ext cx="5421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u="sn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94675" y="5035527"/>
            <a:ext cx="53409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0" u="sng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6321" y="3249933"/>
            <a:ext cx="10421312" cy="3413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smtClean="0"/>
              <a:t>What   you are     going  to do tomorrow?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They        going to      watch a football match on Sunday.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Ann is going to studying    French this year.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We not are going   to visit our friends tonight.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I   going to          travel to England this summer.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Are you go to          buy a rucksack this weekend?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771390" y="3642609"/>
            <a:ext cx="1001790" cy="45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013731" y="4184753"/>
            <a:ext cx="1014282" cy="45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713219" y="4724399"/>
            <a:ext cx="959371" cy="45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648918" y="5321508"/>
            <a:ext cx="1094281" cy="45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467812" y="5835184"/>
            <a:ext cx="804420" cy="45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411627" y="6370819"/>
            <a:ext cx="1226642" cy="45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831244" y="3304475"/>
            <a:ext cx="941936" cy="262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are you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771390" y="3763008"/>
            <a:ext cx="1304143" cy="389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are going to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638269" y="4380411"/>
            <a:ext cx="959372" cy="284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582685" y="4871644"/>
            <a:ext cx="1379094" cy="389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aren’t going 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376155" y="5498057"/>
            <a:ext cx="1319134" cy="299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 going to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199212" y="5981076"/>
            <a:ext cx="1733751" cy="347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Are you going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7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7195279" y="674557"/>
            <a:ext cx="3947591" cy="855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Summing up-</a:t>
            </a:r>
            <a:r>
              <a:rPr lang="ka-GE" sz="2400" dirty="0" smtClean="0"/>
              <a:t>შეჯამება</a:t>
            </a:r>
          </a:p>
          <a:p>
            <a:pPr algn="ctr"/>
            <a:r>
              <a:rPr lang="en-US" sz="2400" dirty="0" smtClean="0"/>
              <a:t>Vocabulary-</a:t>
            </a:r>
            <a:r>
              <a:rPr lang="ka-GE" sz="2400" dirty="0" smtClean="0"/>
              <a:t>ლექსიკა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264972" y="801738"/>
            <a:ext cx="3907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164879298"/>
              </p:ext>
            </p:extLst>
          </p:nvPr>
        </p:nvGraphicFramePr>
        <p:xfrm>
          <a:off x="1216658" y="1625600"/>
          <a:ext cx="9349716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9" name="Rectangle 28"/>
          <p:cNvSpPr/>
          <p:nvPr/>
        </p:nvSpPr>
        <p:spPr>
          <a:xfrm>
            <a:off x="3478307" y="2531716"/>
            <a:ext cx="2241176" cy="520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ღირსშესანიშნაობა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10800000" flipV="1">
            <a:off x="5996354" y="2613868"/>
            <a:ext cx="1704876" cy="506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მოგზაურობა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364362" y="3612379"/>
            <a:ext cx="2425875" cy="757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მოგზაურობა</a:t>
            </a:r>
          </a:p>
          <a:p>
            <a:pPr algn="ctr"/>
            <a:r>
              <a:rPr lang="ka-GE" dirty="0" smtClean="0"/>
              <a:t>(მოკლე მანძილზე)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56394" y="5385521"/>
            <a:ext cx="1855159" cy="710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საზღვაო მოგზაურობა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6097602" y="6212638"/>
            <a:ext cx="1429355" cy="405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ფრენა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918841" y="6172964"/>
            <a:ext cx="1465063" cy="418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ჩემოდანი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09173" y="5422608"/>
            <a:ext cx="1594464" cy="516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ზურგჩანთა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47431" y="3887968"/>
            <a:ext cx="1687969" cy="428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ბარგი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Summing up - </a:t>
            </a:r>
            <a:r>
              <a:rPr lang="en-GB" sz="2800" dirty="0" err="1"/>
              <a:t>შ</a:t>
            </a:r>
            <a:r>
              <a:rPr lang="ka-GE" sz="2800" dirty="0"/>
              <a:t>ეჯამება</a:t>
            </a:r>
          </a:p>
          <a:p>
            <a:pPr algn="ctr"/>
            <a:r>
              <a:rPr lang="en-GB" sz="2800" dirty="0"/>
              <a:t>Grammar 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83873" y="2101417"/>
            <a:ext cx="6100556" cy="2283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You </a:t>
            </a:r>
            <a:r>
              <a:rPr lang="en-US" sz="3200" b="1" u="sng" dirty="0" smtClean="0">
                <a:solidFill>
                  <a:schemeClr val="bg1"/>
                </a:solidFill>
              </a:rPr>
              <a:t>are going to learn </a:t>
            </a:r>
            <a:r>
              <a:rPr lang="en-US" sz="3200" dirty="0" smtClean="0">
                <a:solidFill>
                  <a:schemeClr val="bg1"/>
                </a:solidFill>
              </a:rPr>
              <a:t>English with the “TV School” lessons.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73" y="2086428"/>
            <a:ext cx="3907877" cy="228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-15936" y="3281982"/>
            <a:ext cx="12207936" cy="193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Travelling</a:t>
            </a:r>
          </a:p>
          <a:p>
            <a:pPr algn="ctr"/>
            <a:r>
              <a:rPr lang="ka-GE" sz="7200" dirty="0" smtClean="0">
                <a:solidFill>
                  <a:schemeClr val="bg1"/>
                </a:solidFill>
              </a:rPr>
              <a:t>მოგზაურობა</a:t>
            </a:r>
            <a:endParaRPr lang="en-US" sz="7200" dirty="0">
              <a:solidFill>
                <a:schemeClr val="bg1"/>
              </a:solidFill>
            </a:endParaRPr>
          </a:p>
          <a:p>
            <a:pPr algn="ctr"/>
            <a:endParaRPr lang="en-US" sz="6600" b="1" i="1" dirty="0">
              <a:solidFill>
                <a:schemeClr val="bg1"/>
              </a:solidFill>
            </a:endParaRPr>
          </a:p>
          <a:p>
            <a:pPr algn="ctr"/>
            <a:endParaRPr lang="ka-GE" sz="6600" b="1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027904-196F-904B-9355-BB432A4C971F}"/>
              </a:ext>
            </a:extLst>
          </p:cNvPr>
          <p:cNvSpPr/>
          <p:nvPr/>
        </p:nvSpPr>
        <p:spPr>
          <a:xfrm>
            <a:off x="2359742" y="4759357"/>
            <a:ext cx="72414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2359742" y="4760903"/>
            <a:ext cx="7241458" cy="104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a-GE" sz="3600" dirty="0">
                <a:solidFill>
                  <a:schemeClr val="bg1"/>
                </a:solidFill>
              </a:rPr>
              <a:t>ზოგადი ინგლისური დონე</a:t>
            </a:r>
            <a:r>
              <a:rPr lang="en-GB" sz="3600" dirty="0">
                <a:solidFill>
                  <a:schemeClr val="bg1"/>
                </a:solidFill>
              </a:rPr>
              <a:t>: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A</a:t>
            </a:r>
            <a:r>
              <a:rPr lang="ka-GE" sz="3600" dirty="0" smtClean="0">
                <a:solidFill>
                  <a:schemeClr val="bg1"/>
                </a:solidFill>
              </a:rPr>
              <a:t>2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76F4CF81-B284-2444-A541-8C1081006DB0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F1B48-F5DB-A54F-81EC-CABB8E6DC0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A64F2BC5-4774-624C-BE0C-2DE1299A824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05BB2-6254-4A43-84CD-0C99A6C51D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B7CF98-763A-244F-987E-04188D625C92}"/>
              </a:ext>
            </a:extLst>
          </p:cNvPr>
          <p:cNvSpPr/>
          <p:nvPr/>
        </p:nvSpPr>
        <p:spPr>
          <a:xfrm>
            <a:off x="5599923" y="463831"/>
            <a:ext cx="5107406" cy="1215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0524E-866E-4241-9E50-F0853B6DE3B2}"/>
              </a:ext>
            </a:extLst>
          </p:cNvPr>
          <p:cNvSpPr txBox="1"/>
          <p:nvPr/>
        </p:nvSpPr>
        <p:spPr>
          <a:xfrm>
            <a:off x="5599923" y="445960"/>
            <a:ext cx="51074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Homework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საშინაო დავალება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FCB39-0575-5D44-820A-6F3A172FC271}"/>
              </a:ext>
            </a:extLst>
          </p:cNvPr>
          <p:cNvSpPr/>
          <p:nvPr/>
        </p:nvSpPr>
        <p:spPr>
          <a:xfrm>
            <a:off x="768882" y="1814184"/>
            <a:ext cx="10754636" cy="1331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768882" y="1877956"/>
            <a:ext cx="12521046" cy="23035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Write about your plans for winter holidays</a:t>
            </a:r>
            <a:r>
              <a:rPr lang="ka-GE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according to the example</a:t>
            </a:r>
          </a:p>
          <a:p>
            <a:pPr>
              <a:buNone/>
            </a:pPr>
            <a:r>
              <a:rPr lang="ka-GE" sz="2400" dirty="0" smtClean="0">
                <a:solidFill>
                  <a:schemeClr val="bg1"/>
                </a:solidFill>
              </a:rPr>
              <a:t>ნიმუშის მიხედვით დაწერეთ თქვენი გეგმები ზამთრის არდადეგების </a:t>
            </a:r>
          </a:p>
          <a:p>
            <a:pPr>
              <a:buNone/>
            </a:pPr>
            <a:r>
              <a:rPr lang="ka-GE" sz="2400" dirty="0" smtClean="0">
                <a:solidFill>
                  <a:schemeClr val="bg1"/>
                </a:solidFill>
              </a:rPr>
              <a:t>შესახებ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674557" y="3567658"/>
            <a:ext cx="10987791" cy="2683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I’m going to </a:t>
            </a:r>
            <a:r>
              <a:rPr lang="en-US" sz="2800" smtClean="0"/>
              <a:t>spend winter holidays </a:t>
            </a:r>
            <a:r>
              <a:rPr lang="en-US" sz="2800" dirty="0" smtClean="0"/>
              <a:t>with my family in </a:t>
            </a:r>
            <a:r>
              <a:rPr lang="en-US" sz="2800" dirty="0" err="1" smtClean="0"/>
              <a:t>Gudauri</a:t>
            </a:r>
            <a:r>
              <a:rPr lang="en-US" sz="2800" dirty="0" smtClean="0"/>
              <a:t>. We’re going there by car. </a:t>
            </a:r>
            <a:r>
              <a:rPr lang="en-US" sz="2800" dirty="0" err="1" smtClean="0"/>
              <a:t>Gudauri</a:t>
            </a:r>
            <a:r>
              <a:rPr lang="en-US" sz="2800" dirty="0" smtClean="0"/>
              <a:t> isn’t far from Tbilisi, so it’ll be a short trip. I’m planning to go sightseeing near </a:t>
            </a:r>
            <a:r>
              <a:rPr lang="en-US" sz="2800" dirty="0" err="1" smtClean="0"/>
              <a:t>Gudauri</a:t>
            </a:r>
            <a:r>
              <a:rPr lang="en-US" sz="2800" dirty="0" smtClean="0"/>
              <a:t>. It’s very cold there, so I’m going to take warm clothes with me. We are going to stay in </a:t>
            </a:r>
            <a:r>
              <a:rPr lang="en-US" sz="2800" dirty="0" err="1" smtClean="0"/>
              <a:t>Gudauri</a:t>
            </a:r>
            <a:r>
              <a:rPr lang="en-US" sz="2800" dirty="0" smtClean="0"/>
              <a:t> for a week. I hope we’ll have fun in the mountains.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00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8F87C-AF34-154A-B407-40C1DCB27188}"/>
              </a:ext>
            </a:extLst>
          </p:cNvPr>
          <p:cNvSpPr/>
          <p:nvPr/>
        </p:nvSpPr>
        <p:spPr>
          <a:xfrm>
            <a:off x="5574887" y="375911"/>
            <a:ext cx="4970207" cy="1362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74887" y="375912"/>
            <a:ext cx="49702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Agenda</a:t>
            </a:r>
            <a:endParaRPr lang="ka-GE" sz="3500" dirty="0">
              <a:solidFill>
                <a:schemeClr val="bg1"/>
              </a:solidFill>
            </a:endParaRP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გაკვეთილის განრიგი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121925"/>
              </p:ext>
            </p:extLst>
          </p:nvPr>
        </p:nvGraphicFramePr>
        <p:xfrm>
          <a:off x="949835" y="1736834"/>
          <a:ext cx="5472835" cy="473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6B224D0D-BE8B-7944-8081-5733DE1BA7FE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C9C676-460F-7243-9529-9A6C431F19B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7264972" y="672018"/>
            <a:ext cx="3907878" cy="782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64972" y="801737"/>
            <a:ext cx="390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Vocabulary - </a:t>
            </a:r>
            <a:r>
              <a:rPr lang="ka-GE" sz="2800" dirty="0">
                <a:solidFill>
                  <a:schemeClr val="bg1"/>
                </a:solidFill>
              </a:rPr>
              <a:t>ლექსიკა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164879298"/>
              </p:ext>
            </p:extLst>
          </p:nvPr>
        </p:nvGraphicFramePr>
        <p:xfrm>
          <a:off x="1216658" y="1625600"/>
          <a:ext cx="9349716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9" name="Rectangle 28"/>
          <p:cNvSpPr/>
          <p:nvPr/>
        </p:nvSpPr>
        <p:spPr>
          <a:xfrm>
            <a:off x="3478307" y="2531716"/>
            <a:ext cx="2241176" cy="520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ღირსშესანიშნაობა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10800000" flipV="1">
            <a:off x="5996354" y="2613868"/>
            <a:ext cx="1704876" cy="506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მოგზაურობა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364362" y="3612379"/>
            <a:ext cx="2425875" cy="757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მოგზაურობა</a:t>
            </a:r>
          </a:p>
          <a:p>
            <a:pPr algn="ctr"/>
            <a:r>
              <a:rPr lang="ka-GE" dirty="0" smtClean="0"/>
              <a:t>(მოკლე მანძილზე)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56394" y="5385521"/>
            <a:ext cx="1855159" cy="710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საზღვაო მოგზაურობა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6097602" y="6212638"/>
            <a:ext cx="1429355" cy="405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ფრენა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918841" y="6172964"/>
            <a:ext cx="1465063" cy="418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ჩემოდანი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09173" y="5422608"/>
            <a:ext cx="1594464" cy="516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ზურგჩანთა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47431" y="3887968"/>
            <a:ext cx="1687969" cy="428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ბარგი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Oval 4"/>
          <p:cNvSpPr/>
          <p:nvPr/>
        </p:nvSpPr>
        <p:spPr>
          <a:xfrm>
            <a:off x="4439593" y="2269589"/>
            <a:ext cx="3223913" cy="21283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/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/>
              <a:t> </a:t>
            </a:r>
          </a:p>
        </p:txBody>
      </p:sp>
      <p:sp>
        <p:nvSpPr>
          <p:cNvPr id="16" name="Oval 15"/>
          <p:cNvSpPr/>
          <p:nvPr/>
        </p:nvSpPr>
        <p:spPr>
          <a:xfrm>
            <a:off x="4376282" y="1945227"/>
            <a:ext cx="3223914" cy="222203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endParaRPr lang="ka-GE" sz="2800" dirty="0" smtClean="0"/>
          </a:p>
          <a:p>
            <a:pPr lvl="0" algn="ctr"/>
            <a:r>
              <a:rPr lang="en-US" sz="2800" dirty="0" smtClean="0"/>
              <a:t>journey</a:t>
            </a:r>
          </a:p>
          <a:p>
            <a:pPr lvl="0" algn="ctr"/>
            <a:r>
              <a:rPr lang="en-US" sz="2800" dirty="0" smtClean="0"/>
              <a:t>(n.)</a:t>
            </a:r>
            <a:endParaRPr lang="ka-GE" sz="2800" dirty="0"/>
          </a:p>
        </p:txBody>
      </p:sp>
      <p:sp>
        <p:nvSpPr>
          <p:cNvPr id="19" name="Rectangle 18"/>
          <p:cNvSpPr/>
          <p:nvPr/>
        </p:nvSpPr>
        <p:spPr>
          <a:xfrm>
            <a:off x="4203786" y="3916451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მოგზაურობა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3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86340" y="2155090"/>
            <a:ext cx="3823339" cy="270012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endParaRPr lang="ka-GE" sz="2800" dirty="0" smtClean="0"/>
          </a:p>
          <a:p>
            <a:pPr lvl="0" algn="ctr"/>
            <a:r>
              <a:rPr lang="en-US" sz="2800" dirty="0" smtClean="0"/>
              <a:t>trip</a:t>
            </a:r>
          </a:p>
          <a:p>
            <a:pPr lvl="0" algn="ctr"/>
            <a:r>
              <a:rPr lang="en-US" sz="2800" dirty="0" smtClean="0"/>
              <a:t>(n.)</a:t>
            </a:r>
            <a:endParaRPr lang="ka-GE" sz="2800" dirty="0"/>
          </a:p>
        </p:txBody>
      </p:sp>
      <p:sp>
        <p:nvSpPr>
          <p:cNvPr id="19" name="Rectangle 18"/>
          <p:cNvSpPr/>
          <p:nvPr/>
        </p:nvSpPr>
        <p:spPr>
          <a:xfrm>
            <a:off x="4413646" y="4502913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მოგზაურობა</a:t>
            </a:r>
          </a:p>
          <a:p>
            <a:pPr algn="ctr"/>
            <a:r>
              <a:rPr lang="ka-GE" sz="2800" dirty="0" smtClean="0"/>
              <a:t>(მოკლე მანძილზე)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04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151429" y="2110120"/>
            <a:ext cx="3223914" cy="270012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endParaRPr lang="ka-GE" sz="2800" dirty="0" smtClean="0"/>
          </a:p>
          <a:p>
            <a:pPr lvl="0" algn="ctr"/>
            <a:r>
              <a:rPr lang="en-US" sz="2800" dirty="0" smtClean="0"/>
              <a:t>voyage</a:t>
            </a:r>
          </a:p>
          <a:p>
            <a:pPr lvl="0" algn="ctr"/>
            <a:r>
              <a:rPr lang="en-US" sz="2800" dirty="0" smtClean="0"/>
              <a:t>(n.)</a:t>
            </a:r>
            <a:endParaRPr lang="ka-GE" sz="2800" dirty="0"/>
          </a:p>
        </p:txBody>
      </p:sp>
      <p:sp>
        <p:nvSpPr>
          <p:cNvPr id="19" name="Rectangle 18"/>
          <p:cNvSpPr/>
          <p:nvPr/>
        </p:nvSpPr>
        <p:spPr>
          <a:xfrm>
            <a:off x="3993923" y="4275981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საზღვაო მოგზაურობა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11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196399" y="2125111"/>
            <a:ext cx="3538526" cy="2700121"/>
            <a:chOff x="2947720" y="-32005"/>
            <a:chExt cx="1442741" cy="982188"/>
          </a:xfrm>
        </p:grpSpPr>
        <p:sp>
          <p:nvSpPr>
            <p:cNvPr id="17" name="Oval 16"/>
            <p:cNvSpPr/>
            <p:nvPr/>
          </p:nvSpPr>
          <p:spPr>
            <a:xfrm>
              <a:off x="2947720" y="-32005"/>
              <a:ext cx="1442741" cy="98218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/>
              <a:endParaRPr lang="ka-GE" sz="2800" dirty="0" smtClean="0"/>
            </a:p>
            <a:p>
              <a:pPr lvl="0" algn="ctr"/>
              <a:r>
                <a:rPr lang="en-US" sz="2800" dirty="0" smtClean="0"/>
                <a:t>flight</a:t>
              </a:r>
            </a:p>
            <a:p>
              <a:pPr lvl="0" algn="ctr"/>
              <a:r>
                <a:rPr lang="en-US" sz="2800" dirty="0" smtClean="0"/>
                <a:t>(n.)</a:t>
              </a:r>
              <a:endParaRPr lang="ka-GE" sz="2800" dirty="0"/>
            </a:p>
          </p:txBody>
        </p:sp>
        <p:sp>
          <p:nvSpPr>
            <p:cNvPr id="20" name="Oval 4"/>
            <p:cNvSpPr/>
            <p:nvPr/>
          </p:nvSpPr>
          <p:spPr>
            <a:xfrm>
              <a:off x="2947720" y="15651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143825" y="4361150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ფრენა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52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45661</TotalTime>
  <Words>1294</Words>
  <Application>Microsoft Office PowerPoint</Application>
  <PresentationFormat>Widescreen</PresentationFormat>
  <Paragraphs>347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Sylfaen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1019</cp:revision>
  <dcterms:created xsi:type="dcterms:W3CDTF">2020-04-09T12:21:27Z</dcterms:created>
  <dcterms:modified xsi:type="dcterms:W3CDTF">2020-11-09T08:11:15Z</dcterms:modified>
</cp:coreProperties>
</file>