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84" r:id="rId3"/>
    <p:sldId id="285" r:id="rId4"/>
    <p:sldId id="287" r:id="rId5"/>
    <p:sldId id="313" r:id="rId6"/>
    <p:sldId id="292" r:id="rId7"/>
    <p:sldId id="297" r:id="rId8"/>
    <p:sldId id="286" r:id="rId9"/>
    <p:sldId id="315" r:id="rId10"/>
    <p:sldId id="288" r:id="rId11"/>
    <p:sldId id="296" r:id="rId12"/>
    <p:sldId id="298" r:id="rId13"/>
    <p:sldId id="293" r:id="rId14"/>
    <p:sldId id="314" r:id="rId15"/>
    <p:sldId id="295" r:id="rId16"/>
    <p:sldId id="317" r:id="rId17"/>
    <p:sldId id="300" r:id="rId18"/>
    <p:sldId id="318" r:id="rId19"/>
    <p:sldId id="302" r:id="rId20"/>
    <p:sldId id="309" r:id="rId21"/>
    <p:sldId id="303" r:id="rId22"/>
    <p:sldId id="312" r:id="rId23"/>
    <p:sldId id="319" r:id="rId24"/>
    <p:sldId id="30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AE1"/>
    <a:srgbClr val="700202"/>
    <a:srgbClr val="108B18"/>
    <a:srgbClr val="E0DDCD"/>
    <a:srgbClr val="CEC9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25" autoAdjust="0"/>
    <p:restoredTop sz="93095" autoAdjust="0"/>
  </p:normalViewPr>
  <p:slideViewPr>
    <p:cSldViewPr snapToGrid="0">
      <p:cViewPr varScale="1">
        <p:scale>
          <a:sx n="107" d="100"/>
          <a:sy n="107" d="100"/>
        </p:scale>
        <p:origin x="110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AFEB21-D0AC-7243-AE6F-ED462651A9F8}" type="doc">
      <dgm:prSet loTypeId="urn:microsoft.com/office/officeart/2008/layout/VerticalCurved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0E07353-FABC-3C4B-B6FA-36D714F26C93}">
      <dgm:prSet phldrT="[Text]"/>
      <dgm:spPr/>
      <dgm:t>
        <a:bodyPr/>
        <a:lstStyle/>
        <a:p>
          <a:pPr>
            <a:buNone/>
          </a:pPr>
          <a:r>
            <a:rPr lang="en-US" dirty="0"/>
            <a:t>Vocabulary</a:t>
          </a:r>
          <a:r>
            <a:rPr lang="ka-GE" dirty="0"/>
            <a:t> - ლექსიკა</a:t>
          </a:r>
          <a:endParaRPr lang="en-US" dirty="0"/>
        </a:p>
      </dgm:t>
    </dgm:pt>
    <dgm:pt modelId="{7BA45216-0C78-C547-9778-058DF5BC870E}" type="parTrans" cxnId="{414CF286-25C9-794C-8FB4-8191A6C36B47}">
      <dgm:prSet/>
      <dgm:spPr/>
      <dgm:t>
        <a:bodyPr/>
        <a:lstStyle/>
        <a:p>
          <a:endParaRPr lang="en-US"/>
        </a:p>
      </dgm:t>
    </dgm:pt>
    <dgm:pt modelId="{991CB2A2-BF08-B845-80DA-9008CF69D1BC}" type="sibTrans" cxnId="{414CF286-25C9-794C-8FB4-8191A6C36B47}">
      <dgm:prSet/>
      <dgm:spPr/>
      <dgm:t>
        <a:bodyPr/>
        <a:lstStyle/>
        <a:p>
          <a:endParaRPr lang="en-US"/>
        </a:p>
      </dgm:t>
    </dgm:pt>
    <dgm:pt modelId="{2277E07A-F119-674E-AF72-DBEE043D0EA3}">
      <dgm:prSet phldrT="[Text]"/>
      <dgm:spPr/>
      <dgm:t>
        <a:bodyPr/>
        <a:lstStyle/>
        <a:p>
          <a:pPr>
            <a:buNone/>
          </a:pPr>
          <a:r>
            <a:rPr lang="en-US" dirty="0"/>
            <a:t>Summing up - </a:t>
          </a:r>
          <a:r>
            <a:rPr lang="ka-GE" dirty="0"/>
            <a:t>შეჯამება</a:t>
          </a:r>
          <a:endParaRPr lang="en-US" dirty="0"/>
        </a:p>
      </dgm:t>
    </dgm:pt>
    <dgm:pt modelId="{8C192108-9339-564B-8EBD-F8C283DF3A37}" type="parTrans" cxnId="{B39D7C1C-A967-4445-A4C8-181310BD588E}">
      <dgm:prSet/>
      <dgm:spPr/>
      <dgm:t>
        <a:bodyPr/>
        <a:lstStyle/>
        <a:p>
          <a:endParaRPr lang="en-US"/>
        </a:p>
      </dgm:t>
    </dgm:pt>
    <dgm:pt modelId="{E37EFF94-BE70-E441-BF78-0D6AABE2F4EE}" type="sibTrans" cxnId="{B39D7C1C-A967-4445-A4C8-181310BD588E}">
      <dgm:prSet/>
      <dgm:spPr/>
      <dgm:t>
        <a:bodyPr/>
        <a:lstStyle/>
        <a:p>
          <a:endParaRPr lang="en-US"/>
        </a:p>
      </dgm:t>
    </dgm:pt>
    <dgm:pt modelId="{F2F8A582-FB6A-9643-9A98-AFC9B7102DCD}">
      <dgm:prSet phldrT="[Text]"/>
      <dgm:spPr/>
      <dgm:t>
        <a:bodyPr/>
        <a:lstStyle/>
        <a:p>
          <a:pPr>
            <a:buNone/>
          </a:pPr>
          <a:r>
            <a:rPr lang="en-US" dirty="0"/>
            <a:t>Homework</a:t>
          </a:r>
          <a:r>
            <a:rPr lang="ka-GE" dirty="0"/>
            <a:t> - დავალება</a:t>
          </a:r>
          <a:endParaRPr lang="en-US" dirty="0"/>
        </a:p>
      </dgm:t>
    </dgm:pt>
    <dgm:pt modelId="{F022E6FA-945D-E947-A123-DA72ECDF4900}" type="parTrans" cxnId="{49456BAF-B177-0D40-8F1B-1810B819E8CF}">
      <dgm:prSet/>
      <dgm:spPr/>
      <dgm:t>
        <a:bodyPr/>
        <a:lstStyle/>
        <a:p>
          <a:endParaRPr lang="en-US"/>
        </a:p>
      </dgm:t>
    </dgm:pt>
    <dgm:pt modelId="{13B5B10D-DA6B-3244-94BD-3AA5A4BA2BEE}" type="sibTrans" cxnId="{49456BAF-B177-0D40-8F1B-1810B819E8CF}">
      <dgm:prSet/>
      <dgm:spPr/>
      <dgm:t>
        <a:bodyPr/>
        <a:lstStyle/>
        <a:p>
          <a:endParaRPr lang="en-US"/>
        </a:p>
      </dgm:t>
    </dgm:pt>
    <dgm:pt modelId="{3A25CDBD-5E2C-0045-A1CC-808F64446F93}">
      <dgm:prSet phldrT="[Text]"/>
      <dgm:spPr/>
      <dgm:t>
        <a:bodyPr/>
        <a:lstStyle/>
        <a:p>
          <a:pPr>
            <a:buNone/>
          </a:pPr>
          <a:r>
            <a:rPr lang="en-US" dirty="0">
              <a:cs typeface="Calibri" panose="020F0502020204030204" pitchFamily="34" charset="0"/>
            </a:rPr>
            <a:t>Grammar</a:t>
          </a:r>
          <a:r>
            <a:rPr lang="ka-GE" dirty="0">
              <a:cs typeface="Calibri" panose="020F0502020204030204" pitchFamily="34" charset="0"/>
            </a:rPr>
            <a:t> - გრამატიკა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B18E76C-0790-334F-A914-EA93E9CDD6CD}" type="parTrans" cxnId="{08AA64FD-538C-EA40-B823-4CC9B5C2FCFC}">
      <dgm:prSet/>
      <dgm:spPr/>
      <dgm:t>
        <a:bodyPr/>
        <a:lstStyle/>
        <a:p>
          <a:endParaRPr lang="en-US"/>
        </a:p>
      </dgm:t>
    </dgm:pt>
    <dgm:pt modelId="{3BBF5B6E-3C28-634E-BAFB-EEA69EC5C787}" type="sibTrans" cxnId="{08AA64FD-538C-EA40-B823-4CC9B5C2FCFC}">
      <dgm:prSet/>
      <dgm:spPr/>
      <dgm:t>
        <a:bodyPr/>
        <a:lstStyle/>
        <a:p>
          <a:endParaRPr lang="en-US"/>
        </a:p>
      </dgm:t>
    </dgm:pt>
    <dgm:pt modelId="{3BB9AD53-A321-4C77-A1AB-9AA782FD1399}">
      <dgm:prSet/>
      <dgm:spPr/>
      <dgm:t>
        <a:bodyPr/>
        <a:lstStyle/>
        <a:p>
          <a:r>
            <a:rPr lang="en-US" dirty="0"/>
            <a:t>Reading Comprehension - </a:t>
          </a:r>
          <a:r>
            <a:rPr lang="ka-GE" dirty="0"/>
            <a:t>წაკითხულის გააზრება</a:t>
          </a:r>
          <a:endParaRPr lang="en-US" dirty="0"/>
        </a:p>
      </dgm:t>
    </dgm:pt>
    <dgm:pt modelId="{B6D56D45-E7FE-49EB-91D8-8A49459FDEB1}" type="parTrans" cxnId="{F2FD1CDB-9178-41DF-93F7-534E1AD5837B}">
      <dgm:prSet/>
      <dgm:spPr/>
      <dgm:t>
        <a:bodyPr/>
        <a:lstStyle/>
        <a:p>
          <a:endParaRPr lang="en-US"/>
        </a:p>
      </dgm:t>
    </dgm:pt>
    <dgm:pt modelId="{1D2A9634-6264-49A9-8530-80FD9196ADA7}" type="sibTrans" cxnId="{F2FD1CDB-9178-41DF-93F7-534E1AD5837B}">
      <dgm:prSet/>
      <dgm:spPr/>
      <dgm:t>
        <a:bodyPr/>
        <a:lstStyle/>
        <a:p>
          <a:endParaRPr lang="en-US"/>
        </a:p>
      </dgm:t>
    </dgm:pt>
    <dgm:pt modelId="{CDE71560-EDAE-D344-864A-10D1DFE9070D}" type="pres">
      <dgm:prSet presAssocID="{54AFEB21-D0AC-7243-AE6F-ED462651A9F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F08B2971-5B51-B04D-8049-0AD7E8D0839F}" type="pres">
      <dgm:prSet presAssocID="{54AFEB21-D0AC-7243-AE6F-ED462651A9F8}" presName="Name1" presStyleCnt="0"/>
      <dgm:spPr/>
    </dgm:pt>
    <dgm:pt modelId="{D71C55CE-0A33-4A47-A4F6-A02ED3BFFAE2}" type="pres">
      <dgm:prSet presAssocID="{54AFEB21-D0AC-7243-AE6F-ED462651A9F8}" presName="cycle" presStyleCnt="0"/>
      <dgm:spPr/>
    </dgm:pt>
    <dgm:pt modelId="{CB01127D-9DA4-1146-A83E-EC0D637B8906}" type="pres">
      <dgm:prSet presAssocID="{54AFEB21-D0AC-7243-AE6F-ED462651A9F8}" presName="srcNode" presStyleLbl="node1" presStyleIdx="0" presStyleCnt="5"/>
      <dgm:spPr/>
    </dgm:pt>
    <dgm:pt modelId="{87C5F9E4-F184-6942-8DD5-0D4ACDA57DBA}" type="pres">
      <dgm:prSet presAssocID="{54AFEB21-D0AC-7243-AE6F-ED462651A9F8}" presName="conn" presStyleLbl="parChTrans1D2" presStyleIdx="0" presStyleCnt="1"/>
      <dgm:spPr/>
      <dgm:t>
        <a:bodyPr/>
        <a:lstStyle/>
        <a:p>
          <a:endParaRPr lang="en-US"/>
        </a:p>
      </dgm:t>
    </dgm:pt>
    <dgm:pt modelId="{3EB64438-BEA2-694E-8848-3C9A3DA576C4}" type="pres">
      <dgm:prSet presAssocID="{54AFEB21-D0AC-7243-AE6F-ED462651A9F8}" presName="extraNode" presStyleLbl="node1" presStyleIdx="0" presStyleCnt="5"/>
      <dgm:spPr/>
    </dgm:pt>
    <dgm:pt modelId="{5E086037-ED9A-F44F-AA2E-EA15E8BED848}" type="pres">
      <dgm:prSet presAssocID="{54AFEB21-D0AC-7243-AE6F-ED462651A9F8}" presName="dstNode" presStyleLbl="node1" presStyleIdx="0" presStyleCnt="5"/>
      <dgm:spPr/>
    </dgm:pt>
    <dgm:pt modelId="{D1683DA0-5399-3B4D-AD84-B4F87F631B7C}" type="pres">
      <dgm:prSet presAssocID="{C0E07353-FABC-3C4B-B6FA-36D714F26C93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379BC7-E707-5748-8BE8-0670A6365174}" type="pres">
      <dgm:prSet presAssocID="{C0E07353-FABC-3C4B-B6FA-36D714F26C93}" presName="accent_1" presStyleCnt="0"/>
      <dgm:spPr/>
    </dgm:pt>
    <dgm:pt modelId="{377382CD-1E73-FA48-BC57-ACD20D62240A}" type="pres">
      <dgm:prSet presAssocID="{C0E07353-FABC-3C4B-B6FA-36D714F26C93}" presName="accentRepeatNode" presStyleLbl="solidFgAcc1" presStyleIdx="0" presStyleCnt="5"/>
      <dgm:spPr/>
    </dgm:pt>
    <dgm:pt modelId="{A60358EC-494A-476E-B849-D4656BC314D7}" type="pres">
      <dgm:prSet presAssocID="{3BB9AD53-A321-4C77-A1AB-9AA782FD1399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5C475E-F6A8-425F-A4B7-76221EE3261C}" type="pres">
      <dgm:prSet presAssocID="{3BB9AD53-A321-4C77-A1AB-9AA782FD1399}" presName="accent_2" presStyleCnt="0"/>
      <dgm:spPr/>
    </dgm:pt>
    <dgm:pt modelId="{0FD6C2A3-C290-438A-A7B6-070DA036111A}" type="pres">
      <dgm:prSet presAssocID="{3BB9AD53-A321-4C77-A1AB-9AA782FD1399}" presName="accentRepeatNode" presStyleLbl="solidFgAcc1" presStyleIdx="1" presStyleCnt="5"/>
      <dgm:spPr/>
    </dgm:pt>
    <dgm:pt modelId="{C97C7C08-9AB0-4807-9AA7-90C4451588BE}" type="pres">
      <dgm:prSet presAssocID="{3A25CDBD-5E2C-0045-A1CC-808F64446F93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5F3E91-F659-41F5-96A1-F72F3BBCE479}" type="pres">
      <dgm:prSet presAssocID="{3A25CDBD-5E2C-0045-A1CC-808F64446F93}" presName="accent_3" presStyleCnt="0"/>
      <dgm:spPr/>
    </dgm:pt>
    <dgm:pt modelId="{3F768512-85FB-484A-9E22-7129A668D517}" type="pres">
      <dgm:prSet presAssocID="{3A25CDBD-5E2C-0045-A1CC-808F64446F93}" presName="accentRepeatNode" presStyleLbl="solidFgAcc1" presStyleIdx="2" presStyleCnt="5"/>
      <dgm:spPr/>
    </dgm:pt>
    <dgm:pt modelId="{640EFED5-6272-4B12-AC7B-C5B57384C84D}" type="pres">
      <dgm:prSet presAssocID="{2277E07A-F119-674E-AF72-DBEE043D0EA3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3BAF31-7055-4445-AF09-4833EEE2333B}" type="pres">
      <dgm:prSet presAssocID="{2277E07A-F119-674E-AF72-DBEE043D0EA3}" presName="accent_4" presStyleCnt="0"/>
      <dgm:spPr/>
    </dgm:pt>
    <dgm:pt modelId="{8FDE6AB9-492F-D94A-B065-ABF11C83471E}" type="pres">
      <dgm:prSet presAssocID="{2277E07A-F119-674E-AF72-DBEE043D0EA3}" presName="accentRepeatNode" presStyleLbl="solidFgAcc1" presStyleIdx="3" presStyleCnt="5"/>
      <dgm:spPr/>
    </dgm:pt>
    <dgm:pt modelId="{A450EC1A-FCC4-4485-94F6-85E09D8E9FDF}" type="pres">
      <dgm:prSet presAssocID="{F2F8A582-FB6A-9643-9A98-AFC9B7102DCD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FD734C-408B-4824-8496-202A1109FCF5}" type="pres">
      <dgm:prSet presAssocID="{F2F8A582-FB6A-9643-9A98-AFC9B7102DCD}" presName="accent_5" presStyleCnt="0"/>
      <dgm:spPr/>
    </dgm:pt>
    <dgm:pt modelId="{23647887-052A-044D-A3F1-E205E9BB6589}" type="pres">
      <dgm:prSet presAssocID="{F2F8A582-FB6A-9643-9A98-AFC9B7102DCD}" presName="accentRepeatNode" presStyleLbl="solidFgAcc1" presStyleIdx="4" presStyleCnt="5"/>
      <dgm:spPr/>
    </dgm:pt>
  </dgm:ptLst>
  <dgm:cxnLst>
    <dgm:cxn modelId="{D7F84ACC-7AC1-6645-98D9-DFEFCC7EA654}" type="presOf" srcId="{54AFEB21-D0AC-7243-AE6F-ED462651A9F8}" destId="{CDE71560-EDAE-D344-864A-10D1DFE9070D}" srcOrd="0" destOrd="0" presId="urn:microsoft.com/office/officeart/2008/layout/VerticalCurvedList"/>
    <dgm:cxn modelId="{C9C0722A-15B8-436B-AEB6-9C2CC09616A7}" type="presOf" srcId="{2277E07A-F119-674E-AF72-DBEE043D0EA3}" destId="{640EFED5-6272-4B12-AC7B-C5B57384C84D}" srcOrd="0" destOrd="0" presId="urn:microsoft.com/office/officeart/2008/layout/VerticalCurvedList"/>
    <dgm:cxn modelId="{CFA7B9F8-5382-CC40-94A6-E3A5F31E1CDC}" type="presOf" srcId="{991CB2A2-BF08-B845-80DA-9008CF69D1BC}" destId="{87C5F9E4-F184-6942-8DD5-0D4ACDA57DBA}" srcOrd="0" destOrd="0" presId="urn:microsoft.com/office/officeart/2008/layout/VerticalCurvedList"/>
    <dgm:cxn modelId="{B39D7C1C-A967-4445-A4C8-181310BD588E}" srcId="{54AFEB21-D0AC-7243-AE6F-ED462651A9F8}" destId="{2277E07A-F119-674E-AF72-DBEE043D0EA3}" srcOrd="3" destOrd="0" parTransId="{8C192108-9339-564B-8EBD-F8C283DF3A37}" sibTransId="{E37EFF94-BE70-E441-BF78-0D6AABE2F4EE}"/>
    <dgm:cxn modelId="{47822B1C-FAAC-4A65-8314-4B3AD2CCE23C}" type="presOf" srcId="{F2F8A582-FB6A-9643-9A98-AFC9B7102DCD}" destId="{A450EC1A-FCC4-4485-94F6-85E09D8E9FDF}" srcOrd="0" destOrd="0" presId="urn:microsoft.com/office/officeart/2008/layout/VerticalCurvedList"/>
    <dgm:cxn modelId="{F2FD1CDB-9178-41DF-93F7-534E1AD5837B}" srcId="{54AFEB21-D0AC-7243-AE6F-ED462651A9F8}" destId="{3BB9AD53-A321-4C77-A1AB-9AA782FD1399}" srcOrd="1" destOrd="0" parTransId="{B6D56D45-E7FE-49EB-91D8-8A49459FDEB1}" sibTransId="{1D2A9634-6264-49A9-8530-80FD9196ADA7}"/>
    <dgm:cxn modelId="{BA8148D0-E717-4171-8A76-12EE84581DEA}" type="presOf" srcId="{3BB9AD53-A321-4C77-A1AB-9AA782FD1399}" destId="{A60358EC-494A-476E-B849-D4656BC314D7}" srcOrd="0" destOrd="0" presId="urn:microsoft.com/office/officeart/2008/layout/VerticalCurvedList"/>
    <dgm:cxn modelId="{49456BAF-B177-0D40-8F1B-1810B819E8CF}" srcId="{54AFEB21-D0AC-7243-AE6F-ED462651A9F8}" destId="{F2F8A582-FB6A-9643-9A98-AFC9B7102DCD}" srcOrd="4" destOrd="0" parTransId="{F022E6FA-945D-E947-A123-DA72ECDF4900}" sibTransId="{13B5B10D-DA6B-3244-94BD-3AA5A4BA2BEE}"/>
    <dgm:cxn modelId="{414CF286-25C9-794C-8FB4-8191A6C36B47}" srcId="{54AFEB21-D0AC-7243-AE6F-ED462651A9F8}" destId="{C0E07353-FABC-3C4B-B6FA-36D714F26C93}" srcOrd="0" destOrd="0" parTransId="{7BA45216-0C78-C547-9778-058DF5BC870E}" sibTransId="{991CB2A2-BF08-B845-80DA-9008CF69D1BC}"/>
    <dgm:cxn modelId="{B0F77EAE-D77B-8D46-8859-3C13DCEE1013}" type="presOf" srcId="{C0E07353-FABC-3C4B-B6FA-36D714F26C93}" destId="{D1683DA0-5399-3B4D-AD84-B4F87F631B7C}" srcOrd="0" destOrd="0" presId="urn:microsoft.com/office/officeart/2008/layout/VerticalCurvedList"/>
    <dgm:cxn modelId="{08AA64FD-538C-EA40-B823-4CC9B5C2FCFC}" srcId="{54AFEB21-D0AC-7243-AE6F-ED462651A9F8}" destId="{3A25CDBD-5E2C-0045-A1CC-808F64446F93}" srcOrd="2" destOrd="0" parTransId="{4B18E76C-0790-334F-A914-EA93E9CDD6CD}" sibTransId="{3BBF5B6E-3C28-634E-BAFB-EEA69EC5C787}"/>
    <dgm:cxn modelId="{9ADCBB1A-E99A-4060-AA85-1AC218838246}" type="presOf" srcId="{3A25CDBD-5E2C-0045-A1CC-808F64446F93}" destId="{C97C7C08-9AB0-4807-9AA7-90C4451588BE}" srcOrd="0" destOrd="0" presId="urn:microsoft.com/office/officeart/2008/layout/VerticalCurvedList"/>
    <dgm:cxn modelId="{CF0E7303-D3FD-6A40-858A-8802805C50F4}" type="presParOf" srcId="{CDE71560-EDAE-D344-864A-10D1DFE9070D}" destId="{F08B2971-5B51-B04D-8049-0AD7E8D0839F}" srcOrd="0" destOrd="0" presId="urn:microsoft.com/office/officeart/2008/layout/VerticalCurvedList"/>
    <dgm:cxn modelId="{F5406FEC-CC5B-BC4B-971C-7242B2F424F5}" type="presParOf" srcId="{F08B2971-5B51-B04D-8049-0AD7E8D0839F}" destId="{D71C55CE-0A33-4A47-A4F6-A02ED3BFFAE2}" srcOrd="0" destOrd="0" presId="urn:microsoft.com/office/officeart/2008/layout/VerticalCurvedList"/>
    <dgm:cxn modelId="{A89C2343-F32E-D64D-A34E-03B67D4F173F}" type="presParOf" srcId="{D71C55CE-0A33-4A47-A4F6-A02ED3BFFAE2}" destId="{CB01127D-9DA4-1146-A83E-EC0D637B8906}" srcOrd="0" destOrd="0" presId="urn:microsoft.com/office/officeart/2008/layout/VerticalCurvedList"/>
    <dgm:cxn modelId="{A2DB5241-0862-594D-B2D1-A6F70B2F35D7}" type="presParOf" srcId="{D71C55CE-0A33-4A47-A4F6-A02ED3BFFAE2}" destId="{87C5F9E4-F184-6942-8DD5-0D4ACDA57DBA}" srcOrd="1" destOrd="0" presId="urn:microsoft.com/office/officeart/2008/layout/VerticalCurvedList"/>
    <dgm:cxn modelId="{85B14646-3D94-7E48-98D7-4390FB829CF7}" type="presParOf" srcId="{D71C55CE-0A33-4A47-A4F6-A02ED3BFFAE2}" destId="{3EB64438-BEA2-694E-8848-3C9A3DA576C4}" srcOrd="2" destOrd="0" presId="urn:microsoft.com/office/officeart/2008/layout/VerticalCurvedList"/>
    <dgm:cxn modelId="{10C9D3B4-AB7F-0B43-AB81-6E48C1ECA9C5}" type="presParOf" srcId="{D71C55CE-0A33-4A47-A4F6-A02ED3BFFAE2}" destId="{5E086037-ED9A-F44F-AA2E-EA15E8BED848}" srcOrd="3" destOrd="0" presId="urn:microsoft.com/office/officeart/2008/layout/VerticalCurvedList"/>
    <dgm:cxn modelId="{0B1552B0-3082-154C-AAEB-71972F243128}" type="presParOf" srcId="{F08B2971-5B51-B04D-8049-0AD7E8D0839F}" destId="{D1683DA0-5399-3B4D-AD84-B4F87F631B7C}" srcOrd="1" destOrd="0" presId="urn:microsoft.com/office/officeart/2008/layout/VerticalCurvedList"/>
    <dgm:cxn modelId="{226C92AE-0BBB-8F49-9631-9FC55ECD12EC}" type="presParOf" srcId="{F08B2971-5B51-B04D-8049-0AD7E8D0839F}" destId="{AB379BC7-E707-5748-8BE8-0670A6365174}" srcOrd="2" destOrd="0" presId="urn:microsoft.com/office/officeart/2008/layout/VerticalCurvedList"/>
    <dgm:cxn modelId="{5C1650DE-081C-6543-BE97-C12914EEB946}" type="presParOf" srcId="{AB379BC7-E707-5748-8BE8-0670A6365174}" destId="{377382CD-1E73-FA48-BC57-ACD20D62240A}" srcOrd="0" destOrd="0" presId="urn:microsoft.com/office/officeart/2008/layout/VerticalCurvedList"/>
    <dgm:cxn modelId="{7F84DA3D-A114-4EA8-8CDB-8390A6E3A7FF}" type="presParOf" srcId="{F08B2971-5B51-B04D-8049-0AD7E8D0839F}" destId="{A60358EC-494A-476E-B849-D4656BC314D7}" srcOrd="3" destOrd="0" presId="urn:microsoft.com/office/officeart/2008/layout/VerticalCurvedList"/>
    <dgm:cxn modelId="{DB723F83-7BF7-41B6-906A-FBE7F5CF1B97}" type="presParOf" srcId="{F08B2971-5B51-B04D-8049-0AD7E8D0839F}" destId="{445C475E-F6A8-425F-A4B7-76221EE3261C}" srcOrd="4" destOrd="0" presId="urn:microsoft.com/office/officeart/2008/layout/VerticalCurvedList"/>
    <dgm:cxn modelId="{F4628773-7205-41A5-8B53-07142AE4A68C}" type="presParOf" srcId="{445C475E-F6A8-425F-A4B7-76221EE3261C}" destId="{0FD6C2A3-C290-438A-A7B6-070DA036111A}" srcOrd="0" destOrd="0" presId="urn:microsoft.com/office/officeart/2008/layout/VerticalCurvedList"/>
    <dgm:cxn modelId="{A2C630E4-80A0-4D91-A1C5-74E29D8CB76B}" type="presParOf" srcId="{F08B2971-5B51-B04D-8049-0AD7E8D0839F}" destId="{C97C7C08-9AB0-4807-9AA7-90C4451588BE}" srcOrd="5" destOrd="0" presId="urn:microsoft.com/office/officeart/2008/layout/VerticalCurvedList"/>
    <dgm:cxn modelId="{5E7B195E-582E-48BD-8BEC-0D5A1798D011}" type="presParOf" srcId="{F08B2971-5B51-B04D-8049-0AD7E8D0839F}" destId="{B25F3E91-F659-41F5-96A1-F72F3BBCE479}" srcOrd="6" destOrd="0" presId="urn:microsoft.com/office/officeart/2008/layout/VerticalCurvedList"/>
    <dgm:cxn modelId="{E4CF073B-9C63-4D6B-9A1C-720BB5377C0B}" type="presParOf" srcId="{B25F3E91-F659-41F5-96A1-F72F3BBCE479}" destId="{3F768512-85FB-484A-9E22-7129A668D517}" srcOrd="0" destOrd="0" presId="urn:microsoft.com/office/officeart/2008/layout/VerticalCurvedList"/>
    <dgm:cxn modelId="{F0B4EDFC-2FBF-4B06-9673-44B6624CC554}" type="presParOf" srcId="{F08B2971-5B51-B04D-8049-0AD7E8D0839F}" destId="{640EFED5-6272-4B12-AC7B-C5B57384C84D}" srcOrd="7" destOrd="0" presId="urn:microsoft.com/office/officeart/2008/layout/VerticalCurvedList"/>
    <dgm:cxn modelId="{8860D593-A658-4210-95B2-3026E62EC2DD}" type="presParOf" srcId="{F08B2971-5B51-B04D-8049-0AD7E8D0839F}" destId="{9B3BAF31-7055-4445-AF09-4833EEE2333B}" srcOrd="8" destOrd="0" presId="urn:microsoft.com/office/officeart/2008/layout/VerticalCurvedList"/>
    <dgm:cxn modelId="{3A3FFE68-FC17-4188-B54D-E0986EA79446}" type="presParOf" srcId="{9B3BAF31-7055-4445-AF09-4833EEE2333B}" destId="{8FDE6AB9-492F-D94A-B065-ABF11C83471E}" srcOrd="0" destOrd="0" presId="urn:microsoft.com/office/officeart/2008/layout/VerticalCurvedList"/>
    <dgm:cxn modelId="{66D2F1F9-B480-457C-9967-9744CCFFD7E4}" type="presParOf" srcId="{F08B2971-5B51-B04D-8049-0AD7E8D0839F}" destId="{A450EC1A-FCC4-4485-94F6-85E09D8E9FDF}" srcOrd="9" destOrd="0" presId="urn:microsoft.com/office/officeart/2008/layout/VerticalCurvedList"/>
    <dgm:cxn modelId="{08C2A0FB-2C6F-47DB-BA2F-0204CE840CB7}" type="presParOf" srcId="{F08B2971-5B51-B04D-8049-0AD7E8D0839F}" destId="{43FD734C-408B-4824-8496-202A1109FCF5}" srcOrd="10" destOrd="0" presId="urn:microsoft.com/office/officeart/2008/layout/VerticalCurvedList"/>
    <dgm:cxn modelId="{2FCADED7-23E8-4D5F-B781-50991F62D6F7}" type="presParOf" srcId="{43FD734C-408B-4824-8496-202A1109FCF5}" destId="{23647887-052A-044D-A3F1-E205E9BB658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57D076-AFE7-4C64-B2AE-95598DCF4D0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1C2F8DA-86A9-43BE-92CF-2049AC6661C9}">
      <dgm:prSet phldrT="[Text]"/>
      <dgm:spPr/>
      <dgm:t>
        <a:bodyPr/>
        <a:lstStyle/>
        <a:p>
          <a:r>
            <a:rPr lang="en-US" dirty="0" smtClean="0"/>
            <a:t>play</a:t>
          </a:r>
          <a:endParaRPr lang="en-US" dirty="0"/>
        </a:p>
      </dgm:t>
    </dgm:pt>
    <dgm:pt modelId="{47C11699-8468-483C-9DBC-CA69FC2E9647}" type="parTrans" cxnId="{FD75DFF6-7012-4EBA-87E1-BA7B3DECA00B}">
      <dgm:prSet/>
      <dgm:spPr/>
      <dgm:t>
        <a:bodyPr/>
        <a:lstStyle/>
        <a:p>
          <a:endParaRPr lang="en-US"/>
        </a:p>
      </dgm:t>
    </dgm:pt>
    <dgm:pt modelId="{A00F43EC-3B5E-4144-BE4D-B771D4F3D8D7}" type="sibTrans" cxnId="{FD75DFF6-7012-4EBA-87E1-BA7B3DECA00B}">
      <dgm:prSet/>
      <dgm:spPr/>
      <dgm:t>
        <a:bodyPr/>
        <a:lstStyle/>
        <a:p>
          <a:endParaRPr lang="en-US"/>
        </a:p>
      </dgm:t>
    </dgm:pt>
    <dgm:pt modelId="{F7F8A15E-BCBE-4491-80BC-202FBB22A6F4}">
      <dgm:prSet phldrT="[Text]"/>
      <dgm:spPr/>
      <dgm:t>
        <a:bodyPr/>
        <a:lstStyle/>
        <a:p>
          <a:r>
            <a:rPr lang="en-US" dirty="0" smtClean="0"/>
            <a:t>the guitar</a:t>
          </a:r>
          <a:endParaRPr lang="en-US" dirty="0"/>
        </a:p>
      </dgm:t>
    </dgm:pt>
    <dgm:pt modelId="{5D51664A-FC06-4A60-B24C-ECA3A1B8A6FA}" type="parTrans" cxnId="{D23839E2-4CA5-43FA-9E03-026DD2A949E2}">
      <dgm:prSet/>
      <dgm:spPr/>
      <dgm:t>
        <a:bodyPr/>
        <a:lstStyle/>
        <a:p>
          <a:endParaRPr lang="en-US"/>
        </a:p>
      </dgm:t>
    </dgm:pt>
    <dgm:pt modelId="{4C6BE877-8ED5-414A-AEC3-56270F4B5078}" type="sibTrans" cxnId="{D23839E2-4CA5-43FA-9E03-026DD2A949E2}">
      <dgm:prSet/>
      <dgm:spPr/>
      <dgm:t>
        <a:bodyPr/>
        <a:lstStyle/>
        <a:p>
          <a:endParaRPr lang="en-US"/>
        </a:p>
      </dgm:t>
    </dgm:pt>
    <dgm:pt modelId="{CF318CF4-3B45-4388-B28D-303F7D1ACAA2}">
      <dgm:prSet phldrT="[Text]"/>
      <dgm:spPr/>
      <dgm:t>
        <a:bodyPr/>
        <a:lstStyle/>
        <a:p>
          <a:r>
            <a:rPr lang="en-US" dirty="0" smtClean="0"/>
            <a:t>volleyball</a:t>
          </a:r>
          <a:endParaRPr lang="en-US" dirty="0"/>
        </a:p>
      </dgm:t>
    </dgm:pt>
    <dgm:pt modelId="{ADC0C15B-82BE-473A-AF93-2A82A21B69DD}" type="parTrans" cxnId="{EBE481A5-C9A0-4075-8E8A-C42F1AE277C6}">
      <dgm:prSet/>
      <dgm:spPr/>
      <dgm:t>
        <a:bodyPr/>
        <a:lstStyle/>
        <a:p>
          <a:endParaRPr lang="en-US"/>
        </a:p>
      </dgm:t>
    </dgm:pt>
    <dgm:pt modelId="{A6FEA638-BCC1-4513-BD4D-DC8E536D1FA2}" type="sibTrans" cxnId="{EBE481A5-C9A0-4075-8E8A-C42F1AE277C6}">
      <dgm:prSet/>
      <dgm:spPr/>
      <dgm:t>
        <a:bodyPr/>
        <a:lstStyle/>
        <a:p>
          <a:endParaRPr lang="en-US"/>
        </a:p>
      </dgm:t>
    </dgm:pt>
    <dgm:pt modelId="{DED6C338-8F2B-42DC-86C1-1C1A92803B3B}">
      <dgm:prSet phldrT="[Text]"/>
      <dgm:spPr/>
      <dgm:t>
        <a:bodyPr/>
        <a:lstStyle/>
        <a:p>
          <a:r>
            <a:rPr lang="en-US" dirty="0" smtClean="0"/>
            <a:t>go</a:t>
          </a:r>
          <a:endParaRPr lang="en-US" dirty="0"/>
        </a:p>
      </dgm:t>
    </dgm:pt>
    <dgm:pt modelId="{0A614E97-3B81-44FE-8A0F-598B2EB9FF3A}" type="parTrans" cxnId="{901EA2C8-B396-4239-B1F2-746BADA8D325}">
      <dgm:prSet/>
      <dgm:spPr/>
      <dgm:t>
        <a:bodyPr/>
        <a:lstStyle/>
        <a:p>
          <a:endParaRPr lang="en-US"/>
        </a:p>
      </dgm:t>
    </dgm:pt>
    <dgm:pt modelId="{07583DDB-3C34-4FB8-BD2E-BA154ADCAD8E}" type="sibTrans" cxnId="{901EA2C8-B396-4239-B1F2-746BADA8D325}">
      <dgm:prSet/>
      <dgm:spPr/>
      <dgm:t>
        <a:bodyPr/>
        <a:lstStyle/>
        <a:p>
          <a:endParaRPr lang="en-US"/>
        </a:p>
      </dgm:t>
    </dgm:pt>
    <dgm:pt modelId="{C0EF2291-F0AB-4603-8DDE-AEDBCB26B432}">
      <dgm:prSet phldrT="[Text]"/>
      <dgm:spPr/>
      <dgm:t>
        <a:bodyPr/>
        <a:lstStyle/>
        <a:p>
          <a:r>
            <a:rPr lang="en-US" dirty="0" smtClean="0"/>
            <a:t>to the gym</a:t>
          </a:r>
          <a:endParaRPr lang="en-US" dirty="0"/>
        </a:p>
      </dgm:t>
    </dgm:pt>
    <dgm:pt modelId="{FC7F1424-A0D0-4B6F-A42D-3312F13E28B6}" type="parTrans" cxnId="{B0D28510-2650-48B0-8D49-8036749F0B4F}">
      <dgm:prSet/>
      <dgm:spPr/>
      <dgm:t>
        <a:bodyPr/>
        <a:lstStyle/>
        <a:p>
          <a:endParaRPr lang="en-US"/>
        </a:p>
      </dgm:t>
    </dgm:pt>
    <dgm:pt modelId="{F0C3BFC8-90FF-41AD-8D83-8C3D54207B00}" type="sibTrans" cxnId="{B0D28510-2650-48B0-8D49-8036749F0B4F}">
      <dgm:prSet/>
      <dgm:spPr/>
      <dgm:t>
        <a:bodyPr/>
        <a:lstStyle/>
        <a:p>
          <a:endParaRPr lang="en-US"/>
        </a:p>
      </dgm:t>
    </dgm:pt>
    <dgm:pt modelId="{529B2610-CE5F-4F7A-BEFC-428F2A43C0E2}">
      <dgm:prSet phldrT="[Text]"/>
      <dgm:spPr/>
      <dgm:t>
        <a:bodyPr/>
        <a:lstStyle/>
        <a:p>
          <a:r>
            <a:rPr lang="en-US" dirty="0" smtClean="0"/>
            <a:t>camping</a:t>
          </a:r>
          <a:endParaRPr lang="en-US" dirty="0"/>
        </a:p>
      </dgm:t>
    </dgm:pt>
    <dgm:pt modelId="{4614BAD0-FF88-41B0-9F96-CF9F3D8D763B}" type="parTrans" cxnId="{8C0AED47-D38F-462F-9C37-6EAEBC121B5B}">
      <dgm:prSet/>
      <dgm:spPr/>
      <dgm:t>
        <a:bodyPr/>
        <a:lstStyle/>
        <a:p>
          <a:endParaRPr lang="en-US"/>
        </a:p>
      </dgm:t>
    </dgm:pt>
    <dgm:pt modelId="{A50E04F4-1F75-413A-BEB9-1A1CC76CF527}" type="sibTrans" cxnId="{8C0AED47-D38F-462F-9C37-6EAEBC121B5B}">
      <dgm:prSet/>
      <dgm:spPr/>
      <dgm:t>
        <a:bodyPr/>
        <a:lstStyle/>
        <a:p>
          <a:endParaRPr lang="en-US"/>
        </a:p>
      </dgm:t>
    </dgm:pt>
    <dgm:pt modelId="{F3D83EF2-D6FB-4C63-BF7E-3719908B4DF5}">
      <dgm:prSet phldrT="[Text]"/>
      <dgm:spPr/>
      <dgm:t>
        <a:bodyPr/>
        <a:lstStyle/>
        <a:p>
          <a:r>
            <a:rPr lang="en-US" dirty="0" smtClean="0"/>
            <a:t>do</a:t>
          </a:r>
          <a:endParaRPr lang="en-US" dirty="0"/>
        </a:p>
      </dgm:t>
    </dgm:pt>
    <dgm:pt modelId="{E4F66CDF-2B6A-4025-9AE7-3A568FDC96BC}" type="parTrans" cxnId="{13123A1E-5FF5-46D9-8C69-A4C5061C88AF}">
      <dgm:prSet/>
      <dgm:spPr/>
      <dgm:t>
        <a:bodyPr/>
        <a:lstStyle/>
        <a:p>
          <a:endParaRPr lang="en-US"/>
        </a:p>
      </dgm:t>
    </dgm:pt>
    <dgm:pt modelId="{F41DBBDC-8579-4AC4-9612-E5848B9315A2}" type="sibTrans" cxnId="{13123A1E-5FF5-46D9-8C69-A4C5061C88AF}">
      <dgm:prSet/>
      <dgm:spPr/>
      <dgm:t>
        <a:bodyPr/>
        <a:lstStyle/>
        <a:p>
          <a:endParaRPr lang="en-US"/>
        </a:p>
      </dgm:t>
    </dgm:pt>
    <dgm:pt modelId="{7E91F7FF-3D83-47A8-A50D-71B37B04D5D4}">
      <dgm:prSet phldrT="[Text]"/>
      <dgm:spPr/>
      <dgm:t>
        <a:bodyPr/>
        <a:lstStyle/>
        <a:p>
          <a:r>
            <a:rPr lang="en-US" dirty="0" smtClean="0"/>
            <a:t>yoga</a:t>
          </a:r>
          <a:endParaRPr lang="en-US" dirty="0"/>
        </a:p>
      </dgm:t>
    </dgm:pt>
    <dgm:pt modelId="{638757FB-579D-4017-9D89-C4DBF59D2481}" type="parTrans" cxnId="{BB60C543-EC1F-4D70-882C-B69BDD61B439}">
      <dgm:prSet/>
      <dgm:spPr/>
      <dgm:t>
        <a:bodyPr/>
        <a:lstStyle/>
        <a:p>
          <a:endParaRPr lang="en-US"/>
        </a:p>
      </dgm:t>
    </dgm:pt>
    <dgm:pt modelId="{B906B859-7E60-45F1-8025-6AA0355763F3}" type="sibTrans" cxnId="{BB60C543-EC1F-4D70-882C-B69BDD61B439}">
      <dgm:prSet/>
      <dgm:spPr/>
      <dgm:t>
        <a:bodyPr/>
        <a:lstStyle/>
        <a:p>
          <a:endParaRPr lang="en-US"/>
        </a:p>
      </dgm:t>
    </dgm:pt>
    <dgm:pt modelId="{16EF244B-3806-4033-8619-B0E514A6DDDF}">
      <dgm:prSet phldrT="[Text]"/>
      <dgm:spPr/>
      <dgm:t>
        <a:bodyPr/>
        <a:lstStyle/>
        <a:p>
          <a:r>
            <a:rPr lang="en-US" dirty="0" smtClean="0"/>
            <a:t>gardening</a:t>
          </a:r>
          <a:endParaRPr lang="en-US" dirty="0"/>
        </a:p>
      </dgm:t>
    </dgm:pt>
    <dgm:pt modelId="{2035A6F7-14B4-4C8B-BCF8-01EF652A0C96}" type="parTrans" cxnId="{D77F561C-482F-45C5-91F8-4FBFC3A6083C}">
      <dgm:prSet/>
      <dgm:spPr/>
      <dgm:t>
        <a:bodyPr/>
        <a:lstStyle/>
        <a:p>
          <a:endParaRPr lang="en-US"/>
        </a:p>
      </dgm:t>
    </dgm:pt>
    <dgm:pt modelId="{A1EFBE3B-CDD5-4007-B719-325C6016583C}" type="sibTrans" cxnId="{D77F561C-482F-45C5-91F8-4FBFC3A6083C}">
      <dgm:prSet/>
      <dgm:spPr/>
      <dgm:t>
        <a:bodyPr/>
        <a:lstStyle/>
        <a:p>
          <a:endParaRPr lang="en-US"/>
        </a:p>
      </dgm:t>
    </dgm:pt>
    <dgm:pt modelId="{5FE872D4-3521-43CE-8F5C-46FD7A36EA07}" type="pres">
      <dgm:prSet presAssocID="{B857D076-AFE7-4C64-B2AE-95598DCF4D0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2CCE224-AA6A-45C1-A999-FF779991A575}" type="pres">
      <dgm:prSet presAssocID="{01C2F8DA-86A9-43BE-92CF-2049AC6661C9}" presName="linNode" presStyleCnt="0"/>
      <dgm:spPr/>
    </dgm:pt>
    <dgm:pt modelId="{72C8DE66-AC3A-4CCF-99B0-6DD90A324D5A}" type="pres">
      <dgm:prSet presAssocID="{01C2F8DA-86A9-43BE-92CF-2049AC6661C9}" presName="parentText" presStyleLbl="node1" presStyleIdx="0" presStyleCnt="3" custLinFactNeighborX="279" custLinFactNeighborY="44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A29FA3-9AF9-499C-BBD1-A5402B6D1ADF}" type="pres">
      <dgm:prSet presAssocID="{01C2F8DA-86A9-43BE-92CF-2049AC6661C9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54DFC4-DCEF-4D01-8430-D187BF4968F9}" type="pres">
      <dgm:prSet presAssocID="{A00F43EC-3B5E-4144-BE4D-B771D4F3D8D7}" presName="sp" presStyleCnt="0"/>
      <dgm:spPr/>
    </dgm:pt>
    <dgm:pt modelId="{71F9DFDD-AC8C-4A34-B4C6-4E4AC0DEFAF6}" type="pres">
      <dgm:prSet presAssocID="{DED6C338-8F2B-42DC-86C1-1C1A92803B3B}" presName="linNode" presStyleCnt="0"/>
      <dgm:spPr/>
    </dgm:pt>
    <dgm:pt modelId="{650C2200-AC2E-4CC8-9280-32533047F565}" type="pres">
      <dgm:prSet presAssocID="{DED6C338-8F2B-42DC-86C1-1C1A92803B3B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A99D0C-611C-454A-BE2A-961E3184C862}" type="pres">
      <dgm:prSet presAssocID="{DED6C338-8F2B-42DC-86C1-1C1A92803B3B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E680CE-C8E6-4494-8961-789A2F9D6F09}" type="pres">
      <dgm:prSet presAssocID="{07583DDB-3C34-4FB8-BD2E-BA154ADCAD8E}" presName="sp" presStyleCnt="0"/>
      <dgm:spPr/>
    </dgm:pt>
    <dgm:pt modelId="{6744F0DB-ABC6-4F0F-9ADE-9CE4656B0A4D}" type="pres">
      <dgm:prSet presAssocID="{F3D83EF2-D6FB-4C63-BF7E-3719908B4DF5}" presName="linNode" presStyleCnt="0"/>
      <dgm:spPr/>
    </dgm:pt>
    <dgm:pt modelId="{73CBBEBD-F449-4670-9641-D91923493DEB}" type="pres">
      <dgm:prSet presAssocID="{F3D83EF2-D6FB-4C63-BF7E-3719908B4DF5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04C698-D7D7-4788-9672-A251A4126962}" type="pres">
      <dgm:prSet presAssocID="{F3D83EF2-D6FB-4C63-BF7E-3719908B4DF5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01EA2C8-B396-4239-B1F2-746BADA8D325}" srcId="{B857D076-AFE7-4C64-B2AE-95598DCF4D0C}" destId="{DED6C338-8F2B-42DC-86C1-1C1A92803B3B}" srcOrd="1" destOrd="0" parTransId="{0A614E97-3B81-44FE-8A0F-598B2EB9FF3A}" sibTransId="{07583DDB-3C34-4FB8-BD2E-BA154ADCAD8E}"/>
    <dgm:cxn modelId="{13123A1E-5FF5-46D9-8C69-A4C5061C88AF}" srcId="{B857D076-AFE7-4C64-B2AE-95598DCF4D0C}" destId="{F3D83EF2-D6FB-4C63-BF7E-3719908B4DF5}" srcOrd="2" destOrd="0" parTransId="{E4F66CDF-2B6A-4025-9AE7-3A568FDC96BC}" sibTransId="{F41DBBDC-8579-4AC4-9612-E5848B9315A2}"/>
    <dgm:cxn modelId="{FD75DFF6-7012-4EBA-87E1-BA7B3DECA00B}" srcId="{B857D076-AFE7-4C64-B2AE-95598DCF4D0C}" destId="{01C2F8DA-86A9-43BE-92CF-2049AC6661C9}" srcOrd="0" destOrd="0" parTransId="{47C11699-8468-483C-9DBC-CA69FC2E9647}" sibTransId="{A00F43EC-3B5E-4144-BE4D-B771D4F3D8D7}"/>
    <dgm:cxn modelId="{5BFFAB91-653B-40EE-A46E-C32792202E51}" type="presOf" srcId="{F7F8A15E-BCBE-4491-80BC-202FBB22A6F4}" destId="{6DA29FA3-9AF9-499C-BBD1-A5402B6D1ADF}" srcOrd="0" destOrd="0" presId="urn:microsoft.com/office/officeart/2005/8/layout/vList5"/>
    <dgm:cxn modelId="{624637EC-C491-48C4-BB8D-589E214BE148}" type="presOf" srcId="{DED6C338-8F2B-42DC-86C1-1C1A92803B3B}" destId="{650C2200-AC2E-4CC8-9280-32533047F565}" srcOrd="0" destOrd="0" presId="urn:microsoft.com/office/officeart/2005/8/layout/vList5"/>
    <dgm:cxn modelId="{EBE481A5-C9A0-4075-8E8A-C42F1AE277C6}" srcId="{01C2F8DA-86A9-43BE-92CF-2049AC6661C9}" destId="{CF318CF4-3B45-4388-B28D-303F7D1ACAA2}" srcOrd="1" destOrd="0" parTransId="{ADC0C15B-82BE-473A-AF93-2A82A21B69DD}" sibTransId="{A6FEA638-BCC1-4513-BD4D-DC8E536D1FA2}"/>
    <dgm:cxn modelId="{FB125C1C-799F-4EEE-B753-E999D36FD5ED}" type="presOf" srcId="{CF318CF4-3B45-4388-B28D-303F7D1ACAA2}" destId="{6DA29FA3-9AF9-499C-BBD1-A5402B6D1ADF}" srcOrd="0" destOrd="1" presId="urn:microsoft.com/office/officeart/2005/8/layout/vList5"/>
    <dgm:cxn modelId="{D77F561C-482F-45C5-91F8-4FBFC3A6083C}" srcId="{F3D83EF2-D6FB-4C63-BF7E-3719908B4DF5}" destId="{16EF244B-3806-4033-8619-B0E514A6DDDF}" srcOrd="1" destOrd="0" parTransId="{2035A6F7-14B4-4C8B-BCF8-01EF652A0C96}" sibTransId="{A1EFBE3B-CDD5-4007-B719-325C6016583C}"/>
    <dgm:cxn modelId="{8C0AED47-D38F-462F-9C37-6EAEBC121B5B}" srcId="{DED6C338-8F2B-42DC-86C1-1C1A92803B3B}" destId="{529B2610-CE5F-4F7A-BEFC-428F2A43C0E2}" srcOrd="1" destOrd="0" parTransId="{4614BAD0-FF88-41B0-9F96-CF9F3D8D763B}" sibTransId="{A50E04F4-1F75-413A-BEB9-1A1CC76CF527}"/>
    <dgm:cxn modelId="{BB60C543-EC1F-4D70-882C-B69BDD61B439}" srcId="{F3D83EF2-D6FB-4C63-BF7E-3719908B4DF5}" destId="{7E91F7FF-3D83-47A8-A50D-71B37B04D5D4}" srcOrd="0" destOrd="0" parTransId="{638757FB-579D-4017-9D89-C4DBF59D2481}" sibTransId="{B906B859-7E60-45F1-8025-6AA0355763F3}"/>
    <dgm:cxn modelId="{413AEC36-0F22-4384-A145-DE8F477619DC}" type="presOf" srcId="{16EF244B-3806-4033-8619-B0E514A6DDDF}" destId="{F504C698-D7D7-4788-9672-A251A4126962}" srcOrd="0" destOrd="1" presId="urn:microsoft.com/office/officeart/2005/8/layout/vList5"/>
    <dgm:cxn modelId="{11491658-EB37-455D-BA97-2ED32A4E314A}" type="presOf" srcId="{7E91F7FF-3D83-47A8-A50D-71B37B04D5D4}" destId="{F504C698-D7D7-4788-9672-A251A4126962}" srcOrd="0" destOrd="0" presId="urn:microsoft.com/office/officeart/2005/8/layout/vList5"/>
    <dgm:cxn modelId="{7A112212-DC02-4E58-8F00-E9F6CED8CB73}" type="presOf" srcId="{01C2F8DA-86A9-43BE-92CF-2049AC6661C9}" destId="{72C8DE66-AC3A-4CCF-99B0-6DD90A324D5A}" srcOrd="0" destOrd="0" presId="urn:microsoft.com/office/officeart/2005/8/layout/vList5"/>
    <dgm:cxn modelId="{8E578D9B-CE8E-4E79-A3D1-A4DC64E29D0F}" type="presOf" srcId="{B857D076-AFE7-4C64-B2AE-95598DCF4D0C}" destId="{5FE872D4-3521-43CE-8F5C-46FD7A36EA07}" srcOrd="0" destOrd="0" presId="urn:microsoft.com/office/officeart/2005/8/layout/vList5"/>
    <dgm:cxn modelId="{D23839E2-4CA5-43FA-9E03-026DD2A949E2}" srcId="{01C2F8DA-86A9-43BE-92CF-2049AC6661C9}" destId="{F7F8A15E-BCBE-4491-80BC-202FBB22A6F4}" srcOrd="0" destOrd="0" parTransId="{5D51664A-FC06-4A60-B24C-ECA3A1B8A6FA}" sibTransId="{4C6BE877-8ED5-414A-AEC3-56270F4B5078}"/>
    <dgm:cxn modelId="{CDA78FD7-086A-460C-B536-F18F3527C5D4}" type="presOf" srcId="{F3D83EF2-D6FB-4C63-BF7E-3719908B4DF5}" destId="{73CBBEBD-F449-4670-9641-D91923493DEB}" srcOrd="0" destOrd="0" presId="urn:microsoft.com/office/officeart/2005/8/layout/vList5"/>
    <dgm:cxn modelId="{10808AE2-808F-41B9-8CDB-A8E49034CA93}" type="presOf" srcId="{C0EF2291-F0AB-4603-8DDE-AEDBCB26B432}" destId="{C6A99D0C-611C-454A-BE2A-961E3184C862}" srcOrd="0" destOrd="0" presId="urn:microsoft.com/office/officeart/2005/8/layout/vList5"/>
    <dgm:cxn modelId="{B0D28510-2650-48B0-8D49-8036749F0B4F}" srcId="{DED6C338-8F2B-42DC-86C1-1C1A92803B3B}" destId="{C0EF2291-F0AB-4603-8DDE-AEDBCB26B432}" srcOrd="0" destOrd="0" parTransId="{FC7F1424-A0D0-4B6F-A42D-3312F13E28B6}" sibTransId="{F0C3BFC8-90FF-41AD-8D83-8C3D54207B00}"/>
    <dgm:cxn modelId="{7DB0A165-774C-41E9-AB25-2B5BCB05C2D5}" type="presOf" srcId="{529B2610-CE5F-4F7A-BEFC-428F2A43C0E2}" destId="{C6A99D0C-611C-454A-BE2A-961E3184C862}" srcOrd="0" destOrd="1" presId="urn:microsoft.com/office/officeart/2005/8/layout/vList5"/>
    <dgm:cxn modelId="{B7B8EC06-537F-48EE-85AF-3FA15508E5A4}" type="presParOf" srcId="{5FE872D4-3521-43CE-8F5C-46FD7A36EA07}" destId="{C2CCE224-AA6A-45C1-A999-FF779991A575}" srcOrd="0" destOrd="0" presId="urn:microsoft.com/office/officeart/2005/8/layout/vList5"/>
    <dgm:cxn modelId="{F7DB5174-42E4-4852-A0DE-5F83573BFDDC}" type="presParOf" srcId="{C2CCE224-AA6A-45C1-A999-FF779991A575}" destId="{72C8DE66-AC3A-4CCF-99B0-6DD90A324D5A}" srcOrd="0" destOrd="0" presId="urn:microsoft.com/office/officeart/2005/8/layout/vList5"/>
    <dgm:cxn modelId="{E42E130A-1979-4B77-A97D-881A3E2BFABB}" type="presParOf" srcId="{C2CCE224-AA6A-45C1-A999-FF779991A575}" destId="{6DA29FA3-9AF9-499C-BBD1-A5402B6D1ADF}" srcOrd="1" destOrd="0" presId="urn:microsoft.com/office/officeart/2005/8/layout/vList5"/>
    <dgm:cxn modelId="{580E4C38-46F4-4807-AFA2-9245A1CAECD6}" type="presParOf" srcId="{5FE872D4-3521-43CE-8F5C-46FD7A36EA07}" destId="{8D54DFC4-DCEF-4D01-8430-D187BF4968F9}" srcOrd="1" destOrd="0" presId="urn:microsoft.com/office/officeart/2005/8/layout/vList5"/>
    <dgm:cxn modelId="{C9D8B594-55A1-4D74-BF72-B693F11837C0}" type="presParOf" srcId="{5FE872D4-3521-43CE-8F5C-46FD7A36EA07}" destId="{71F9DFDD-AC8C-4A34-B4C6-4E4AC0DEFAF6}" srcOrd="2" destOrd="0" presId="urn:microsoft.com/office/officeart/2005/8/layout/vList5"/>
    <dgm:cxn modelId="{0D6F125E-418B-44FA-B257-B38A87A7681C}" type="presParOf" srcId="{71F9DFDD-AC8C-4A34-B4C6-4E4AC0DEFAF6}" destId="{650C2200-AC2E-4CC8-9280-32533047F565}" srcOrd="0" destOrd="0" presId="urn:microsoft.com/office/officeart/2005/8/layout/vList5"/>
    <dgm:cxn modelId="{ABF0223D-F0E2-4752-B602-2995B8802CD1}" type="presParOf" srcId="{71F9DFDD-AC8C-4A34-B4C6-4E4AC0DEFAF6}" destId="{C6A99D0C-611C-454A-BE2A-961E3184C862}" srcOrd="1" destOrd="0" presId="urn:microsoft.com/office/officeart/2005/8/layout/vList5"/>
    <dgm:cxn modelId="{145715F7-2E0C-4F25-9D93-5B535FC40045}" type="presParOf" srcId="{5FE872D4-3521-43CE-8F5C-46FD7A36EA07}" destId="{4BE680CE-C8E6-4494-8961-789A2F9D6F09}" srcOrd="3" destOrd="0" presId="urn:microsoft.com/office/officeart/2005/8/layout/vList5"/>
    <dgm:cxn modelId="{B585A700-38F0-4EA8-9CE1-3F78EA275A4E}" type="presParOf" srcId="{5FE872D4-3521-43CE-8F5C-46FD7A36EA07}" destId="{6744F0DB-ABC6-4F0F-9ADE-9CE4656B0A4D}" srcOrd="4" destOrd="0" presId="urn:microsoft.com/office/officeart/2005/8/layout/vList5"/>
    <dgm:cxn modelId="{67354FD2-C318-4F19-B193-195A207C13F0}" type="presParOf" srcId="{6744F0DB-ABC6-4F0F-9ADE-9CE4656B0A4D}" destId="{73CBBEBD-F449-4670-9641-D91923493DEB}" srcOrd="0" destOrd="0" presId="urn:microsoft.com/office/officeart/2005/8/layout/vList5"/>
    <dgm:cxn modelId="{109F01B9-35A6-4CB6-8C30-F9FDE1A930AF}" type="presParOf" srcId="{6744F0DB-ABC6-4F0F-9ADE-9CE4656B0A4D}" destId="{F504C698-D7D7-4788-9672-A251A412696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C5F9E4-F184-6942-8DD5-0D4ACDA57DBA}">
      <dsp:nvSpPr>
        <dsp:cNvPr id="0" name=""/>
        <dsp:cNvSpPr/>
      </dsp:nvSpPr>
      <dsp:spPr>
        <a:xfrm>
          <a:off x="-5355331" y="-820099"/>
          <a:ext cx="6376824" cy="6376824"/>
        </a:xfrm>
        <a:prstGeom prst="blockArc">
          <a:avLst>
            <a:gd name="adj1" fmla="val 18900000"/>
            <a:gd name="adj2" fmla="val 2700000"/>
            <a:gd name="adj3" fmla="val 339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683DA0-5399-3B4D-AD84-B4F87F631B7C}">
      <dsp:nvSpPr>
        <dsp:cNvPr id="0" name=""/>
        <dsp:cNvSpPr/>
      </dsp:nvSpPr>
      <dsp:spPr>
        <a:xfrm>
          <a:off x="446692" y="295944"/>
          <a:ext cx="4960332" cy="5922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011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Vocabulary</a:t>
          </a:r>
          <a:r>
            <a:rPr lang="ka-GE" sz="1600" kern="1200" dirty="0"/>
            <a:t> - ლექსიკა</a:t>
          </a:r>
          <a:endParaRPr lang="en-US" sz="1600" kern="1200" dirty="0"/>
        </a:p>
      </dsp:txBody>
      <dsp:txXfrm>
        <a:off x="446692" y="295944"/>
        <a:ext cx="4960332" cy="592267"/>
      </dsp:txXfrm>
    </dsp:sp>
    <dsp:sp modelId="{377382CD-1E73-FA48-BC57-ACD20D62240A}">
      <dsp:nvSpPr>
        <dsp:cNvPr id="0" name=""/>
        <dsp:cNvSpPr/>
      </dsp:nvSpPr>
      <dsp:spPr>
        <a:xfrm>
          <a:off x="76525" y="221910"/>
          <a:ext cx="740334" cy="7403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0358EC-494A-476E-B849-D4656BC314D7}">
      <dsp:nvSpPr>
        <dsp:cNvPr id="0" name=""/>
        <dsp:cNvSpPr/>
      </dsp:nvSpPr>
      <dsp:spPr>
        <a:xfrm>
          <a:off x="871094" y="1184061"/>
          <a:ext cx="4535930" cy="5922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011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Reading Comprehension - </a:t>
          </a:r>
          <a:r>
            <a:rPr lang="ka-GE" sz="1600" kern="1200" dirty="0"/>
            <a:t>წაკითხულის გააზრება</a:t>
          </a:r>
          <a:endParaRPr lang="en-US" sz="1600" kern="1200" dirty="0"/>
        </a:p>
      </dsp:txBody>
      <dsp:txXfrm>
        <a:off x="871094" y="1184061"/>
        <a:ext cx="4535930" cy="592267"/>
      </dsp:txXfrm>
    </dsp:sp>
    <dsp:sp modelId="{0FD6C2A3-C290-438A-A7B6-070DA036111A}">
      <dsp:nvSpPr>
        <dsp:cNvPr id="0" name=""/>
        <dsp:cNvSpPr/>
      </dsp:nvSpPr>
      <dsp:spPr>
        <a:xfrm>
          <a:off x="500927" y="1110028"/>
          <a:ext cx="740334" cy="7403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7C7C08-9AB0-4807-9AA7-90C4451588BE}">
      <dsp:nvSpPr>
        <dsp:cNvPr id="0" name=""/>
        <dsp:cNvSpPr/>
      </dsp:nvSpPr>
      <dsp:spPr>
        <a:xfrm>
          <a:off x="1001351" y="2072178"/>
          <a:ext cx="4405673" cy="5922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011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cs typeface="Calibri" panose="020F0502020204030204" pitchFamily="34" charset="0"/>
            </a:rPr>
            <a:t>Grammar</a:t>
          </a:r>
          <a:r>
            <a:rPr lang="ka-GE" sz="1600" kern="1200" dirty="0">
              <a:cs typeface="Calibri" panose="020F0502020204030204" pitchFamily="34" charset="0"/>
            </a:rPr>
            <a:t> - გრამატიკა</a:t>
          </a:r>
          <a:endParaRPr lang="en-US" sz="16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001351" y="2072178"/>
        <a:ext cx="4405673" cy="592267"/>
      </dsp:txXfrm>
    </dsp:sp>
    <dsp:sp modelId="{3F768512-85FB-484A-9E22-7129A668D517}">
      <dsp:nvSpPr>
        <dsp:cNvPr id="0" name=""/>
        <dsp:cNvSpPr/>
      </dsp:nvSpPr>
      <dsp:spPr>
        <a:xfrm>
          <a:off x="631184" y="1998145"/>
          <a:ext cx="740334" cy="7403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0EFED5-6272-4B12-AC7B-C5B57384C84D}">
      <dsp:nvSpPr>
        <dsp:cNvPr id="0" name=""/>
        <dsp:cNvSpPr/>
      </dsp:nvSpPr>
      <dsp:spPr>
        <a:xfrm>
          <a:off x="871094" y="2960295"/>
          <a:ext cx="4535930" cy="5922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011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Summing up - </a:t>
          </a:r>
          <a:r>
            <a:rPr lang="ka-GE" sz="1600" kern="1200" dirty="0"/>
            <a:t>შეჯამება</a:t>
          </a:r>
          <a:endParaRPr lang="en-US" sz="1600" kern="1200" dirty="0"/>
        </a:p>
      </dsp:txBody>
      <dsp:txXfrm>
        <a:off x="871094" y="2960295"/>
        <a:ext cx="4535930" cy="592267"/>
      </dsp:txXfrm>
    </dsp:sp>
    <dsp:sp modelId="{8FDE6AB9-492F-D94A-B065-ABF11C83471E}">
      <dsp:nvSpPr>
        <dsp:cNvPr id="0" name=""/>
        <dsp:cNvSpPr/>
      </dsp:nvSpPr>
      <dsp:spPr>
        <a:xfrm>
          <a:off x="500927" y="2886262"/>
          <a:ext cx="740334" cy="7403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50EC1A-FCC4-4485-94F6-85E09D8E9FDF}">
      <dsp:nvSpPr>
        <dsp:cNvPr id="0" name=""/>
        <dsp:cNvSpPr/>
      </dsp:nvSpPr>
      <dsp:spPr>
        <a:xfrm>
          <a:off x="446692" y="3848413"/>
          <a:ext cx="4960332" cy="5922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011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Homework</a:t>
          </a:r>
          <a:r>
            <a:rPr lang="ka-GE" sz="1600" kern="1200" dirty="0"/>
            <a:t> - დავალება</a:t>
          </a:r>
          <a:endParaRPr lang="en-US" sz="1600" kern="1200" dirty="0"/>
        </a:p>
      </dsp:txBody>
      <dsp:txXfrm>
        <a:off x="446692" y="3848413"/>
        <a:ext cx="4960332" cy="592267"/>
      </dsp:txXfrm>
    </dsp:sp>
    <dsp:sp modelId="{23647887-052A-044D-A3F1-E205E9BB6589}">
      <dsp:nvSpPr>
        <dsp:cNvPr id="0" name=""/>
        <dsp:cNvSpPr/>
      </dsp:nvSpPr>
      <dsp:spPr>
        <a:xfrm>
          <a:off x="76525" y="3774379"/>
          <a:ext cx="740334" cy="7403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A29FA3-9AF9-499C-BBD1-A5402B6D1ADF}">
      <dsp:nvSpPr>
        <dsp:cNvPr id="0" name=""/>
        <dsp:cNvSpPr/>
      </dsp:nvSpPr>
      <dsp:spPr>
        <a:xfrm rot="5400000">
          <a:off x="3867234" y="-1387024"/>
          <a:ext cx="1105339" cy="415990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 smtClean="0"/>
            <a:t>the guitar</a:t>
          </a:r>
          <a:endParaRPr lang="en-US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 smtClean="0"/>
            <a:t>volleyball</a:t>
          </a:r>
          <a:endParaRPr lang="en-US" sz="2900" kern="1200" dirty="0"/>
        </a:p>
      </dsp:txBody>
      <dsp:txXfrm rot="-5400000">
        <a:off x="2339949" y="194219"/>
        <a:ext cx="4105951" cy="997423"/>
      </dsp:txXfrm>
    </dsp:sp>
    <dsp:sp modelId="{72C8DE66-AC3A-4CCF-99B0-6DD90A324D5A}">
      <dsp:nvSpPr>
        <dsp:cNvPr id="0" name=""/>
        <dsp:cNvSpPr/>
      </dsp:nvSpPr>
      <dsp:spPr>
        <a:xfrm>
          <a:off x="11606" y="8228"/>
          <a:ext cx="2339949" cy="13816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play</a:t>
          </a:r>
          <a:endParaRPr lang="en-US" sz="6500" kern="1200" dirty="0"/>
        </a:p>
      </dsp:txBody>
      <dsp:txXfrm>
        <a:off x="79054" y="75676"/>
        <a:ext cx="2205053" cy="1246777"/>
      </dsp:txXfrm>
    </dsp:sp>
    <dsp:sp modelId="{C6A99D0C-611C-454A-BE2A-961E3184C862}">
      <dsp:nvSpPr>
        <dsp:cNvPr id="0" name=""/>
        <dsp:cNvSpPr/>
      </dsp:nvSpPr>
      <dsp:spPr>
        <a:xfrm rot="5400000">
          <a:off x="3867234" y="63733"/>
          <a:ext cx="1105339" cy="415990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 smtClean="0"/>
            <a:t>to the gym</a:t>
          </a:r>
          <a:endParaRPr lang="en-US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 smtClean="0"/>
            <a:t>camping</a:t>
          </a:r>
          <a:endParaRPr lang="en-US" sz="2900" kern="1200" dirty="0"/>
        </a:p>
      </dsp:txBody>
      <dsp:txXfrm rot="-5400000">
        <a:off x="2339949" y="1644976"/>
        <a:ext cx="4105951" cy="997423"/>
      </dsp:txXfrm>
    </dsp:sp>
    <dsp:sp modelId="{650C2200-AC2E-4CC8-9280-32533047F565}">
      <dsp:nvSpPr>
        <dsp:cNvPr id="0" name=""/>
        <dsp:cNvSpPr/>
      </dsp:nvSpPr>
      <dsp:spPr>
        <a:xfrm>
          <a:off x="0" y="1452851"/>
          <a:ext cx="2339949" cy="13816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go</a:t>
          </a:r>
          <a:endParaRPr lang="en-US" sz="6500" kern="1200" dirty="0"/>
        </a:p>
      </dsp:txBody>
      <dsp:txXfrm>
        <a:off x="67448" y="1520299"/>
        <a:ext cx="2205053" cy="1246777"/>
      </dsp:txXfrm>
    </dsp:sp>
    <dsp:sp modelId="{F504C698-D7D7-4788-9672-A251A4126962}">
      <dsp:nvSpPr>
        <dsp:cNvPr id="0" name=""/>
        <dsp:cNvSpPr/>
      </dsp:nvSpPr>
      <dsp:spPr>
        <a:xfrm rot="5400000">
          <a:off x="3867234" y="1514490"/>
          <a:ext cx="1105339" cy="415990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 smtClean="0"/>
            <a:t>yoga</a:t>
          </a:r>
          <a:endParaRPr lang="en-US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 smtClean="0"/>
            <a:t>gardening</a:t>
          </a:r>
          <a:endParaRPr lang="en-US" sz="2900" kern="1200" dirty="0"/>
        </a:p>
      </dsp:txBody>
      <dsp:txXfrm rot="-5400000">
        <a:off x="2339949" y="3095733"/>
        <a:ext cx="4105951" cy="997423"/>
      </dsp:txXfrm>
    </dsp:sp>
    <dsp:sp modelId="{73CBBEBD-F449-4670-9641-D91923493DEB}">
      <dsp:nvSpPr>
        <dsp:cNvPr id="0" name=""/>
        <dsp:cNvSpPr/>
      </dsp:nvSpPr>
      <dsp:spPr>
        <a:xfrm>
          <a:off x="0" y="2903608"/>
          <a:ext cx="2339949" cy="13816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do</a:t>
          </a:r>
          <a:endParaRPr lang="en-US" sz="6500" kern="1200" dirty="0"/>
        </a:p>
      </dsp:txBody>
      <dsp:txXfrm>
        <a:off x="67448" y="2971056"/>
        <a:ext cx="2205053" cy="12467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7D52F-CF82-4354-B6B3-BBE24CC83651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C6E21-9687-4A9D-85B4-FA38B77CDF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920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885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</a:t>
            </a:r>
            <a:r>
              <a:rPr lang="en-US" baseline="0" dirty="0"/>
              <a:t> is it?</a:t>
            </a:r>
          </a:p>
          <a:p>
            <a:r>
              <a:rPr lang="en-US" baseline="0" dirty="0"/>
              <a:t>Can you find your country?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9892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</a:t>
            </a:r>
            <a:r>
              <a:rPr lang="en-US" baseline="0" dirty="0"/>
              <a:t> is it?</a:t>
            </a:r>
          </a:p>
          <a:p>
            <a:r>
              <a:rPr lang="en-US" baseline="0" dirty="0"/>
              <a:t>Can you find your country?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202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677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577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950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769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183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83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238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956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454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730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755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9/21/2020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345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5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5.jpg"/><Relationship Id="rId9" Type="http://schemas.microsoft.com/office/2007/relationships/diagramDrawing" Target="../diagrams/drawing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5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9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13.jpg"/><Relationship Id="rId4" Type="http://schemas.openxmlformats.org/officeDocument/2006/relationships/image" Target="../media/image5.jpg"/><Relationship Id="rId9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eg"/><Relationship Id="rId4" Type="http://schemas.openxmlformats.org/officeDocument/2006/relationships/image" Target="../media/image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g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Google Shape;90;p1">
            <a:extLst>
              <a:ext uri="{FF2B5EF4-FFF2-40B4-BE49-F238E27FC236}">
                <a16:creationId xmlns:a16="http://schemas.microsoft.com/office/drawing/2014/main" id="{83F78F06-5C9F-254B-9134-1A65291D462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07398" y="1047612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91;p1">
            <a:extLst>
              <a:ext uri="{FF2B5EF4-FFF2-40B4-BE49-F238E27FC236}">
                <a16:creationId xmlns:a16="http://schemas.microsoft.com/office/drawing/2014/main" id="{61180BB7-8A09-7F4E-AB58-D403BAFD21C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71479" y="1047610"/>
            <a:ext cx="1671113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7FF3D76-B309-0146-860A-25D9564D71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2592" y="1047610"/>
            <a:ext cx="2376972" cy="96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08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A21FE26-4C43-E94A-97CD-3C6008F514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Google Shape;90;p1">
            <a:extLst>
              <a:ext uri="{FF2B5EF4-FFF2-40B4-BE49-F238E27FC236}">
                <a16:creationId xmlns:a16="http://schemas.microsoft.com/office/drawing/2014/main" id="{A2D9CDD9-4F28-EA4F-AC3B-F4A2DFFE64B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B6B6AE-138C-F440-AAE5-ACC9A77ECE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F51584F-B1F4-764A-9DB2-2AB9D9F0D006}"/>
              </a:ext>
            </a:extLst>
          </p:cNvPr>
          <p:cNvSpPr/>
          <p:nvPr/>
        </p:nvSpPr>
        <p:spPr>
          <a:xfrm>
            <a:off x="5865926" y="601657"/>
            <a:ext cx="5306015" cy="875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F8D9BF-8A7E-DC4D-9F19-2246B1A66338}"/>
              </a:ext>
            </a:extLst>
          </p:cNvPr>
          <p:cNvSpPr txBox="1"/>
          <p:nvPr/>
        </p:nvSpPr>
        <p:spPr>
          <a:xfrm>
            <a:off x="5865926" y="661154"/>
            <a:ext cx="56505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Vocabulary - </a:t>
            </a:r>
            <a:r>
              <a:rPr lang="ka-GE" sz="4400" dirty="0">
                <a:solidFill>
                  <a:schemeClr val="bg1"/>
                </a:solidFill>
              </a:rPr>
              <a:t>ლექსიკა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13" name="Content Placeholder 7"/>
          <p:cNvSpPr>
            <a:spLocks noGrp="1"/>
          </p:cNvSpPr>
          <p:nvPr>
            <p:ph idx="1"/>
          </p:nvPr>
        </p:nvSpPr>
        <p:spPr>
          <a:xfrm>
            <a:off x="1216660" y="1694328"/>
            <a:ext cx="10137139" cy="4311194"/>
          </a:xfrm>
        </p:spPr>
        <p:txBody>
          <a:bodyPr/>
          <a:lstStyle/>
          <a:p>
            <a:pPr marL="0" indent="0">
              <a:buNone/>
            </a:pPr>
            <a:endParaRPr lang="en-US" sz="4800" dirty="0" smtClean="0"/>
          </a:p>
          <a:p>
            <a:pPr marL="0" indent="0">
              <a:buNone/>
            </a:pPr>
            <a:r>
              <a:rPr lang="en-US" sz="4800" dirty="0">
                <a:solidFill>
                  <a:schemeClr val="bg1"/>
                </a:solidFill>
              </a:rPr>
              <a:t>p</a:t>
            </a:r>
            <a:r>
              <a:rPr lang="en-US" sz="4800" dirty="0" smtClean="0">
                <a:solidFill>
                  <a:schemeClr val="bg1"/>
                </a:solidFill>
              </a:rPr>
              <a:t>lay the guitar</a:t>
            </a:r>
          </a:p>
          <a:p>
            <a:pPr marL="0" indent="0">
              <a:buNone/>
            </a:pPr>
            <a:r>
              <a:rPr lang="ka-GE" sz="3200" dirty="0" smtClean="0">
                <a:solidFill>
                  <a:schemeClr val="bg1"/>
                </a:solidFill>
              </a:rPr>
              <a:t>გიტარაზე დაკვრა</a:t>
            </a:r>
            <a:endParaRPr lang="en-US" sz="3200" dirty="0" smtClean="0">
              <a:solidFill>
                <a:schemeClr val="bg1"/>
              </a:solidFill>
            </a:endParaRP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638" y="1882817"/>
            <a:ext cx="3198405" cy="380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9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5E5816F-A67F-7B44-A547-46BEC55767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4668BBA-125A-B740-8A3F-4A870D3B3B2C}"/>
              </a:ext>
            </a:extLst>
          </p:cNvPr>
          <p:cNvSpPr/>
          <p:nvPr/>
        </p:nvSpPr>
        <p:spPr>
          <a:xfrm>
            <a:off x="5865926" y="601657"/>
            <a:ext cx="5306015" cy="875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B06E4F-B093-E242-8231-C66C17BCE909}"/>
              </a:ext>
            </a:extLst>
          </p:cNvPr>
          <p:cNvSpPr txBox="1"/>
          <p:nvPr/>
        </p:nvSpPr>
        <p:spPr>
          <a:xfrm>
            <a:off x="5865926" y="661154"/>
            <a:ext cx="56505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Vocabulary - </a:t>
            </a:r>
            <a:r>
              <a:rPr lang="ka-GE" sz="4400" dirty="0">
                <a:solidFill>
                  <a:schemeClr val="bg1"/>
                </a:solidFill>
              </a:rPr>
              <a:t>ლექსიკა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12" name="Google Shape;90;p1">
            <a:extLst>
              <a:ext uri="{FF2B5EF4-FFF2-40B4-BE49-F238E27FC236}">
                <a16:creationId xmlns:a16="http://schemas.microsoft.com/office/drawing/2014/main" id="{ACFF03C2-0FB2-E94C-8385-DB02FC75E92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049A87D-F562-2E43-8440-E1B0295309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14" name="Content Placeholder 7"/>
          <p:cNvSpPr>
            <a:spLocks noGrp="1"/>
          </p:cNvSpPr>
          <p:nvPr>
            <p:ph idx="1"/>
          </p:nvPr>
        </p:nvSpPr>
        <p:spPr>
          <a:xfrm>
            <a:off x="1216660" y="1694328"/>
            <a:ext cx="10137139" cy="4311194"/>
          </a:xfrm>
        </p:spPr>
        <p:txBody>
          <a:bodyPr/>
          <a:lstStyle/>
          <a:p>
            <a:pPr marL="0" indent="0">
              <a:buNone/>
            </a:pPr>
            <a:endParaRPr lang="en-US" sz="4800" dirty="0" smtClean="0"/>
          </a:p>
          <a:p>
            <a:pPr marL="0" indent="0">
              <a:buNone/>
            </a:pPr>
            <a:r>
              <a:rPr lang="en-US" sz="4800" dirty="0" smtClean="0">
                <a:solidFill>
                  <a:schemeClr val="bg1"/>
                </a:solidFill>
              </a:rPr>
              <a:t>play volleyball</a:t>
            </a:r>
          </a:p>
          <a:p>
            <a:pPr marL="0" indent="0">
              <a:buNone/>
            </a:pPr>
            <a:r>
              <a:rPr lang="ka-GE" sz="3200" dirty="0" smtClean="0">
                <a:solidFill>
                  <a:schemeClr val="bg1"/>
                </a:solidFill>
              </a:rPr>
              <a:t>ფრენბურთის თამაში</a:t>
            </a:r>
            <a:endParaRPr lang="en-US" sz="3200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895" y="2342470"/>
            <a:ext cx="3648075" cy="346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272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FD489B9-7B74-E343-AEBC-FB13A6D7E0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AutoShape 4" descr="Çıtalı Türk Bayrağı 50'li Büyük Boy Fiyatları ve Özellikler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E562D5E-41DD-5342-9F05-20E46F95340D}"/>
              </a:ext>
            </a:extLst>
          </p:cNvPr>
          <p:cNvSpPr/>
          <p:nvPr/>
        </p:nvSpPr>
        <p:spPr>
          <a:xfrm>
            <a:off x="5865926" y="601657"/>
            <a:ext cx="5306015" cy="875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FF4D8D-BEFD-924A-868F-B5232550B427}"/>
              </a:ext>
            </a:extLst>
          </p:cNvPr>
          <p:cNvSpPr txBox="1"/>
          <p:nvPr/>
        </p:nvSpPr>
        <p:spPr>
          <a:xfrm>
            <a:off x="5865926" y="661154"/>
            <a:ext cx="56505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Vocabulary - </a:t>
            </a:r>
            <a:r>
              <a:rPr lang="ka-GE" sz="4400" dirty="0">
                <a:solidFill>
                  <a:schemeClr val="bg1"/>
                </a:solidFill>
              </a:rPr>
              <a:t>ლექსიკა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14" name="Google Shape;90;p1">
            <a:extLst>
              <a:ext uri="{FF2B5EF4-FFF2-40B4-BE49-F238E27FC236}">
                <a16:creationId xmlns:a16="http://schemas.microsoft.com/office/drawing/2014/main" id="{3D3021A3-48FD-344E-A28F-F1DD4079C10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D8778E5-D46B-9D41-8F34-A84BA684CB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12" name="Content Placeholder 7"/>
          <p:cNvSpPr>
            <a:spLocks noGrp="1"/>
          </p:cNvSpPr>
          <p:nvPr>
            <p:ph idx="1"/>
          </p:nvPr>
        </p:nvSpPr>
        <p:spPr>
          <a:xfrm>
            <a:off x="1216660" y="1694328"/>
            <a:ext cx="10137139" cy="4311194"/>
          </a:xfrm>
        </p:spPr>
        <p:txBody>
          <a:bodyPr/>
          <a:lstStyle/>
          <a:p>
            <a:pPr marL="0" indent="0" algn="ctr">
              <a:buNone/>
            </a:pPr>
            <a:r>
              <a:rPr lang="ka-GE" sz="4000" dirty="0" smtClean="0"/>
              <a:t>             </a:t>
            </a:r>
          </a:p>
          <a:p>
            <a:pPr marL="0" indent="0">
              <a:buNone/>
            </a:pPr>
            <a:r>
              <a:rPr lang="ka-GE" sz="4000" dirty="0" smtClean="0"/>
              <a:t>    </a:t>
            </a:r>
            <a:r>
              <a:rPr lang="en-US" sz="4800" dirty="0" smtClean="0">
                <a:solidFill>
                  <a:schemeClr val="bg1"/>
                </a:solidFill>
              </a:rPr>
              <a:t>go camping</a:t>
            </a:r>
            <a:endParaRPr lang="ka-GE" sz="48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ka-GE" sz="3200" dirty="0" smtClean="0">
                <a:solidFill>
                  <a:schemeClr val="bg1"/>
                </a:solidFill>
              </a:rPr>
              <a:t> </a:t>
            </a:r>
            <a:r>
              <a:rPr lang="ka-GE" sz="3600" dirty="0" smtClean="0">
                <a:solidFill>
                  <a:schemeClr val="bg1"/>
                </a:solidFill>
              </a:rPr>
              <a:t>კემპინგზე წასვლა</a:t>
            </a:r>
            <a:endParaRPr lang="en-US" sz="3600" dirty="0" smtClean="0">
              <a:solidFill>
                <a:schemeClr val="bg1"/>
              </a:solidFill>
            </a:endParaRPr>
          </a:p>
          <a:p>
            <a:endParaRPr lang="en-US" sz="4000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614" y="2007997"/>
            <a:ext cx="4885509" cy="336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09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7132F7CB-CA09-6442-8686-E2E8326B26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Google Shape;90;p1">
            <a:extLst>
              <a:ext uri="{FF2B5EF4-FFF2-40B4-BE49-F238E27FC236}">
                <a16:creationId xmlns:a16="http://schemas.microsoft.com/office/drawing/2014/main" id="{34D290AD-D658-3F4C-AFC7-93B288429BA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843C2F6-4FAC-6048-AC72-CC36157AD0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CBB08863-D639-1A4F-8B4A-BD2E07A9F35F}"/>
              </a:ext>
            </a:extLst>
          </p:cNvPr>
          <p:cNvSpPr/>
          <p:nvPr/>
        </p:nvSpPr>
        <p:spPr>
          <a:xfrm>
            <a:off x="5922620" y="639114"/>
            <a:ext cx="5306015" cy="875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2087E04-4984-6F40-899F-CFE6D4A8EA89}"/>
              </a:ext>
            </a:extLst>
          </p:cNvPr>
          <p:cNvSpPr txBox="1"/>
          <p:nvPr/>
        </p:nvSpPr>
        <p:spPr>
          <a:xfrm>
            <a:off x="5928793" y="693034"/>
            <a:ext cx="56505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Vocabulary - </a:t>
            </a:r>
            <a:r>
              <a:rPr lang="ka-GE" sz="4400" dirty="0">
                <a:solidFill>
                  <a:schemeClr val="bg1"/>
                </a:solidFill>
              </a:rPr>
              <a:t>ლექსიკა</a:t>
            </a:r>
            <a:endParaRPr 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24" name="Diagram 23"/>
          <p:cNvGraphicFramePr/>
          <p:nvPr>
            <p:extLst>
              <p:ext uri="{D42A27DB-BD31-4B8C-83A1-F6EECF244321}">
                <p14:modId xmlns:p14="http://schemas.microsoft.com/office/powerpoint/2010/main" val="2638420886"/>
              </p:ext>
            </p:extLst>
          </p:nvPr>
        </p:nvGraphicFramePr>
        <p:xfrm>
          <a:off x="3036527" y="1835130"/>
          <a:ext cx="6499859" cy="4287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83705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C6AA893-26DA-744A-A1B2-B325DD5CD2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121C104-E422-9041-9888-52E497467C44}"/>
              </a:ext>
            </a:extLst>
          </p:cNvPr>
          <p:cNvSpPr/>
          <p:nvPr/>
        </p:nvSpPr>
        <p:spPr>
          <a:xfrm>
            <a:off x="5865926" y="561380"/>
            <a:ext cx="5151119" cy="968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a-GE" sz="2800" dirty="0" smtClean="0">
                <a:solidFill>
                  <a:schemeClr val="bg1"/>
                </a:solidFill>
              </a:rPr>
              <a:t>    </a:t>
            </a:r>
            <a:r>
              <a:rPr lang="en-US" sz="2800" dirty="0" smtClean="0">
                <a:solidFill>
                  <a:schemeClr val="bg1"/>
                </a:solidFill>
              </a:rPr>
              <a:t>Vocabulary </a:t>
            </a:r>
            <a:r>
              <a:rPr lang="en-US" sz="2800" dirty="0">
                <a:solidFill>
                  <a:schemeClr val="bg1"/>
                </a:solidFill>
              </a:rPr>
              <a:t>- </a:t>
            </a:r>
            <a:r>
              <a:rPr lang="ka-GE" sz="2800" dirty="0">
                <a:solidFill>
                  <a:schemeClr val="bg1"/>
                </a:solidFill>
              </a:rPr>
              <a:t>ლექსიკა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9" name="Google Shape;90;p1">
            <a:extLst>
              <a:ext uri="{FF2B5EF4-FFF2-40B4-BE49-F238E27FC236}">
                <a16:creationId xmlns:a16="http://schemas.microsoft.com/office/drawing/2014/main" id="{F53CAE75-DCB1-D34A-855D-2A2CDAB7899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7153FF7-40FB-C548-97D2-96995E59B9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11" name="Content Placeholder 7"/>
          <p:cNvSpPr>
            <a:spLocks noGrp="1"/>
          </p:cNvSpPr>
          <p:nvPr>
            <p:ph idx="1"/>
          </p:nvPr>
        </p:nvSpPr>
        <p:spPr>
          <a:xfrm>
            <a:off x="1216660" y="1865768"/>
            <a:ext cx="10137139" cy="41397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P</a:t>
            </a:r>
            <a:r>
              <a:rPr lang="en-US" dirty="0" smtClean="0">
                <a:solidFill>
                  <a:schemeClr val="bg1"/>
                </a:solidFill>
              </a:rPr>
              <a:t>ut the phrases in the correct columns</a:t>
            </a:r>
            <a:r>
              <a:rPr lang="ka-GE" dirty="0" smtClean="0">
                <a:solidFill>
                  <a:schemeClr val="bg1"/>
                </a:solidFill>
              </a:rPr>
              <a:t>.</a:t>
            </a: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ka-GE" dirty="0" smtClean="0">
                <a:solidFill>
                  <a:schemeClr val="bg1"/>
                </a:solidFill>
              </a:rPr>
              <a:t>ჩასვით ფრაზები შესაბამის სვეტში.</a:t>
            </a: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200" i="1" dirty="0">
                <a:solidFill>
                  <a:srgbClr val="002060"/>
                </a:solidFill>
              </a:rPr>
              <a:t>t</a:t>
            </a:r>
            <a:r>
              <a:rPr lang="en-US" sz="3200" i="1" dirty="0" smtClean="0">
                <a:solidFill>
                  <a:srgbClr val="002060"/>
                </a:solidFill>
              </a:rPr>
              <a:t>he guitar, gardening, to the gym, volleyball, yoga, camping</a:t>
            </a:r>
          </a:p>
          <a:p>
            <a:endParaRPr lang="en-US" sz="3200" dirty="0"/>
          </a:p>
          <a:p>
            <a:pPr marL="0" indent="0">
              <a:buNone/>
            </a:pPr>
            <a:endParaRPr lang="en-US" sz="3200" dirty="0" smtClean="0"/>
          </a:p>
          <a:p>
            <a:pPr marL="0" indent="0" algn="ctr">
              <a:buNone/>
            </a:pPr>
            <a:endParaRPr lang="en-US" sz="36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899" y="3651931"/>
            <a:ext cx="7694613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/>
          <a:srcRect l="29919" t="65079" r="55736" b="27974"/>
          <a:stretch/>
        </p:blipFill>
        <p:spPr>
          <a:xfrm>
            <a:off x="2542674" y="4528002"/>
            <a:ext cx="2306209" cy="62816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/>
          <a:srcRect l="29956" t="73275" r="55307" b="18070"/>
          <a:stretch/>
        </p:blipFill>
        <p:spPr>
          <a:xfrm>
            <a:off x="2409726" y="5200299"/>
            <a:ext cx="2341028" cy="73763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/>
          <a:srcRect l="46404" t="65322" r="38991" b="27894"/>
          <a:stretch/>
        </p:blipFill>
        <p:spPr>
          <a:xfrm>
            <a:off x="4977868" y="4528002"/>
            <a:ext cx="2428919" cy="63458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/>
          <a:srcRect l="46404" t="72573" r="39780" b="18772"/>
          <a:stretch/>
        </p:blipFill>
        <p:spPr>
          <a:xfrm>
            <a:off x="5104677" y="5171395"/>
            <a:ext cx="2175300" cy="76653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/>
          <a:srcRect l="63114" t="65322" r="24517" b="28128"/>
          <a:stretch/>
        </p:blipFill>
        <p:spPr>
          <a:xfrm>
            <a:off x="7842312" y="4509283"/>
            <a:ext cx="1917919" cy="57129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/>
          <a:srcRect l="63246" t="73041" r="22544" b="19509"/>
          <a:stretch/>
        </p:blipFill>
        <p:spPr>
          <a:xfrm>
            <a:off x="7698544" y="5262045"/>
            <a:ext cx="2061687" cy="58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170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59E8D5A-43F2-744F-BEB0-1A7CD1BA52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Google Shape;90;p1">
            <a:extLst>
              <a:ext uri="{FF2B5EF4-FFF2-40B4-BE49-F238E27FC236}">
                <a16:creationId xmlns:a16="http://schemas.microsoft.com/office/drawing/2014/main" id="{471394A8-DA01-6847-ACEE-4D87DD79A2C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0A38726-37B1-A348-9046-60DDAFD6A1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6DEE526-E008-3A4A-B5A1-85C36298D334}"/>
              </a:ext>
            </a:extLst>
          </p:cNvPr>
          <p:cNvSpPr txBox="1"/>
          <p:nvPr/>
        </p:nvSpPr>
        <p:spPr>
          <a:xfrm>
            <a:off x="6077810" y="480082"/>
            <a:ext cx="5053781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100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121C104-E422-9041-9888-52E497467C44}"/>
              </a:ext>
            </a:extLst>
          </p:cNvPr>
          <p:cNvSpPr/>
          <p:nvPr/>
        </p:nvSpPr>
        <p:spPr>
          <a:xfrm>
            <a:off x="6029140" y="564975"/>
            <a:ext cx="5151119" cy="968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a-GE" sz="2800" dirty="0" smtClean="0">
                <a:solidFill>
                  <a:schemeClr val="bg1"/>
                </a:solidFill>
              </a:rPr>
              <a:t>    </a:t>
            </a:r>
            <a:r>
              <a:rPr lang="en-US" sz="2800" dirty="0" smtClean="0">
                <a:solidFill>
                  <a:schemeClr val="bg1"/>
                </a:solidFill>
              </a:rPr>
              <a:t>Vocabulary </a:t>
            </a:r>
            <a:r>
              <a:rPr lang="en-US" sz="2800" dirty="0">
                <a:solidFill>
                  <a:schemeClr val="bg1"/>
                </a:solidFill>
              </a:rPr>
              <a:t>- </a:t>
            </a:r>
            <a:r>
              <a:rPr lang="ka-GE" sz="2800" dirty="0">
                <a:solidFill>
                  <a:schemeClr val="bg1"/>
                </a:solidFill>
              </a:rPr>
              <a:t>ლექსიკა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374956" y="1586417"/>
            <a:ext cx="81500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Match the photos with the </a:t>
            </a:r>
            <a:r>
              <a:rPr lang="en-US" sz="2400" dirty="0" smtClean="0">
                <a:solidFill>
                  <a:schemeClr val="bg1"/>
                </a:solidFill>
              </a:rPr>
              <a:t>phrases.</a:t>
            </a:r>
            <a:endParaRPr lang="ru-RU" sz="2400" dirty="0">
              <a:solidFill>
                <a:schemeClr val="bg1"/>
              </a:solidFill>
            </a:endParaRPr>
          </a:p>
          <a:p>
            <a:r>
              <a:rPr lang="ka-GE" sz="2400" dirty="0">
                <a:solidFill>
                  <a:schemeClr val="bg1"/>
                </a:solidFill>
              </a:rPr>
              <a:t>შეუსაბამეთ ფრაზები </a:t>
            </a:r>
            <a:r>
              <a:rPr lang="ka-GE" sz="2400" dirty="0" smtClean="0">
                <a:solidFill>
                  <a:schemeClr val="bg1"/>
                </a:solidFill>
              </a:rPr>
              <a:t>ფოტოებს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772" y="2455713"/>
            <a:ext cx="1940478" cy="1458617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453" y="2455713"/>
            <a:ext cx="1809750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451" y="2446728"/>
            <a:ext cx="1649855" cy="148323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772" y="4081310"/>
            <a:ext cx="1860509" cy="191953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613" y="4081311"/>
            <a:ext cx="1431972" cy="191953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827" y="4096930"/>
            <a:ext cx="2370193" cy="1922559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9188148" y="2455712"/>
            <a:ext cx="1967215" cy="4368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play volleyball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9200847" y="2968994"/>
            <a:ext cx="1961714" cy="4484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play the </a:t>
            </a:r>
            <a:r>
              <a:rPr lang="en-US" b="1" dirty="0" smtClean="0"/>
              <a:t>g</a:t>
            </a:r>
            <a:r>
              <a:rPr lang="en-US" dirty="0" smtClean="0"/>
              <a:t>uitar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9209314" y="3515864"/>
            <a:ext cx="1946050" cy="458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 gardening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9218800" y="4099428"/>
            <a:ext cx="1936563" cy="3912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 yoga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9218800" y="4604537"/>
            <a:ext cx="1943759" cy="4859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go camping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9218801" y="5188101"/>
            <a:ext cx="1936562" cy="465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go to the gym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93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59E8D5A-43F2-744F-BEB0-1A7CD1BA52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Google Shape;90;p1">
            <a:extLst>
              <a:ext uri="{FF2B5EF4-FFF2-40B4-BE49-F238E27FC236}">
                <a16:creationId xmlns:a16="http://schemas.microsoft.com/office/drawing/2014/main" id="{471394A8-DA01-6847-ACEE-4D87DD79A2C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0A38726-37B1-A348-9046-60DDAFD6A1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29E5058-1D25-634A-9D74-D2AC06895C12}"/>
              </a:ext>
            </a:extLst>
          </p:cNvPr>
          <p:cNvSpPr/>
          <p:nvPr/>
        </p:nvSpPr>
        <p:spPr>
          <a:xfrm>
            <a:off x="5865926" y="561380"/>
            <a:ext cx="5151119" cy="968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7F9EF1D-AAF6-FF4E-9877-A61259DD1707}"/>
              </a:ext>
            </a:extLst>
          </p:cNvPr>
          <p:cNvSpPr txBox="1"/>
          <p:nvPr/>
        </p:nvSpPr>
        <p:spPr>
          <a:xfrm>
            <a:off x="6077810" y="480082"/>
            <a:ext cx="5053781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>
                <a:solidFill>
                  <a:schemeClr val="bg1"/>
                </a:solidFill>
              </a:rPr>
              <a:t>Reading Comprehension</a:t>
            </a:r>
          </a:p>
          <a:p>
            <a:r>
              <a:rPr lang="ka-GE" sz="3100" dirty="0">
                <a:solidFill>
                  <a:schemeClr val="bg1"/>
                </a:solidFill>
              </a:rPr>
              <a:t>წაკითხულის გააზრება</a:t>
            </a:r>
            <a:endParaRPr lang="en-US" sz="3100" dirty="0">
              <a:solidFill>
                <a:schemeClr val="bg1"/>
              </a:solidFill>
            </a:endParaRPr>
          </a:p>
        </p:txBody>
      </p:sp>
      <p:sp>
        <p:nvSpPr>
          <p:cNvPr id="15" name="Content Placeholder 7"/>
          <p:cNvSpPr>
            <a:spLocks noGrp="1"/>
          </p:cNvSpPr>
          <p:nvPr>
            <p:ph idx="1"/>
          </p:nvPr>
        </p:nvSpPr>
        <p:spPr>
          <a:xfrm>
            <a:off x="1216660" y="1732749"/>
            <a:ext cx="10137139" cy="4272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      </a:t>
            </a:r>
            <a:r>
              <a:rPr lang="en-US" sz="3600" dirty="0" smtClean="0">
                <a:solidFill>
                  <a:schemeClr val="bg1"/>
                </a:solidFill>
              </a:rPr>
              <a:t>Nick                           Mary                           Tom</a:t>
            </a:r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endParaRPr lang="en-US" sz="3600" dirty="0" smtClean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886" y="2565052"/>
            <a:ext cx="2504778" cy="359994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812" y="2584423"/>
            <a:ext cx="3056708" cy="358057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977" y="2523265"/>
            <a:ext cx="3161212" cy="3609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35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AD95021-6349-8D4B-A392-DC976BFF4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Google Shape;90;p1">
            <a:extLst>
              <a:ext uri="{FF2B5EF4-FFF2-40B4-BE49-F238E27FC236}">
                <a16:creationId xmlns:a16="http://schemas.microsoft.com/office/drawing/2014/main" id="{32D4414C-1476-644F-AC66-705A50F440B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7FA5E38-8AD3-7545-BBFB-B71F43FBE8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A35B7DE-D60E-2C49-B6E7-10AF42F7BD26}"/>
              </a:ext>
            </a:extLst>
          </p:cNvPr>
          <p:cNvSpPr/>
          <p:nvPr/>
        </p:nvSpPr>
        <p:spPr>
          <a:xfrm>
            <a:off x="5865926" y="561380"/>
            <a:ext cx="5151119" cy="968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9B8DAAA-9689-1941-A57D-3610C748C926}"/>
              </a:ext>
            </a:extLst>
          </p:cNvPr>
          <p:cNvSpPr txBox="1"/>
          <p:nvPr/>
        </p:nvSpPr>
        <p:spPr>
          <a:xfrm>
            <a:off x="6077810" y="480082"/>
            <a:ext cx="5053781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>
                <a:solidFill>
                  <a:schemeClr val="bg1"/>
                </a:solidFill>
              </a:rPr>
              <a:t>Reading Comprehension</a:t>
            </a:r>
          </a:p>
          <a:p>
            <a:r>
              <a:rPr lang="ka-GE" sz="3100" dirty="0">
                <a:solidFill>
                  <a:schemeClr val="bg1"/>
                </a:solidFill>
              </a:rPr>
              <a:t>წაკითხულის გააზრება</a:t>
            </a:r>
            <a:endParaRPr lang="en-US" sz="31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F1DB82-D714-5441-AE52-BC582208ABB0}"/>
              </a:ext>
            </a:extLst>
          </p:cNvPr>
          <p:cNvSpPr txBox="1"/>
          <p:nvPr/>
        </p:nvSpPr>
        <p:spPr>
          <a:xfrm>
            <a:off x="2593957" y="1651819"/>
            <a:ext cx="35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DBD209A-8A85-324A-801A-499C3A6F33C2}"/>
              </a:ext>
            </a:extLst>
          </p:cNvPr>
          <p:cNvSpPr txBox="1"/>
          <p:nvPr/>
        </p:nvSpPr>
        <p:spPr>
          <a:xfrm>
            <a:off x="5919019" y="1556139"/>
            <a:ext cx="35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Content Placeholder 7"/>
          <p:cNvSpPr>
            <a:spLocks noGrp="1"/>
          </p:cNvSpPr>
          <p:nvPr>
            <p:ph idx="1"/>
          </p:nvPr>
        </p:nvSpPr>
        <p:spPr>
          <a:xfrm>
            <a:off x="1216658" y="2061028"/>
            <a:ext cx="9939021" cy="406147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My friends’ hobbies</a:t>
            </a:r>
          </a:p>
          <a:p>
            <a:pPr marL="0" indent="0" algn="just">
              <a:buNone/>
            </a:pPr>
            <a:r>
              <a:rPr lang="en-US" dirty="0" smtClean="0">
                <a:solidFill>
                  <a:schemeClr val="bg1"/>
                </a:solidFill>
              </a:rPr>
              <a:t>My friend Nick </a:t>
            </a:r>
            <a:r>
              <a:rPr lang="en-US" dirty="0">
                <a:solidFill>
                  <a:schemeClr val="bg1"/>
                </a:solidFill>
              </a:rPr>
              <a:t>isn’t very busy. So, he has a lot of free time. </a:t>
            </a:r>
            <a:r>
              <a:rPr lang="en-US" dirty="0" smtClean="0">
                <a:solidFill>
                  <a:schemeClr val="bg1"/>
                </a:solidFill>
              </a:rPr>
              <a:t>Nick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likes  sport</a:t>
            </a:r>
            <a:r>
              <a:rPr lang="en-US" dirty="0">
                <a:solidFill>
                  <a:schemeClr val="bg1"/>
                </a:solidFill>
              </a:rPr>
              <a:t>. </a:t>
            </a:r>
            <a:r>
              <a:rPr lang="en-US" dirty="0" smtClean="0">
                <a:solidFill>
                  <a:schemeClr val="bg1"/>
                </a:solidFill>
              </a:rPr>
              <a:t>He </a:t>
            </a:r>
            <a:r>
              <a:rPr lang="en-US" dirty="0">
                <a:solidFill>
                  <a:schemeClr val="bg1"/>
                </a:solidFill>
              </a:rPr>
              <a:t>usually</a:t>
            </a:r>
            <a:r>
              <a:rPr lang="en-US" b="1" dirty="0">
                <a:solidFill>
                  <a:schemeClr val="bg1"/>
                </a:solidFill>
              </a:rPr>
              <a:t> goes to the gym </a:t>
            </a:r>
            <a:r>
              <a:rPr lang="en-US" dirty="0">
                <a:solidFill>
                  <a:schemeClr val="bg1"/>
                </a:solidFill>
              </a:rPr>
              <a:t>or </a:t>
            </a:r>
            <a:r>
              <a:rPr lang="en-US" b="1" dirty="0">
                <a:solidFill>
                  <a:schemeClr val="bg1"/>
                </a:solidFill>
              </a:rPr>
              <a:t>plays volleyball</a:t>
            </a:r>
            <a:r>
              <a:rPr lang="en-US" dirty="0">
                <a:solidFill>
                  <a:schemeClr val="bg1"/>
                </a:solidFill>
              </a:rPr>
              <a:t> with his friends. </a:t>
            </a:r>
          </a:p>
          <a:p>
            <a:pPr marL="0" indent="0" algn="just">
              <a:buNone/>
            </a:pPr>
            <a:r>
              <a:rPr lang="en-US" dirty="0" smtClean="0">
                <a:solidFill>
                  <a:schemeClr val="bg1"/>
                </a:solidFill>
              </a:rPr>
              <a:t>Mary is also my best friend. Her </a:t>
            </a:r>
            <a:r>
              <a:rPr lang="en-US" dirty="0">
                <a:solidFill>
                  <a:schemeClr val="bg1"/>
                </a:solidFill>
              </a:rPr>
              <a:t>hobby is gardening. </a:t>
            </a:r>
            <a:r>
              <a:rPr lang="en-US" dirty="0" smtClean="0">
                <a:solidFill>
                  <a:schemeClr val="bg1"/>
                </a:solidFill>
              </a:rPr>
              <a:t>She </a:t>
            </a:r>
            <a:r>
              <a:rPr lang="en-US" dirty="0">
                <a:solidFill>
                  <a:schemeClr val="bg1"/>
                </a:solidFill>
              </a:rPr>
              <a:t>usually </a:t>
            </a:r>
            <a:r>
              <a:rPr lang="en-US" b="1" dirty="0">
                <a:solidFill>
                  <a:schemeClr val="bg1"/>
                </a:solidFill>
              </a:rPr>
              <a:t>does gardening </a:t>
            </a:r>
            <a:r>
              <a:rPr lang="en-US" dirty="0">
                <a:solidFill>
                  <a:schemeClr val="bg1"/>
                </a:solidFill>
              </a:rPr>
              <a:t>in the </a:t>
            </a:r>
            <a:r>
              <a:rPr lang="en-US" dirty="0" smtClean="0">
                <a:solidFill>
                  <a:schemeClr val="bg1"/>
                </a:solidFill>
              </a:rPr>
              <a:t>evening</a:t>
            </a:r>
            <a:r>
              <a:rPr lang="en-US" dirty="0">
                <a:solidFill>
                  <a:schemeClr val="bg1"/>
                </a:solidFill>
              </a:rPr>
              <a:t>s</a:t>
            </a:r>
            <a:r>
              <a:rPr lang="en-US" dirty="0" smtClean="0">
                <a:solidFill>
                  <a:schemeClr val="bg1"/>
                </a:solidFill>
              </a:rPr>
              <a:t>. </a:t>
            </a:r>
            <a:r>
              <a:rPr lang="en-US" dirty="0">
                <a:solidFill>
                  <a:schemeClr val="bg1"/>
                </a:solidFill>
              </a:rPr>
              <a:t>Mary is also interested in yoga. She usually </a:t>
            </a:r>
            <a:r>
              <a:rPr lang="en-US" b="1" dirty="0">
                <a:solidFill>
                  <a:schemeClr val="bg1"/>
                </a:solidFill>
              </a:rPr>
              <a:t>does yoga</a:t>
            </a:r>
            <a:r>
              <a:rPr lang="en-US" dirty="0">
                <a:solidFill>
                  <a:schemeClr val="bg1"/>
                </a:solidFill>
              </a:rPr>
              <a:t> in the garden.</a:t>
            </a:r>
          </a:p>
          <a:p>
            <a:pPr marL="0" indent="0" algn="just">
              <a:buNone/>
            </a:pPr>
            <a:r>
              <a:rPr lang="en-US" dirty="0" smtClean="0">
                <a:solidFill>
                  <a:schemeClr val="bg1"/>
                </a:solidFill>
              </a:rPr>
              <a:t>Tom likes </a:t>
            </a:r>
            <a:r>
              <a:rPr lang="en-US" dirty="0">
                <a:solidFill>
                  <a:schemeClr val="bg1"/>
                </a:solidFill>
              </a:rPr>
              <a:t>outdoor activities. He often </a:t>
            </a:r>
            <a:r>
              <a:rPr lang="en-US" b="1" dirty="0">
                <a:solidFill>
                  <a:schemeClr val="bg1"/>
                </a:solidFill>
              </a:rPr>
              <a:t>goes </a:t>
            </a:r>
            <a:r>
              <a:rPr lang="en-US" b="1" dirty="0" smtClean="0">
                <a:solidFill>
                  <a:schemeClr val="bg1"/>
                </a:solidFill>
              </a:rPr>
              <a:t>camping</a:t>
            </a:r>
            <a:r>
              <a:rPr lang="en-US" dirty="0" smtClean="0">
                <a:solidFill>
                  <a:schemeClr val="bg1"/>
                </a:solidFill>
              </a:rPr>
              <a:t>. </a:t>
            </a:r>
            <a:r>
              <a:rPr lang="en-US" dirty="0">
                <a:solidFill>
                  <a:schemeClr val="bg1"/>
                </a:solidFill>
              </a:rPr>
              <a:t>He never forgets to take his guitar. </a:t>
            </a:r>
            <a:r>
              <a:rPr lang="en-US" b="1" dirty="0">
                <a:solidFill>
                  <a:schemeClr val="bg1"/>
                </a:solidFill>
              </a:rPr>
              <a:t>He plays the guitar </a:t>
            </a:r>
            <a:r>
              <a:rPr lang="en-US" dirty="0" smtClean="0">
                <a:solidFill>
                  <a:schemeClr val="bg1"/>
                </a:solidFill>
              </a:rPr>
              <a:t>very well.</a:t>
            </a:r>
          </a:p>
          <a:p>
            <a:pPr marL="0" indent="0" algn="just">
              <a:buNone/>
            </a:pPr>
            <a:r>
              <a:rPr lang="en-US" dirty="0" smtClean="0">
                <a:solidFill>
                  <a:schemeClr val="bg1"/>
                </a:solidFill>
              </a:rPr>
              <a:t>We like to spend our free time with them.</a:t>
            </a:r>
            <a:endParaRPr lang="en-US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361373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AD95021-6349-8D4B-A392-DC976BFF4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Google Shape;90;p1">
            <a:extLst>
              <a:ext uri="{FF2B5EF4-FFF2-40B4-BE49-F238E27FC236}">
                <a16:creationId xmlns:a16="http://schemas.microsoft.com/office/drawing/2014/main" id="{32D4414C-1476-644F-AC66-705A50F440B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7FA5E38-8AD3-7545-BBFB-B71F43FBE8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A35B7DE-D60E-2C49-B6E7-10AF42F7BD26}"/>
              </a:ext>
            </a:extLst>
          </p:cNvPr>
          <p:cNvSpPr/>
          <p:nvPr/>
        </p:nvSpPr>
        <p:spPr>
          <a:xfrm>
            <a:off x="5865926" y="561380"/>
            <a:ext cx="5151119" cy="968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9B8DAAA-9689-1941-A57D-3610C748C926}"/>
              </a:ext>
            </a:extLst>
          </p:cNvPr>
          <p:cNvSpPr txBox="1"/>
          <p:nvPr/>
        </p:nvSpPr>
        <p:spPr>
          <a:xfrm>
            <a:off x="6077810" y="480082"/>
            <a:ext cx="5053781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>
                <a:solidFill>
                  <a:schemeClr val="bg1"/>
                </a:solidFill>
              </a:rPr>
              <a:t>Reading Comprehension</a:t>
            </a:r>
          </a:p>
          <a:p>
            <a:r>
              <a:rPr lang="ka-GE" sz="3100" dirty="0">
                <a:solidFill>
                  <a:schemeClr val="bg1"/>
                </a:solidFill>
              </a:rPr>
              <a:t>წაკითხულის გააზრება</a:t>
            </a:r>
            <a:endParaRPr lang="en-US" sz="31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F1DB82-D714-5441-AE52-BC582208ABB0}"/>
              </a:ext>
            </a:extLst>
          </p:cNvPr>
          <p:cNvSpPr txBox="1"/>
          <p:nvPr/>
        </p:nvSpPr>
        <p:spPr>
          <a:xfrm>
            <a:off x="2593957" y="1651819"/>
            <a:ext cx="35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DBD209A-8A85-324A-801A-499C3A6F33C2}"/>
              </a:ext>
            </a:extLst>
          </p:cNvPr>
          <p:cNvSpPr txBox="1"/>
          <p:nvPr/>
        </p:nvSpPr>
        <p:spPr>
          <a:xfrm>
            <a:off x="5919019" y="1556139"/>
            <a:ext cx="35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Content Placeholder 7"/>
          <p:cNvSpPr>
            <a:spLocks noGrp="1"/>
          </p:cNvSpPr>
          <p:nvPr>
            <p:ph idx="1"/>
          </p:nvPr>
        </p:nvSpPr>
        <p:spPr>
          <a:xfrm>
            <a:off x="1216658" y="2061028"/>
            <a:ext cx="9939021" cy="406147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sz="3600" dirty="0" smtClean="0"/>
          </a:p>
        </p:txBody>
      </p:sp>
      <p:sp>
        <p:nvSpPr>
          <p:cNvPr id="11" name="Content Placeholder 7"/>
          <p:cNvSpPr txBox="1">
            <a:spLocks/>
          </p:cNvSpPr>
          <p:nvPr/>
        </p:nvSpPr>
        <p:spPr>
          <a:xfrm>
            <a:off x="1216660" y="1865768"/>
            <a:ext cx="10137139" cy="413975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Are  the sentences about my friends </a:t>
            </a:r>
            <a:r>
              <a:rPr lang="en-US" sz="3200" i="1" dirty="0" smtClean="0">
                <a:solidFill>
                  <a:schemeClr val="bg1"/>
                </a:solidFill>
              </a:rPr>
              <a:t>true</a:t>
            </a:r>
            <a:r>
              <a:rPr lang="en-US" sz="3200" dirty="0" smtClean="0">
                <a:solidFill>
                  <a:schemeClr val="bg1"/>
                </a:solidFill>
              </a:rPr>
              <a:t> or </a:t>
            </a:r>
            <a:r>
              <a:rPr lang="en-US" sz="3200" i="1" dirty="0" smtClean="0">
                <a:solidFill>
                  <a:schemeClr val="bg1"/>
                </a:solidFill>
              </a:rPr>
              <a:t>false</a:t>
            </a:r>
            <a:r>
              <a:rPr lang="en-US" sz="3200" dirty="0" smtClean="0">
                <a:solidFill>
                  <a:schemeClr val="bg1"/>
                </a:solidFill>
              </a:rPr>
              <a:t>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ka-GE" sz="3200" dirty="0" smtClean="0">
                <a:solidFill>
                  <a:schemeClr val="bg1"/>
                </a:solidFill>
              </a:rPr>
              <a:t>სწორია თუ არა წინადადებები?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3200" dirty="0" smtClean="0">
              <a:solidFill>
                <a:schemeClr val="bg1"/>
              </a:solidFill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sz="3200" dirty="0" smtClean="0">
                <a:solidFill>
                  <a:schemeClr val="bg1"/>
                </a:solidFill>
              </a:rPr>
              <a:t>Nick likes sport.                              True 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sz="3200" dirty="0" smtClean="0">
                <a:solidFill>
                  <a:schemeClr val="bg1"/>
                </a:solidFill>
              </a:rPr>
              <a:t>Nick usually plays football.         </a:t>
            </a:r>
            <a:r>
              <a:rPr lang="ka-GE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False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sz="3200" dirty="0" smtClean="0">
                <a:solidFill>
                  <a:schemeClr val="bg1"/>
                </a:solidFill>
              </a:rPr>
              <a:t>Mary is not interested in yoga.   False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sz="3200" dirty="0" smtClean="0">
                <a:solidFill>
                  <a:schemeClr val="bg1"/>
                </a:solidFill>
              </a:rPr>
              <a:t>Mary’s hobby is gardening.      </a:t>
            </a:r>
            <a:r>
              <a:rPr lang="ka-GE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  True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sz="3200" dirty="0" smtClean="0">
                <a:solidFill>
                  <a:schemeClr val="bg1"/>
                </a:solidFill>
              </a:rPr>
              <a:t>Tom takes the guitar when he goes camping.  True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    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3200" dirty="0" smtClean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3200" dirty="0" smtClean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3200" dirty="0" smtClean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3200" dirty="0" smtClean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3200" dirty="0" smtClean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3200" dirty="0" smtClean="0"/>
          </a:p>
        </p:txBody>
      </p:sp>
      <p:sp>
        <p:nvSpPr>
          <p:cNvPr id="14" name="Rounded Rectangle 13"/>
          <p:cNvSpPr/>
          <p:nvPr/>
        </p:nvSpPr>
        <p:spPr>
          <a:xfrm>
            <a:off x="6740039" y="3612736"/>
            <a:ext cx="809274" cy="3684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6740039" y="3169535"/>
            <a:ext cx="809274" cy="3684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6740039" y="4067152"/>
            <a:ext cx="809274" cy="3684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6693598" y="4594852"/>
            <a:ext cx="809274" cy="3684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8766267" y="5007191"/>
            <a:ext cx="809274" cy="3684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910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3170CF4-58C5-414F-A81E-856EC62630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6B0EB21-BD7B-134F-A8AB-C3242F6AC4FC}"/>
              </a:ext>
            </a:extLst>
          </p:cNvPr>
          <p:cNvSpPr/>
          <p:nvPr/>
        </p:nvSpPr>
        <p:spPr>
          <a:xfrm>
            <a:off x="5865926" y="561380"/>
            <a:ext cx="5151119" cy="968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D819FA-C1DD-974C-B144-A065611F630A}"/>
              </a:ext>
            </a:extLst>
          </p:cNvPr>
          <p:cNvSpPr txBox="1"/>
          <p:nvPr/>
        </p:nvSpPr>
        <p:spPr>
          <a:xfrm>
            <a:off x="6096000" y="661152"/>
            <a:ext cx="4803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 </a:t>
            </a:r>
            <a:r>
              <a:rPr lang="en-US" sz="3600" dirty="0">
                <a:solidFill>
                  <a:schemeClr val="bg1"/>
                </a:solidFill>
              </a:rPr>
              <a:t>Grammar</a:t>
            </a:r>
            <a:r>
              <a:rPr lang="ka-GE" sz="3600" dirty="0">
                <a:solidFill>
                  <a:schemeClr val="bg1"/>
                </a:solidFill>
              </a:rPr>
              <a:t> - გრამატიკა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14" name="Google Shape;90;p1">
            <a:extLst>
              <a:ext uri="{FF2B5EF4-FFF2-40B4-BE49-F238E27FC236}">
                <a16:creationId xmlns:a16="http://schemas.microsoft.com/office/drawing/2014/main" id="{7CF380E1-C57A-D64A-A6CF-9C536FAA59C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4BB74D7-6FC5-1C45-89C5-6A1D605B3E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16" name="Content Placeholder 7"/>
          <p:cNvSpPr>
            <a:spLocks noGrp="1"/>
          </p:cNvSpPr>
          <p:nvPr>
            <p:ph idx="1"/>
          </p:nvPr>
        </p:nvSpPr>
        <p:spPr>
          <a:xfrm>
            <a:off x="1216660" y="1865768"/>
            <a:ext cx="10137139" cy="413975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3900" u="sng" dirty="0" smtClean="0">
                <a:solidFill>
                  <a:schemeClr val="bg1"/>
                </a:solidFill>
              </a:rPr>
              <a:t>To </a:t>
            </a:r>
            <a:r>
              <a:rPr lang="en-US" sz="3900" u="sng" dirty="0">
                <a:solidFill>
                  <a:schemeClr val="bg1"/>
                </a:solidFill>
              </a:rPr>
              <a:t>b</a:t>
            </a:r>
            <a:r>
              <a:rPr lang="en-US" sz="3900" u="sng" dirty="0" smtClean="0">
                <a:solidFill>
                  <a:schemeClr val="bg1"/>
                </a:solidFill>
              </a:rPr>
              <a:t>e – negative</a:t>
            </a:r>
          </a:p>
          <a:p>
            <a:pPr marL="0" indent="0" algn="ctr">
              <a:buNone/>
            </a:pPr>
            <a:r>
              <a:rPr lang="ka-GE" sz="3900" dirty="0" smtClean="0">
                <a:solidFill>
                  <a:schemeClr val="bg1"/>
                </a:solidFill>
              </a:rPr>
              <a:t>„ყოფნა“ ზმნა- უარყოფითი</a:t>
            </a:r>
            <a:endParaRPr lang="en-US" sz="39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ka-GE" sz="51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500" dirty="0" smtClean="0">
                <a:solidFill>
                  <a:schemeClr val="bg1"/>
                </a:solidFill>
              </a:rPr>
              <a:t>Tom </a:t>
            </a:r>
            <a:r>
              <a:rPr lang="en-US" sz="3500" b="1" dirty="0" smtClean="0">
                <a:solidFill>
                  <a:schemeClr val="bg1"/>
                </a:solidFill>
              </a:rPr>
              <a:t>is not</a:t>
            </a:r>
            <a:r>
              <a:rPr lang="en-US" sz="3500" dirty="0" smtClean="0">
                <a:solidFill>
                  <a:schemeClr val="bg1"/>
                </a:solidFill>
              </a:rPr>
              <a:t> </a:t>
            </a:r>
            <a:r>
              <a:rPr lang="en-US" sz="3500" dirty="0">
                <a:solidFill>
                  <a:schemeClr val="bg1"/>
                </a:solidFill>
              </a:rPr>
              <a:t>a volleyball player</a:t>
            </a:r>
            <a:r>
              <a:rPr lang="en-US" sz="3500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r>
              <a:rPr lang="en-US" sz="3500" dirty="0" smtClean="0">
                <a:solidFill>
                  <a:schemeClr val="bg1"/>
                </a:solidFill>
              </a:rPr>
              <a:t>Nick </a:t>
            </a:r>
            <a:r>
              <a:rPr lang="en-US" sz="3500" b="1" dirty="0" smtClean="0">
                <a:solidFill>
                  <a:schemeClr val="bg1"/>
                </a:solidFill>
              </a:rPr>
              <a:t>is not</a:t>
            </a:r>
            <a:r>
              <a:rPr lang="en-US" sz="3500" dirty="0" smtClean="0">
                <a:solidFill>
                  <a:schemeClr val="bg1"/>
                </a:solidFill>
              </a:rPr>
              <a:t> a gardener.</a:t>
            </a:r>
            <a:endParaRPr lang="en-US" sz="35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3500" dirty="0" smtClean="0"/>
          </a:p>
          <a:p>
            <a:pPr marL="0" indent="0">
              <a:buNone/>
            </a:pPr>
            <a:r>
              <a:rPr lang="en-US" sz="5100" dirty="0" smtClean="0"/>
              <a:t> </a:t>
            </a:r>
          </a:p>
          <a:p>
            <a:pPr marL="514350" indent="-514350">
              <a:buAutoNum type="arabicPeriod"/>
            </a:pPr>
            <a:endParaRPr lang="en-US" sz="5100" dirty="0" smtClean="0"/>
          </a:p>
          <a:p>
            <a:pPr marL="514350" indent="-514350">
              <a:buAutoNum type="arabicPeriod"/>
            </a:pPr>
            <a:endParaRPr lang="en-US" sz="3200" dirty="0" smtClean="0"/>
          </a:p>
          <a:p>
            <a:pPr marL="514350" indent="-514350">
              <a:buAutoNum type="arabicPeriod"/>
            </a:pPr>
            <a:endParaRPr lang="en-US" sz="3200" dirty="0" smtClean="0"/>
          </a:p>
          <a:p>
            <a:pPr marL="514350" indent="-514350">
              <a:buAutoNum type="arabicPeriod"/>
            </a:pPr>
            <a:endParaRPr lang="en-US" sz="3200" dirty="0" smtClean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2" t="4778" r="11801" b="5907"/>
          <a:stretch/>
        </p:blipFill>
        <p:spPr>
          <a:xfrm>
            <a:off x="6754618" y="3047999"/>
            <a:ext cx="1857375" cy="267628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6297" y="3047998"/>
            <a:ext cx="1942600" cy="271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778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C37D2C7-5CBE-F644-B444-E969E22F0C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i="1" dirty="0">
                <a:solidFill>
                  <a:schemeClr val="bg1"/>
                </a:solidFill>
              </a:rPr>
              <a:t>Free Time and Hobbies</a:t>
            </a:r>
          </a:p>
          <a:p>
            <a:pPr algn="ctr"/>
            <a:r>
              <a:rPr lang="ka-GE" sz="6600" b="1" i="1" dirty="0">
                <a:solidFill>
                  <a:schemeClr val="bg1"/>
                </a:solidFill>
              </a:rPr>
              <a:t>თავისუფალი დრო და ჰობი</a:t>
            </a:r>
          </a:p>
          <a:p>
            <a:pPr algn="ctr"/>
            <a:endParaRPr lang="ka-GE" sz="6600" b="1" i="1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5027904-196F-904B-9355-BB432A4C971F}"/>
              </a:ext>
            </a:extLst>
          </p:cNvPr>
          <p:cNvSpPr/>
          <p:nvPr/>
        </p:nvSpPr>
        <p:spPr>
          <a:xfrm>
            <a:off x="2359742" y="4570825"/>
            <a:ext cx="724145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2359742" y="4760903"/>
            <a:ext cx="7241458" cy="10458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a-GE" sz="3600" dirty="0">
                <a:solidFill>
                  <a:schemeClr val="bg1"/>
                </a:solidFill>
              </a:rPr>
              <a:t>ზოგადი ინგლისური დონე</a:t>
            </a:r>
            <a:r>
              <a:rPr lang="en-GB" sz="3600" dirty="0">
                <a:solidFill>
                  <a:schemeClr val="bg1"/>
                </a:solidFill>
              </a:rPr>
              <a:t>:</a:t>
            </a:r>
            <a:r>
              <a:rPr lang="en-US" sz="3600" dirty="0">
                <a:solidFill>
                  <a:schemeClr val="bg1"/>
                </a:solidFill>
              </a:rPr>
              <a:t> A1+</a:t>
            </a:r>
          </a:p>
        </p:txBody>
      </p:sp>
      <p:pic>
        <p:nvPicPr>
          <p:cNvPr id="9" name="Google Shape;90;p1">
            <a:extLst>
              <a:ext uri="{FF2B5EF4-FFF2-40B4-BE49-F238E27FC236}">
                <a16:creationId xmlns:a16="http://schemas.microsoft.com/office/drawing/2014/main" id="{76F4CF81-B284-2444-A541-8C1081006DB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8F1B48-F5DB-A54F-81EC-CABB8E6DC0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69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1D3E09F-6FEC-B342-A792-AA3ADA2A74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03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2309E60-E4BE-4341-8A63-A6C461A7BB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202" y="222388"/>
            <a:ext cx="2612234" cy="11696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03985" y="393330"/>
            <a:ext cx="4803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 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565030" y="2321170"/>
            <a:ext cx="76581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6248400" y="1872762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3200" dirty="0">
              <a:solidFill>
                <a:schemeClr val="bg1"/>
              </a:solidFill>
            </a:endParaRPr>
          </a:p>
          <a:p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1597545" y="1980060"/>
            <a:ext cx="48183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>
                <a:solidFill>
                  <a:schemeClr val="bg1"/>
                </a:solidFill>
              </a:rPr>
              <a:t>To be – negative</a:t>
            </a:r>
            <a:endParaRPr lang="ka-GE" sz="2400" b="1" u="sng" dirty="0">
              <a:solidFill>
                <a:schemeClr val="bg1"/>
              </a:solidFill>
            </a:endParaRPr>
          </a:p>
          <a:p>
            <a:r>
              <a:rPr lang="ka-GE" sz="2400" dirty="0">
                <a:solidFill>
                  <a:schemeClr val="bg1"/>
                </a:solidFill>
              </a:rPr>
              <a:t>„ყოფნა“ ზმნა- უარყოფითი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0" name="Content Placeholder 7"/>
          <p:cNvSpPr>
            <a:spLocks noGrp="1"/>
          </p:cNvSpPr>
          <p:nvPr>
            <p:ph idx="1"/>
          </p:nvPr>
        </p:nvSpPr>
        <p:spPr>
          <a:xfrm>
            <a:off x="1701437" y="2834640"/>
            <a:ext cx="4714488" cy="3285490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en-US" sz="11100" dirty="0" smtClean="0"/>
          </a:p>
          <a:p>
            <a:pPr marL="0" indent="0">
              <a:buNone/>
            </a:pPr>
            <a:r>
              <a:rPr lang="en-US" sz="9600" dirty="0" smtClean="0">
                <a:solidFill>
                  <a:schemeClr val="bg1"/>
                </a:solidFill>
              </a:rPr>
              <a:t>I </a:t>
            </a:r>
            <a:r>
              <a:rPr lang="en-US" sz="9600" b="1" dirty="0" smtClean="0">
                <a:solidFill>
                  <a:schemeClr val="bg1"/>
                </a:solidFill>
              </a:rPr>
              <a:t>am not </a:t>
            </a:r>
            <a:r>
              <a:rPr lang="en-US" sz="9600" dirty="0" smtClean="0">
                <a:solidFill>
                  <a:schemeClr val="bg1"/>
                </a:solidFill>
              </a:rPr>
              <a:t>a gardener.</a:t>
            </a:r>
          </a:p>
          <a:p>
            <a:pPr marL="0" indent="0">
              <a:buNone/>
            </a:pPr>
            <a:r>
              <a:rPr lang="en-US" sz="9600" dirty="0" smtClean="0">
                <a:solidFill>
                  <a:schemeClr val="bg1"/>
                </a:solidFill>
              </a:rPr>
              <a:t>You </a:t>
            </a:r>
            <a:r>
              <a:rPr lang="en-US" sz="9600" b="1" dirty="0" smtClean="0">
                <a:solidFill>
                  <a:schemeClr val="bg1"/>
                </a:solidFill>
              </a:rPr>
              <a:t>are not </a:t>
            </a:r>
            <a:r>
              <a:rPr lang="en-US" sz="9600" dirty="0">
                <a:solidFill>
                  <a:schemeClr val="bg1"/>
                </a:solidFill>
              </a:rPr>
              <a:t>a </a:t>
            </a:r>
            <a:r>
              <a:rPr lang="en-US" sz="9600" dirty="0" smtClean="0">
                <a:solidFill>
                  <a:schemeClr val="bg1"/>
                </a:solidFill>
              </a:rPr>
              <a:t>gardener / gardeners.                      </a:t>
            </a:r>
            <a:endParaRPr lang="en-US" sz="96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9600" dirty="0" smtClean="0">
                <a:solidFill>
                  <a:schemeClr val="bg1"/>
                </a:solidFill>
              </a:rPr>
              <a:t>He/ she/ it </a:t>
            </a:r>
            <a:r>
              <a:rPr lang="en-US" sz="9600" b="1" dirty="0" smtClean="0">
                <a:solidFill>
                  <a:schemeClr val="bg1"/>
                </a:solidFill>
              </a:rPr>
              <a:t>is not </a:t>
            </a:r>
            <a:r>
              <a:rPr lang="en-US" sz="9600" dirty="0">
                <a:solidFill>
                  <a:schemeClr val="bg1"/>
                </a:solidFill>
              </a:rPr>
              <a:t>a </a:t>
            </a:r>
            <a:r>
              <a:rPr lang="en-US" sz="9600" dirty="0" smtClean="0">
                <a:solidFill>
                  <a:schemeClr val="bg1"/>
                </a:solidFill>
              </a:rPr>
              <a:t>gardener.</a:t>
            </a:r>
          </a:p>
          <a:p>
            <a:pPr marL="0" indent="0">
              <a:buNone/>
            </a:pPr>
            <a:r>
              <a:rPr lang="en-US" sz="9600" dirty="0" smtClean="0">
                <a:solidFill>
                  <a:schemeClr val="bg1"/>
                </a:solidFill>
              </a:rPr>
              <a:t>We </a:t>
            </a:r>
            <a:r>
              <a:rPr lang="en-US" sz="9600" b="1" dirty="0" smtClean="0">
                <a:solidFill>
                  <a:schemeClr val="bg1"/>
                </a:solidFill>
              </a:rPr>
              <a:t>are not  </a:t>
            </a:r>
            <a:r>
              <a:rPr lang="en-US" sz="9600" dirty="0" smtClean="0">
                <a:solidFill>
                  <a:schemeClr val="bg1"/>
                </a:solidFill>
              </a:rPr>
              <a:t>gardeners. </a:t>
            </a:r>
            <a:endParaRPr lang="en-US" sz="9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9600" dirty="0" smtClean="0">
                <a:solidFill>
                  <a:schemeClr val="bg1"/>
                </a:solidFill>
              </a:rPr>
              <a:t>They </a:t>
            </a:r>
            <a:r>
              <a:rPr lang="en-US" sz="9600" b="1" dirty="0" smtClean="0">
                <a:solidFill>
                  <a:schemeClr val="bg1"/>
                </a:solidFill>
              </a:rPr>
              <a:t>are not  </a:t>
            </a:r>
            <a:r>
              <a:rPr lang="en-US" sz="9600" dirty="0" smtClean="0">
                <a:solidFill>
                  <a:schemeClr val="bg1"/>
                </a:solidFill>
              </a:rPr>
              <a:t>gardeners.                    </a:t>
            </a:r>
            <a:endParaRPr lang="en-US" sz="51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51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5100" dirty="0" smtClean="0">
                <a:solidFill>
                  <a:schemeClr val="bg1"/>
                </a:solidFill>
              </a:rPr>
              <a:t> </a:t>
            </a:r>
          </a:p>
          <a:p>
            <a:pPr marL="514350" indent="-514350">
              <a:buAutoNum type="arabicPeriod"/>
            </a:pPr>
            <a:endParaRPr lang="en-US" sz="5100" dirty="0" smtClean="0"/>
          </a:p>
          <a:p>
            <a:pPr marL="514350" indent="-514350">
              <a:buAutoNum type="arabicPeriod"/>
            </a:pPr>
            <a:endParaRPr lang="en-US" sz="3200" dirty="0" smtClean="0"/>
          </a:p>
          <a:p>
            <a:pPr marL="514350" indent="-514350">
              <a:buAutoNum type="arabicPeriod"/>
            </a:pPr>
            <a:endParaRPr lang="en-US" sz="3200" dirty="0" smtClean="0"/>
          </a:p>
          <a:p>
            <a:pPr marL="514350" indent="-514350">
              <a:buAutoNum type="arabicPeriod"/>
            </a:pPr>
            <a:endParaRPr lang="en-US" sz="3200" dirty="0" smtClean="0"/>
          </a:p>
        </p:txBody>
      </p:sp>
      <p:sp>
        <p:nvSpPr>
          <p:cNvPr id="11" name="Content Placeholder 7"/>
          <p:cNvSpPr txBox="1">
            <a:spLocks/>
          </p:cNvSpPr>
          <p:nvPr/>
        </p:nvSpPr>
        <p:spPr>
          <a:xfrm>
            <a:off x="7024255" y="2468880"/>
            <a:ext cx="5033274" cy="3651249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111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11100" dirty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9600" dirty="0" smtClean="0">
                <a:solidFill>
                  <a:schemeClr val="bg1"/>
                </a:solidFill>
              </a:rPr>
              <a:t>I</a:t>
            </a:r>
            <a:r>
              <a:rPr lang="en-US" sz="9600" b="1" dirty="0" smtClean="0">
                <a:solidFill>
                  <a:schemeClr val="bg1"/>
                </a:solidFill>
              </a:rPr>
              <a:t>’m not </a:t>
            </a:r>
            <a:r>
              <a:rPr lang="en-US" sz="9600" dirty="0" smtClean="0">
                <a:solidFill>
                  <a:schemeClr val="bg1"/>
                </a:solidFill>
              </a:rPr>
              <a:t>a gardener.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9600" dirty="0" smtClean="0">
                <a:solidFill>
                  <a:schemeClr val="bg1"/>
                </a:solidFill>
              </a:rPr>
              <a:t>You </a:t>
            </a:r>
            <a:r>
              <a:rPr lang="en-US" sz="9600" b="1" dirty="0" smtClean="0">
                <a:solidFill>
                  <a:schemeClr val="bg1"/>
                </a:solidFill>
              </a:rPr>
              <a:t>aren’t</a:t>
            </a:r>
            <a:r>
              <a:rPr lang="en-US" sz="9600" dirty="0" smtClean="0">
                <a:solidFill>
                  <a:schemeClr val="bg1"/>
                </a:solidFill>
              </a:rPr>
              <a:t> a </a:t>
            </a:r>
            <a:r>
              <a:rPr lang="en-US" sz="9600" dirty="0" smtClean="0">
                <a:solidFill>
                  <a:schemeClr val="bg1"/>
                </a:solidFill>
              </a:rPr>
              <a:t>gardener / gardeners. </a:t>
            </a:r>
            <a:endParaRPr lang="en-US" sz="9600" dirty="0" smtClean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9600" dirty="0" smtClean="0">
                <a:solidFill>
                  <a:schemeClr val="bg1"/>
                </a:solidFill>
              </a:rPr>
              <a:t>He/ she/ it </a:t>
            </a:r>
            <a:r>
              <a:rPr lang="en-US" sz="9600" b="1" dirty="0" smtClean="0">
                <a:solidFill>
                  <a:schemeClr val="bg1"/>
                </a:solidFill>
              </a:rPr>
              <a:t>isn’t</a:t>
            </a:r>
            <a:r>
              <a:rPr lang="en-US" sz="9600" dirty="0" smtClean="0">
                <a:solidFill>
                  <a:schemeClr val="bg1"/>
                </a:solidFill>
              </a:rPr>
              <a:t> a gardener.                        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9600" dirty="0" smtClean="0">
                <a:solidFill>
                  <a:schemeClr val="bg1"/>
                </a:solidFill>
              </a:rPr>
              <a:t>We </a:t>
            </a:r>
            <a:r>
              <a:rPr lang="en-US" sz="9600" b="1" dirty="0" smtClean="0">
                <a:solidFill>
                  <a:schemeClr val="bg1"/>
                </a:solidFill>
              </a:rPr>
              <a:t>aren’t</a:t>
            </a:r>
            <a:r>
              <a:rPr lang="en-US" sz="9600" dirty="0" smtClean="0">
                <a:solidFill>
                  <a:schemeClr val="bg1"/>
                </a:solidFill>
              </a:rPr>
              <a:t> gardeners.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9600" dirty="0" smtClean="0">
                <a:solidFill>
                  <a:schemeClr val="bg1"/>
                </a:solidFill>
              </a:rPr>
              <a:t>They </a:t>
            </a:r>
            <a:r>
              <a:rPr lang="en-US" sz="9600" b="1" dirty="0" smtClean="0">
                <a:solidFill>
                  <a:schemeClr val="bg1"/>
                </a:solidFill>
              </a:rPr>
              <a:t>aren’t </a:t>
            </a:r>
            <a:r>
              <a:rPr lang="en-US" sz="9600" dirty="0" smtClean="0">
                <a:solidFill>
                  <a:schemeClr val="bg1"/>
                </a:solidFill>
              </a:rPr>
              <a:t>gardeners.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51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51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5100" dirty="0" smtClean="0"/>
              <a:t> 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5100" dirty="0" smtClean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3200" dirty="0" smtClean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3200" dirty="0" smtClean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3200" dirty="0" smtClean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6A1D097-7A80-1940-9803-1FB672E859EE}"/>
              </a:ext>
            </a:extLst>
          </p:cNvPr>
          <p:cNvSpPr/>
          <p:nvPr/>
        </p:nvSpPr>
        <p:spPr>
          <a:xfrm>
            <a:off x="5865926" y="373232"/>
            <a:ext cx="4398949" cy="968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Grammar- </a:t>
            </a:r>
            <a:r>
              <a:rPr lang="ka-GE" sz="2800" dirty="0" smtClean="0"/>
              <a:t>გრამატიკა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39476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56C31BA-BAE1-1940-9B86-8FD36E18C4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6A1D097-7A80-1940-9803-1FB672E859EE}"/>
              </a:ext>
            </a:extLst>
          </p:cNvPr>
          <p:cNvSpPr/>
          <p:nvPr/>
        </p:nvSpPr>
        <p:spPr>
          <a:xfrm>
            <a:off x="8242898" y="561380"/>
            <a:ext cx="2896925" cy="968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B8CA30-C558-8342-98B9-079056B9D015}"/>
              </a:ext>
            </a:extLst>
          </p:cNvPr>
          <p:cNvSpPr txBox="1"/>
          <p:nvPr/>
        </p:nvSpPr>
        <p:spPr>
          <a:xfrm>
            <a:off x="8758518" y="514704"/>
            <a:ext cx="27272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bg1"/>
                </a:solidFill>
              </a:rPr>
              <a:t>Grammar</a:t>
            </a:r>
            <a:r>
              <a:rPr lang="ka-GE" sz="3000" dirty="0" smtClean="0">
                <a:solidFill>
                  <a:schemeClr val="bg1"/>
                </a:solidFill>
              </a:rPr>
              <a:t> </a:t>
            </a:r>
            <a:endParaRPr lang="en-US" sz="3000" dirty="0" smtClean="0">
              <a:solidFill>
                <a:schemeClr val="bg1"/>
              </a:solidFill>
            </a:endParaRPr>
          </a:p>
          <a:p>
            <a:r>
              <a:rPr lang="ka-GE" sz="3000" dirty="0" smtClean="0">
                <a:solidFill>
                  <a:schemeClr val="bg1"/>
                </a:solidFill>
              </a:rPr>
              <a:t>გრამატიკ</a:t>
            </a:r>
            <a:r>
              <a:rPr lang="ka-GE" sz="3000" dirty="0">
                <a:solidFill>
                  <a:schemeClr val="bg1"/>
                </a:solidFill>
              </a:rPr>
              <a:t>ა</a:t>
            </a:r>
            <a:endParaRPr lang="en-US" sz="3000" dirty="0">
              <a:solidFill>
                <a:schemeClr val="bg1"/>
              </a:solidFill>
            </a:endParaRPr>
          </a:p>
        </p:txBody>
      </p:sp>
      <p:pic>
        <p:nvPicPr>
          <p:cNvPr id="10" name="Google Shape;90;p1">
            <a:extLst>
              <a:ext uri="{FF2B5EF4-FFF2-40B4-BE49-F238E27FC236}">
                <a16:creationId xmlns:a16="http://schemas.microsoft.com/office/drawing/2014/main" id="{50CDB364-4F64-2D43-B1F3-2AC236BFAC0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5E3BBCC-0CB2-AA44-92A5-41DE013C89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13" name="Content Placeholder 7"/>
          <p:cNvSpPr>
            <a:spLocks noGrp="1"/>
          </p:cNvSpPr>
          <p:nvPr>
            <p:ph idx="1"/>
          </p:nvPr>
        </p:nvSpPr>
        <p:spPr>
          <a:xfrm>
            <a:off x="1216660" y="1692602"/>
            <a:ext cx="8155940" cy="431291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11200" b="1" u="sng" dirty="0">
                <a:solidFill>
                  <a:schemeClr val="bg1"/>
                </a:solidFill>
              </a:rPr>
              <a:t>To be – </a:t>
            </a:r>
            <a:r>
              <a:rPr lang="en-US" sz="11200" b="1" u="sng" dirty="0" smtClean="0">
                <a:solidFill>
                  <a:schemeClr val="bg1"/>
                </a:solidFill>
              </a:rPr>
              <a:t>interrogative</a:t>
            </a:r>
            <a:endParaRPr lang="ka-GE" sz="11200" b="1" u="sng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ka-GE" sz="11200" dirty="0" smtClean="0">
                <a:solidFill>
                  <a:schemeClr val="bg1"/>
                </a:solidFill>
              </a:rPr>
              <a:t>„</a:t>
            </a:r>
            <a:r>
              <a:rPr lang="ka-GE" sz="11200" dirty="0">
                <a:solidFill>
                  <a:schemeClr val="bg1"/>
                </a:solidFill>
              </a:rPr>
              <a:t>ყოფნა“ ზმნა- </a:t>
            </a:r>
            <a:r>
              <a:rPr lang="ka-GE" sz="11200" dirty="0" smtClean="0">
                <a:solidFill>
                  <a:schemeClr val="bg1"/>
                </a:solidFill>
              </a:rPr>
              <a:t>კითხვითი</a:t>
            </a:r>
            <a:endParaRPr lang="en-US" sz="11100" b="1" u="sng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ka-GE" sz="96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9600" b="1" dirty="0" smtClean="0">
                <a:solidFill>
                  <a:schemeClr val="bg1"/>
                </a:solidFill>
              </a:rPr>
              <a:t>Is </a:t>
            </a:r>
            <a:r>
              <a:rPr lang="en-US" sz="9600" dirty="0" smtClean="0">
                <a:solidFill>
                  <a:schemeClr val="bg1"/>
                </a:solidFill>
              </a:rPr>
              <a:t>Nick </a:t>
            </a:r>
            <a:r>
              <a:rPr lang="en-US" sz="9600" dirty="0">
                <a:solidFill>
                  <a:schemeClr val="bg1"/>
                </a:solidFill>
              </a:rPr>
              <a:t>a </a:t>
            </a:r>
            <a:r>
              <a:rPr lang="en-US" sz="9600" dirty="0" smtClean="0">
                <a:solidFill>
                  <a:schemeClr val="bg1"/>
                </a:solidFill>
              </a:rPr>
              <a:t>sportsman?</a:t>
            </a:r>
            <a:r>
              <a:rPr lang="ka-GE" sz="9600" dirty="0" smtClean="0">
                <a:solidFill>
                  <a:schemeClr val="bg1"/>
                </a:solidFill>
              </a:rPr>
              <a:t>                  </a:t>
            </a:r>
            <a:r>
              <a:rPr lang="en-US" sz="9600" dirty="0" smtClean="0">
                <a:solidFill>
                  <a:schemeClr val="bg1"/>
                </a:solidFill>
              </a:rPr>
              <a:t>Yes</a:t>
            </a:r>
            <a:r>
              <a:rPr lang="en-US" sz="9600" dirty="0">
                <a:solidFill>
                  <a:schemeClr val="bg1"/>
                </a:solidFill>
              </a:rPr>
              <a:t>, he is</a:t>
            </a:r>
            <a:r>
              <a:rPr lang="en-US" sz="9600" dirty="0" smtClean="0">
                <a:solidFill>
                  <a:schemeClr val="bg1"/>
                </a:solidFill>
              </a:rPr>
              <a:t>.</a:t>
            </a:r>
            <a:r>
              <a:rPr lang="ka-GE" sz="9600" dirty="0" smtClean="0">
                <a:solidFill>
                  <a:schemeClr val="bg1"/>
                </a:solidFill>
              </a:rPr>
              <a:t>          </a:t>
            </a:r>
            <a:r>
              <a:rPr lang="en-US" sz="9600" dirty="0" smtClean="0">
                <a:solidFill>
                  <a:schemeClr val="bg1"/>
                </a:solidFill>
              </a:rPr>
              <a:t>No</a:t>
            </a:r>
            <a:r>
              <a:rPr lang="en-US" sz="9600" dirty="0">
                <a:solidFill>
                  <a:schemeClr val="bg1"/>
                </a:solidFill>
              </a:rPr>
              <a:t>, he </a:t>
            </a:r>
            <a:r>
              <a:rPr lang="en-US" sz="9600" dirty="0" smtClean="0">
                <a:solidFill>
                  <a:schemeClr val="bg1"/>
                </a:solidFill>
              </a:rPr>
              <a:t>isn’t</a:t>
            </a:r>
            <a:r>
              <a:rPr lang="en-US" sz="9600" dirty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endParaRPr lang="en-US" sz="9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9600" b="1" dirty="0" smtClean="0">
                <a:solidFill>
                  <a:schemeClr val="bg1"/>
                </a:solidFill>
              </a:rPr>
              <a:t>Am </a:t>
            </a:r>
            <a:r>
              <a:rPr lang="en-US" sz="9600" b="1" dirty="0">
                <a:solidFill>
                  <a:schemeClr val="bg1"/>
                </a:solidFill>
              </a:rPr>
              <a:t>I </a:t>
            </a:r>
            <a:r>
              <a:rPr lang="en-US" sz="9600" dirty="0">
                <a:solidFill>
                  <a:schemeClr val="bg1"/>
                </a:solidFill>
              </a:rPr>
              <a:t>a </a:t>
            </a:r>
            <a:r>
              <a:rPr lang="en-US" sz="9600" dirty="0" smtClean="0">
                <a:solidFill>
                  <a:schemeClr val="bg1"/>
                </a:solidFill>
              </a:rPr>
              <a:t>sportsman / sportsmen? </a:t>
            </a:r>
            <a:endParaRPr lang="ka-GE" sz="96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9600" b="1" dirty="0">
                <a:solidFill>
                  <a:schemeClr val="bg1"/>
                </a:solidFill>
              </a:rPr>
              <a:t>Are you </a:t>
            </a:r>
            <a:r>
              <a:rPr lang="en-US" sz="9600" dirty="0">
                <a:solidFill>
                  <a:schemeClr val="bg1"/>
                </a:solidFill>
              </a:rPr>
              <a:t>a sportsman? </a:t>
            </a:r>
            <a:r>
              <a:rPr lang="en-US" sz="9600" dirty="0" smtClean="0">
                <a:solidFill>
                  <a:schemeClr val="bg1"/>
                </a:solidFill>
              </a:rPr>
              <a:t> </a:t>
            </a:r>
            <a:endParaRPr lang="ka-GE" sz="96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9600" b="1" dirty="0">
                <a:solidFill>
                  <a:schemeClr val="bg1"/>
                </a:solidFill>
              </a:rPr>
              <a:t>Is she/ he/ it </a:t>
            </a:r>
            <a:r>
              <a:rPr lang="en-US" sz="9600" dirty="0">
                <a:solidFill>
                  <a:schemeClr val="bg1"/>
                </a:solidFill>
              </a:rPr>
              <a:t>a sportsman?       </a:t>
            </a:r>
            <a:r>
              <a:rPr lang="ka-GE" sz="9600" dirty="0">
                <a:solidFill>
                  <a:schemeClr val="bg1"/>
                </a:solidFill>
              </a:rPr>
              <a:t> </a:t>
            </a:r>
            <a:r>
              <a:rPr lang="en-US" sz="9600" dirty="0">
                <a:solidFill>
                  <a:schemeClr val="bg1"/>
                </a:solidFill>
              </a:rPr>
              <a:t>   </a:t>
            </a:r>
            <a:r>
              <a:rPr lang="en-US" sz="9600" dirty="0" smtClean="0">
                <a:solidFill>
                  <a:schemeClr val="bg1"/>
                </a:solidFill>
              </a:rPr>
              <a:t> </a:t>
            </a:r>
            <a:endParaRPr lang="ka-GE" sz="96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9600" b="1" dirty="0" smtClean="0">
                <a:solidFill>
                  <a:schemeClr val="bg1"/>
                </a:solidFill>
              </a:rPr>
              <a:t>Are </a:t>
            </a:r>
            <a:r>
              <a:rPr lang="en-US" sz="9600" b="1" dirty="0">
                <a:solidFill>
                  <a:schemeClr val="bg1"/>
                </a:solidFill>
              </a:rPr>
              <a:t>we </a:t>
            </a:r>
            <a:r>
              <a:rPr lang="en-US" sz="9600" dirty="0" smtClean="0">
                <a:solidFill>
                  <a:schemeClr val="bg1"/>
                </a:solidFill>
              </a:rPr>
              <a:t>sportsmen?</a:t>
            </a:r>
          </a:p>
          <a:p>
            <a:pPr marL="0" indent="0">
              <a:buNone/>
            </a:pPr>
            <a:r>
              <a:rPr lang="en-US" sz="9600" b="1" dirty="0" smtClean="0">
                <a:solidFill>
                  <a:schemeClr val="bg1"/>
                </a:solidFill>
              </a:rPr>
              <a:t>Are they </a:t>
            </a:r>
            <a:r>
              <a:rPr lang="en-US" sz="9600" dirty="0" smtClean="0">
                <a:solidFill>
                  <a:schemeClr val="bg1"/>
                </a:solidFill>
              </a:rPr>
              <a:t>sportsmen?</a:t>
            </a:r>
          </a:p>
          <a:p>
            <a:pPr marL="0" indent="0">
              <a:buNone/>
            </a:pPr>
            <a:endParaRPr lang="en-US" sz="5100" dirty="0" smtClean="0"/>
          </a:p>
          <a:p>
            <a:pPr marL="0" indent="0">
              <a:buNone/>
            </a:pPr>
            <a:endParaRPr lang="en-US" sz="5100" dirty="0" smtClean="0"/>
          </a:p>
          <a:p>
            <a:pPr marL="0" indent="0">
              <a:buNone/>
            </a:pPr>
            <a:r>
              <a:rPr lang="en-US" sz="5100" dirty="0" smtClean="0"/>
              <a:t> </a:t>
            </a:r>
          </a:p>
          <a:p>
            <a:pPr marL="514350" indent="-514350">
              <a:buAutoNum type="arabicPeriod"/>
            </a:pPr>
            <a:endParaRPr lang="en-US" sz="5100" dirty="0" smtClean="0"/>
          </a:p>
          <a:p>
            <a:pPr marL="514350" indent="-514350">
              <a:buAutoNum type="arabicPeriod"/>
            </a:pPr>
            <a:endParaRPr lang="en-US" sz="3200" dirty="0" smtClean="0"/>
          </a:p>
          <a:p>
            <a:pPr marL="514350" indent="-514350">
              <a:buAutoNum type="arabicPeriod"/>
            </a:pPr>
            <a:endParaRPr lang="en-US" sz="3200" dirty="0" smtClean="0"/>
          </a:p>
          <a:p>
            <a:pPr marL="514350" indent="-514350">
              <a:buAutoNum type="arabicPeriod"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77167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8C533D8-E93B-9F45-BB2B-E41C812EE0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62DA40A-B910-3447-B766-B88E8CBFA002}"/>
              </a:ext>
            </a:extLst>
          </p:cNvPr>
          <p:cNvSpPr/>
          <p:nvPr/>
        </p:nvSpPr>
        <p:spPr>
          <a:xfrm>
            <a:off x="5865926" y="561380"/>
            <a:ext cx="4398949" cy="968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887C28-A25F-F84E-81A7-C04855C70E57}"/>
              </a:ext>
            </a:extLst>
          </p:cNvPr>
          <p:cNvSpPr txBox="1"/>
          <p:nvPr/>
        </p:nvSpPr>
        <p:spPr>
          <a:xfrm>
            <a:off x="5865927" y="514460"/>
            <a:ext cx="42662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</a:rPr>
              <a:t>Grammar </a:t>
            </a:r>
            <a:r>
              <a:rPr lang="en-US" sz="3000" dirty="0" smtClean="0">
                <a:solidFill>
                  <a:schemeClr val="bg1"/>
                </a:solidFill>
              </a:rPr>
              <a:t>Practice</a:t>
            </a:r>
            <a:endParaRPr lang="en-US" sz="3000" dirty="0">
              <a:solidFill>
                <a:schemeClr val="bg1"/>
              </a:solidFill>
            </a:endParaRPr>
          </a:p>
          <a:p>
            <a:r>
              <a:rPr lang="ka-GE" sz="3000" dirty="0">
                <a:solidFill>
                  <a:schemeClr val="bg1"/>
                </a:solidFill>
              </a:rPr>
              <a:t>გრამატიკის დავალება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10" name="Google Shape;90;p1">
            <a:extLst>
              <a:ext uri="{FF2B5EF4-FFF2-40B4-BE49-F238E27FC236}">
                <a16:creationId xmlns:a16="http://schemas.microsoft.com/office/drawing/2014/main" id="{7034ECBF-A133-194C-B3BD-5FF281E7763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00B8C6E-C336-FA47-AE81-818332E448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14" name="Content Placeholder 7"/>
          <p:cNvSpPr>
            <a:spLocks noGrp="1"/>
          </p:cNvSpPr>
          <p:nvPr>
            <p:ph idx="1"/>
          </p:nvPr>
        </p:nvSpPr>
        <p:spPr>
          <a:xfrm>
            <a:off x="1216659" y="1694328"/>
            <a:ext cx="9834517" cy="440874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Put the verb </a:t>
            </a:r>
            <a:r>
              <a:rPr lang="en-US" b="1" i="1" dirty="0" smtClean="0">
                <a:solidFill>
                  <a:schemeClr val="bg1"/>
                </a:solidFill>
              </a:rPr>
              <a:t>to be </a:t>
            </a:r>
            <a:r>
              <a:rPr lang="en-US" dirty="0" smtClean="0">
                <a:solidFill>
                  <a:schemeClr val="bg1"/>
                </a:solidFill>
              </a:rPr>
              <a:t>in the correct form.</a:t>
            </a:r>
          </a:p>
          <a:p>
            <a:pPr marL="0" indent="0">
              <a:buNone/>
            </a:pPr>
            <a:r>
              <a:rPr lang="ka-GE" dirty="0" smtClean="0">
                <a:solidFill>
                  <a:schemeClr val="bg1"/>
                </a:solidFill>
              </a:rPr>
              <a:t>ჩასვით ზმნა </a:t>
            </a:r>
            <a:r>
              <a:rPr lang="en-US" b="1" i="1" dirty="0" smtClean="0">
                <a:solidFill>
                  <a:schemeClr val="bg1"/>
                </a:solidFill>
              </a:rPr>
              <a:t>to be </a:t>
            </a:r>
            <a:r>
              <a:rPr lang="ka-GE" dirty="0" smtClean="0">
                <a:solidFill>
                  <a:schemeClr val="bg1"/>
                </a:solidFill>
              </a:rPr>
              <a:t>სწორ ფორმაში.</a:t>
            </a: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600" dirty="0" smtClean="0">
                <a:solidFill>
                  <a:schemeClr val="bg1"/>
                </a:solidFill>
              </a:rPr>
              <a:t>1. I    </a:t>
            </a:r>
            <a:r>
              <a:rPr lang="en-US" sz="3600" u="sng" dirty="0" smtClean="0">
                <a:solidFill>
                  <a:schemeClr val="bg1"/>
                </a:solidFill>
              </a:rPr>
              <a:t>am not </a:t>
            </a:r>
            <a:r>
              <a:rPr lang="en-US" sz="3600" dirty="0" smtClean="0">
                <a:solidFill>
                  <a:schemeClr val="bg1"/>
                </a:solidFill>
              </a:rPr>
              <a:t>   French.</a:t>
            </a:r>
            <a:r>
              <a:rPr lang="en-US" sz="3600" dirty="0">
                <a:solidFill>
                  <a:schemeClr val="bg1"/>
                </a:solidFill>
              </a:rPr>
              <a:t> (negative) </a:t>
            </a:r>
            <a:endParaRPr lang="en-US" sz="36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600" dirty="0" smtClean="0">
                <a:solidFill>
                  <a:schemeClr val="bg1"/>
                </a:solidFill>
              </a:rPr>
              <a:t>2. </a:t>
            </a:r>
            <a:r>
              <a:rPr lang="en-US" sz="3600" u="sng" dirty="0" smtClean="0">
                <a:solidFill>
                  <a:schemeClr val="bg1"/>
                </a:solidFill>
              </a:rPr>
              <a:t>Are</a:t>
            </a:r>
            <a:r>
              <a:rPr lang="ka-GE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smtClean="0">
                <a:solidFill>
                  <a:schemeClr val="bg1"/>
                </a:solidFill>
              </a:rPr>
              <a:t>   you from England?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chemeClr val="bg1"/>
                </a:solidFill>
              </a:rPr>
              <a:t>    Yes, I   </a:t>
            </a:r>
            <a:r>
              <a:rPr lang="en-US" sz="3600" u="sng" dirty="0" smtClean="0">
                <a:solidFill>
                  <a:schemeClr val="bg1"/>
                </a:solidFill>
              </a:rPr>
              <a:t>am</a:t>
            </a:r>
            <a:r>
              <a:rPr lang="en-US" sz="3600" dirty="0" smtClean="0">
                <a:solidFill>
                  <a:schemeClr val="bg1"/>
                </a:solidFill>
              </a:rPr>
              <a:t>.</a:t>
            </a:r>
            <a:r>
              <a:rPr lang="en-US" sz="3600" u="sng" dirty="0" smtClean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chemeClr val="bg1"/>
                </a:solidFill>
              </a:rPr>
              <a:t>3. </a:t>
            </a:r>
            <a:r>
              <a:rPr lang="en-US" sz="3600" u="sng" dirty="0" smtClean="0">
                <a:solidFill>
                  <a:schemeClr val="bg1"/>
                </a:solidFill>
              </a:rPr>
              <a:t>Are</a:t>
            </a:r>
            <a:r>
              <a:rPr lang="en-US" sz="3600" dirty="0" smtClean="0">
                <a:solidFill>
                  <a:schemeClr val="bg1"/>
                </a:solidFill>
              </a:rPr>
              <a:t>     they </a:t>
            </a:r>
            <a:r>
              <a:rPr lang="en-US" sz="3600" dirty="0">
                <a:solidFill>
                  <a:schemeClr val="bg1"/>
                </a:solidFill>
              </a:rPr>
              <a:t>university students</a:t>
            </a:r>
            <a:r>
              <a:rPr lang="en-US" sz="3600" dirty="0" smtClean="0">
                <a:solidFill>
                  <a:schemeClr val="bg1"/>
                </a:solidFill>
              </a:rPr>
              <a:t>?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chemeClr val="bg1"/>
                </a:solidFill>
              </a:rPr>
              <a:t>    No, they   </a:t>
            </a:r>
            <a:r>
              <a:rPr lang="en-US" sz="3600" u="sng" dirty="0" smtClean="0">
                <a:solidFill>
                  <a:schemeClr val="bg1"/>
                </a:solidFill>
              </a:rPr>
              <a:t>aren’t</a:t>
            </a:r>
            <a:r>
              <a:rPr lang="en-US" sz="3600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chemeClr val="bg1"/>
                </a:solidFill>
              </a:rPr>
              <a:t>4. Jack    </a:t>
            </a:r>
            <a:r>
              <a:rPr lang="en-US" sz="3600" u="sng" dirty="0" smtClean="0">
                <a:solidFill>
                  <a:schemeClr val="bg1"/>
                </a:solidFill>
              </a:rPr>
              <a:t>is not/isn’t </a:t>
            </a:r>
            <a:r>
              <a:rPr lang="en-US" sz="3600" dirty="0" smtClean="0">
                <a:solidFill>
                  <a:schemeClr val="bg1"/>
                </a:solidFill>
              </a:rPr>
              <a:t>  from Georgia. </a:t>
            </a:r>
            <a:r>
              <a:rPr lang="en-US" sz="3600" dirty="0">
                <a:solidFill>
                  <a:schemeClr val="bg1"/>
                </a:solidFill>
              </a:rPr>
              <a:t>(negative) </a:t>
            </a:r>
            <a:endParaRPr lang="en-US" sz="36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600" dirty="0" smtClean="0">
                <a:solidFill>
                  <a:schemeClr val="bg1"/>
                </a:solidFill>
              </a:rPr>
              <a:t>5. We     </a:t>
            </a:r>
            <a:r>
              <a:rPr lang="en-US" sz="3600" u="sng" dirty="0" smtClean="0">
                <a:solidFill>
                  <a:schemeClr val="bg1"/>
                </a:solidFill>
              </a:rPr>
              <a:t>are not /aren’t</a:t>
            </a:r>
            <a:r>
              <a:rPr lang="en-US" sz="3600" dirty="0" smtClean="0">
                <a:solidFill>
                  <a:schemeClr val="bg1"/>
                </a:solidFill>
              </a:rPr>
              <a:t>      sportsmen. </a:t>
            </a:r>
            <a:r>
              <a:rPr lang="en-US" sz="3600" dirty="0">
                <a:solidFill>
                  <a:schemeClr val="bg1"/>
                </a:solidFill>
              </a:rPr>
              <a:t>(negative) </a:t>
            </a:r>
            <a:endParaRPr lang="en-US" sz="36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36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600" dirty="0" smtClean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sz="3600" dirty="0" smtClean="0"/>
          </a:p>
        </p:txBody>
      </p:sp>
      <p:sp>
        <p:nvSpPr>
          <p:cNvPr id="12" name="Rectangle 11"/>
          <p:cNvSpPr/>
          <p:nvPr/>
        </p:nvSpPr>
        <p:spPr>
          <a:xfrm>
            <a:off x="1894467" y="2675333"/>
            <a:ext cx="1038496" cy="2802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566653" y="3052794"/>
            <a:ext cx="677783" cy="2802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44436" y="3429000"/>
            <a:ext cx="786982" cy="2802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566653" y="3773793"/>
            <a:ext cx="563483" cy="2802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637927" y="4171653"/>
            <a:ext cx="867273" cy="2802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293020" y="4484356"/>
            <a:ext cx="1476796" cy="3311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280971" y="4880373"/>
            <a:ext cx="1840478" cy="3125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276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5FC1DDF-B28B-E74E-8DBB-FE1AF16308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Google Shape;90;p1">
            <a:extLst>
              <a:ext uri="{FF2B5EF4-FFF2-40B4-BE49-F238E27FC236}">
                <a16:creationId xmlns:a16="http://schemas.microsoft.com/office/drawing/2014/main" id="{D0038D3C-9FFC-9D46-AE3E-34CEB044A23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5630DDF-74F6-2340-A8BF-7244C5862A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193" y="1707244"/>
            <a:ext cx="9345613" cy="4746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5309935" y="2617825"/>
            <a:ext cx="1554480" cy="483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200" dirty="0" smtClean="0"/>
              <a:t>სპორტულ დარბაზში წასვლა</a:t>
            </a:r>
            <a:endParaRPr lang="en-US" sz="1200" dirty="0"/>
          </a:p>
        </p:txBody>
      </p:sp>
      <p:sp>
        <p:nvSpPr>
          <p:cNvPr id="14" name="Rectangle 13"/>
          <p:cNvSpPr/>
          <p:nvPr/>
        </p:nvSpPr>
        <p:spPr>
          <a:xfrm>
            <a:off x="7375027" y="3261341"/>
            <a:ext cx="1316160" cy="4963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400" dirty="0" smtClean="0"/>
              <a:t>მებაღეობა</a:t>
            </a:r>
            <a:endParaRPr lang="en-US" sz="1400" dirty="0"/>
          </a:p>
        </p:txBody>
      </p:sp>
      <p:sp>
        <p:nvSpPr>
          <p:cNvPr id="15" name="Rectangle 14"/>
          <p:cNvSpPr/>
          <p:nvPr/>
        </p:nvSpPr>
        <p:spPr>
          <a:xfrm>
            <a:off x="7339324" y="5456489"/>
            <a:ext cx="1387566" cy="4702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600" dirty="0" smtClean="0"/>
              <a:t>იოგის  ვარჯიში</a:t>
            </a:r>
            <a:endParaRPr lang="en-US" sz="1600" dirty="0"/>
          </a:p>
        </p:txBody>
      </p:sp>
      <p:sp>
        <p:nvSpPr>
          <p:cNvPr id="16" name="Rectangle 15"/>
          <p:cNvSpPr/>
          <p:nvPr/>
        </p:nvSpPr>
        <p:spPr>
          <a:xfrm>
            <a:off x="5309935" y="5926751"/>
            <a:ext cx="1554480" cy="526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600" dirty="0" smtClean="0"/>
              <a:t>გიტარაზე დაკვრა</a:t>
            </a:r>
            <a:endParaRPr lang="en-US" sz="1600" dirty="0"/>
          </a:p>
        </p:txBody>
      </p:sp>
      <p:sp>
        <p:nvSpPr>
          <p:cNvPr id="17" name="Rectangle 16"/>
          <p:cNvSpPr/>
          <p:nvPr/>
        </p:nvSpPr>
        <p:spPr>
          <a:xfrm>
            <a:off x="3527089" y="5524549"/>
            <a:ext cx="1449976" cy="5227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600" dirty="0" smtClean="0"/>
              <a:t>ფრენბურთის თამაში</a:t>
            </a:r>
            <a:endParaRPr lang="en-US" sz="1600" dirty="0"/>
          </a:p>
        </p:txBody>
      </p:sp>
      <p:sp>
        <p:nvSpPr>
          <p:cNvPr id="18" name="Rectangle 17"/>
          <p:cNvSpPr/>
          <p:nvPr/>
        </p:nvSpPr>
        <p:spPr>
          <a:xfrm>
            <a:off x="3453184" y="3326655"/>
            <a:ext cx="1449976" cy="4963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600" dirty="0" smtClean="0"/>
              <a:t>კემპინგზე წასვლა</a:t>
            </a:r>
            <a:endParaRPr lang="en-US" sz="16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589FDD9-2BCD-B542-B78C-60016BC7D0B7}"/>
              </a:ext>
            </a:extLst>
          </p:cNvPr>
          <p:cNvSpPr/>
          <p:nvPr/>
        </p:nvSpPr>
        <p:spPr>
          <a:xfrm>
            <a:off x="5752323" y="463831"/>
            <a:ext cx="5107406" cy="12154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/>
              <a:t>Summing up-</a:t>
            </a:r>
            <a:r>
              <a:rPr lang="ka-GE" sz="3000" dirty="0" smtClean="0"/>
              <a:t>შეჯამება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75749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2DC9626-FCD2-4540-8339-5A27431D42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Google Shape;90;p1">
            <a:extLst>
              <a:ext uri="{FF2B5EF4-FFF2-40B4-BE49-F238E27FC236}">
                <a16:creationId xmlns:a16="http://schemas.microsoft.com/office/drawing/2014/main" id="{A64F2BC5-4774-624C-BE0C-2DE1299A824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1805BB2-6254-4A43-84CD-0C99A6C51D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2B7CF98-763A-244F-987E-04188D625C92}"/>
              </a:ext>
            </a:extLst>
          </p:cNvPr>
          <p:cNvSpPr/>
          <p:nvPr/>
        </p:nvSpPr>
        <p:spPr>
          <a:xfrm>
            <a:off x="5599923" y="463831"/>
            <a:ext cx="5107406" cy="12154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70524E-866E-4241-9E50-F0853B6DE3B2}"/>
              </a:ext>
            </a:extLst>
          </p:cNvPr>
          <p:cNvSpPr txBox="1"/>
          <p:nvPr/>
        </p:nvSpPr>
        <p:spPr>
          <a:xfrm>
            <a:off x="5489866" y="477377"/>
            <a:ext cx="532752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>
                <a:solidFill>
                  <a:schemeClr val="bg1"/>
                </a:solidFill>
              </a:rPr>
              <a:t>Homework</a:t>
            </a:r>
          </a:p>
          <a:p>
            <a:pPr algn="ctr"/>
            <a:r>
              <a:rPr lang="ka-GE" sz="3500" dirty="0">
                <a:solidFill>
                  <a:schemeClr val="bg1"/>
                </a:solidFill>
              </a:rPr>
              <a:t>საშინაო დავალება</a:t>
            </a:r>
            <a:endParaRPr lang="en-US" sz="3500" dirty="0">
              <a:solidFill>
                <a:schemeClr val="bg1"/>
              </a:solidFill>
            </a:endParaRPr>
          </a:p>
        </p:txBody>
      </p:sp>
      <p:sp>
        <p:nvSpPr>
          <p:cNvPr id="13" name="Content Placeholder 7"/>
          <p:cNvSpPr>
            <a:spLocks noGrp="1"/>
          </p:cNvSpPr>
          <p:nvPr>
            <p:ph idx="1"/>
          </p:nvPr>
        </p:nvSpPr>
        <p:spPr>
          <a:xfrm>
            <a:off x="1439881" y="1763486"/>
            <a:ext cx="9715799" cy="27439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Write about your hobby according to the example below</a:t>
            </a:r>
            <a:r>
              <a:rPr lang="ka-GE" sz="3200" dirty="0" smtClean="0">
                <a:solidFill>
                  <a:schemeClr val="bg1"/>
                </a:solidFill>
              </a:rPr>
              <a:t>.</a:t>
            </a:r>
            <a:endParaRPr lang="en-US" sz="32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ka-GE" dirty="0" smtClean="0">
                <a:solidFill>
                  <a:schemeClr val="bg1"/>
                </a:solidFill>
              </a:rPr>
              <a:t>დაწერეთ თქვენი ჰობის შესახებ ქვემოთ მოცემული მაგალითის მიხედვით.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48172" y="3720034"/>
            <a:ext cx="9059157" cy="21339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My </a:t>
            </a:r>
            <a:r>
              <a:rPr lang="en-US" sz="2400" i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Hobby</a:t>
            </a:r>
          </a:p>
          <a:p>
            <a:pPr algn="just"/>
            <a:r>
              <a:rPr lang="en-US" sz="2400" i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I’m Zach. My hobby is reading books. I also like sport. I’m not a sportsman, but I often play volleyball in my free time. Sometimes I do yoga in the evenings.  I also play the guitar well.</a:t>
            </a:r>
            <a:r>
              <a:rPr lang="ka-GE" sz="2400" i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i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 enjoy spending</a:t>
            </a:r>
            <a:r>
              <a:rPr lang="ka-GE" sz="2400" i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i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free time with my friends. </a:t>
            </a:r>
            <a:endParaRPr lang="en-US" sz="2400" i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5000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7659BFF-56A7-6541-BDDF-ECA64B07BE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-1" y="4035857"/>
            <a:ext cx="1219200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a-GE" sz="4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CA8F87C-AF34-154A-B407-40C1DCB27188}"/>
              </a:ext>
            </a:extLst>
          </p:cNvPr>
          <p:cNvSpPr/>
          <p:nvPr/>
        </p:nvSpPr>
        <p:spPr>
          <a:xfrm>
            <a:off x="5574887" y="375911"/>
            <a:ext cx="4970207" cy="13626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574887" y="375912"/>
            <a:ext cx="497020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>
                <a:solidFill>
                  <a:schemeClr val="bg1"/>
                </a:solidFill>
              </a:rPr>
              <a:t>Agenda</a:t>
            </a:r>
            <a:endParaRPr lang="ka-GE" sz="3500" dirty="0">
              <a:solidFill>
                <a:schemeClr val="bg1"/>
              </a:solidFill>
            </a:endParaRPr>
          </a:p>
          <a:p>
            <a:pPr algn="ctr"/>
            <a:r>
              <a:rPr lang="ka-GE" sz="3500" dirty="0">
                <a:solidFill>
                  <a:schemeClr val="bg1"/>
                </a:solidFill>
              </a:rPr>
              <a:t>გაკვეთილის განრიგი</a:t>
            </a:r>
            <a:endParaRPr lang="en-US" sz="3500" dirty="0">
              <a:solidFill>
                <a:schemeClr val="bg1"/>
              </a:solidFill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1FE7C79F-97CF-E948-9832-5F729F69E5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0121925"/>
              </p:ext>
            </p:extLst>
          </p:nvPr>
        </p:nvGraphicFramePr>
        <p:xfrm>
          <a:off x="949835" y="1736834"/>
          <a:ext cx="5472835" cy="4736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Google Shape;90;p1">
            <a:extLst>
              <a:ext uri="{FF2B5EF4-FFF2-40B4-BE49-F238E27FC236}">
                <a16:creationId xmlns:a16="http://schemas.microsoft.com/office/drawing/2014/main" id="{6B224D0D-BE8B-7944-8081-5733DE1BA7FE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5C9C676-460F-7243-9529-9A6C431F19B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30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27347BA-EF89-1A4F-A7AD-91DD3F96EF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048000" y="3105835"/>
            <a:ext cx="6477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What’s your hobby?</a:t>
            </a:r>
          </a:p>
          <a:p>
            <a:r>
              <a:rPr lang="ka-GE" sz="4400" dirty="0">
                <a:solidFill>
                  <a:schemeClr val="bg1"/>
                </a:solidFill>
              </a:rPr>
              <a:t>რა არის შენი ჰობი?</a:t>
            </a:r>
          </a:p>
        </p:txBody>
      </p:sp>
      <p:pic>
        <p:nvPicPr>
          <p:cNvPr id="5" name="Google Shape;90;p1">
            <a:extLst>
              <a:ext uri="{FF2B5EF4-FFF2-40B4-BE49-F238E27FC236}">
                <a16:creationId xmlns:a16="http://schemas.microsoft.com/office/drawing/2014/main" id="{D0038D3C-9FFC-9D46-AE3E-34CEB044A23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5C9C676-460F-7243-9529-9A6C431F19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8E10069-D8A3-7143-90C5-5815A34D0E16}"/>
              </a:ext>
            </a:extLst>
          </p:cNvPr>
          <p:cNvSpPr/>
          <p:nvPr/>
        </p:nvSpPr>
        <p:spPr>
          <a:xfrm>
            <a:off x="7264972" y="672018"/>
            <a:ext cx="3907878" cy="7826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Vocabulary - </a:t>
            </a:r>
            <a:r>
              <a:rPr lang="ka-GE" sz="2800" dirty="0">
                <a:solidFill>
                  <a:schemeClr val="bg1"/>
                </a:solidFill>
              </a:rPr>
              <a:t>ლექსიკა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41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ABA68B4-D60F-EC46-B7EA-EC2EC150D7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8E10069-D8A3-7143-90C5-5815A34D0E16}"/>
              </a:ext>
            </a:extLst>
          </p:cNvPr>
          <p:cNvSpPr/>
          <p:nvPr/>
        </p:nvSpPr>
        <p:spPr>
          <a:xfrm>
            <a:off x="7264972" y="672018"/>
            <a:ext cx="3907878" cy="7826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264972" y="801737"/>
            <a:ext cx="39078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Vocabulary - </a:t>
            </a:r>
            <a:r>
              <a:rPr lang="ka-GE" sz="2800" dirty="0">
                <a:solidFill>
                  <a:schemeClr val="bg1"/>
                </a:solidFill>
              </a:rPr>
              <a:t>ლექსიკა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304800" y="1952237"/>
            <a:ext cx="11383108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i="1" dirty="0">
                <a:solidFill>
                  <a:schemeClr val="bg1"/>
                </a:solidFill>
              </a:rPr>
              <a:t>What do you do in your free time?</a:t>
            </a:r>
          </a:p>
          <a:p>
            <a:pPr algn="ctr"/>
            <a:r>
              <a:rPr lang="en-US" sz="6600" b="1" i="1" dirty="0" err="1">
                <a:solidFill>
                  <a:schemeClr val="bg1"/>
                </a:solidFill>
              </a:rPr>
              <a:t>რას</a:t>
            </a:r>
            <a:r>
              <a:rPr lang="en-US" sz="6600" b="1" i="1" dirty="0">
                <a:solidFill>
                  <a:schemeClr val="bg1"/>
                </a:solidFill>
              </a:rPr>
              <a:t> </a:t>
            </a:r>
            <a:r>
              <a:rPr lang="en-US" sz="6600" b="1" i="1" dirty="0" err="1">
                <a:solidFill>
                  <a:schemeClr val="bg1"/>
                </a:solidFill>
              </a:rPr>
              <a:t>აკეთებ</a:t>
            </a:r>
            <a:r>
              <a:rPr lang="en-US" sz="6600" b="1" i="1" dirty="0">
                <a:solidFill>
                  <a:schemeClr val="bg1"/>
                </a:solidFill>
              </a:rPr>
              <a:t> </a:t>
            </a:r>
            <a:r>
              <a:rPr lang="en-US" sz="6600" b="1" i="1" dirty="0" err="1">
                <a:solidFill>
                  <a:schemeClr val="bg1"/>
                </a:solidFill>
              </a:rPr>
              <a:t>თავისუფალ</a:t>
            </a:r>
            <a:r>
              <a:rPr lang="en-US" sz="6600" b="1" i="1" dirty="0">
                <a:solidFill>
                  <a:schemeClr val="bg1"/>
                </a:solidFill>
              </a:rPr>
              <a:t> </a:t>
            </a:r>
            <a:r>
              <a:rPr lang="en-US" sz="6600" b="1" i="1" dirty="0" err="1">
                <a:solidFill>
                  <a:schemeClr val="bg1"/>
                </a:solidFill>
              </a:rPr>
              <a:t>დროს</a:t>
            </a:r>
            <a:r>
              <a:rPr lang="en-US" sz="6600" b="1" i="1" dirty="0">
                <a:solidFill>
                  <a:schemeClr val="bg1"/>
                </a:solidFill>
              </a:rPr>
              <a:t>?</a:t>
            </a:r>
          </a:p>
        </p:txBody>
      </p:sp>
      <p:pic>
        <p:nvPicPr>
          <p:cNvPr id="8" name="Google Shape;90;p1">
            <a:extLst>
              <a:ext uri="{FF2B5EF4-FFF2-40B4-BE49-F238E27FC236}">
                <a16:creationId xmlns:a16="http://schemas.microsoft.com/office/drawing/2014/main" id="{B0122DBD-1B8F-7F4B-BE2F-059F69C9601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9E22881-FF4F-0A48-8CE5-20CB06B3E1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22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5FC1DDF-B28B-E74E-8DBB-FE1AF16308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0C7E4EF-7E33-B648-A331-985AAEFE1CD9}"/>
              </a:ext>
            </a:extLst>
          </p:cNvPr>
          <p:cNvSpPr/>
          <p:nvPr/>
        </p:nvSpPr>
        <p:spPr>
          <a:xfrm>
            <a:off x="5865926" y="601657"/>
            <a:ext cx="5306015" cy="875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865926" y="661154"/>
            <a:ext cx="56505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Vocabulary - </a:t>
            </a:r>
            <a:r>
              <a:rPr lang="ka-GE" sz="4400" dirty="0">
                <a:solidFill>
                  <a:schemeClr val="bg1"/>
                </a:solidFill>
              </a:rPr>
              <a:t>ლექსიკა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10" name="Google Shape;90;p1">
            <a:extLst>
              <a:ext uri="{FF2B5EF4-FFF2-40B4-BE49-F238E27FC236}">
                <a16:creationId xmlns:a16="http://schemas.microsoft.com/office/drawing/2014/main" id="{D0038D3C-9FFC-9D46-AE3E-34CEB044A23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5630DDF-74F6-2340-A8BF-7244C5862A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0" y="1530371"/>
            <a:ext cx="9345613" cy="5001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5309935" y="2617825"/>
            <a:ext cx="1554480" cy="483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200" dirty="0" smtClean="0"/>
              <a:t>სპორტულ დარბაზში წასვლა</a:t>
            </a:r>
            <a:endParaRPr lang="en-US" sz="1200" dirty="0"/>
          </a:p>
        </p:txBody>
      </p:sp>
      <p:sp>
        <p:nvSpPr>
          <p:cNvPr id="14" name="Rectangle 13"/>
          <p:cNvSpPr/>
          <p:nvPr/>
        </p:nvSpPr>
        <p:spPr>
          <a:xfrm>
            <a:off x="7375027" y="3180805"/>
            <a:ext cx="1316160" cy="4963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400" dirty="0" smtClean="0"/>
              <a:t>მებაღეობა</a:t>
            </a:r>
            <a:endParaRPr lang="en-US" sz="1400" dirty="0"/>
          </a:p>
        </p:txBody>
      </p:sp>
      <p:sp>
        <p:nvSpPr>
          <p:cNvPr id="15" name="Rectangle 14"/>
          <p:cNvSpPr/>
          <p:nvPr/>
        </p:nvSpPr>
        <p:spPr>
          <a:xfrm>
            <a:off x="7339324" y="5456489"/>
            <a:ext cx="1387566" cy="4702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600" dirty="0" smtClean="0"/>
              <a:t>იოგის  ვარჯიში</a:t>
            </a:r>
            <a:endParaRPr lang="en-US" sz="1600" dirty="0"/>
          </a:p>
        </p:txBody>
      </p:sp>
      <p:sp>
        <p:nvSpPr>
          <p:cNvPr id="16" name="Rectangle 15"/>
          <p:cNvSpPr/>
          <p:nvPr/>
        </p:nvSpPr>
        <p:spPr>
          <a:xfrm>
            <a:off x="5309935" y="5926751"/>
            <a:ext cx="1554480" cy="526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600" dirty="0" smtClean="0"/>
              <a:t>გიტარაზე დაკვრა</a:t>
            </a:r>
            <a:endParaRPr lang="en-US" sz="1600" dirty="0"/>
          </a:p>
        </p:txBody>
      </p:sp>
      <p:sp>
        <p:nvSpPr>
          <p:cNvPr id="17" name="Rectangle 16"/>
          <p:cNvSpPr/>
          <p:nvPr/>
        </p:nvSpPr>
        <p:spPr>
          <a:xfrm>
            <a:off x="3527089" y="5524549"/>
            <a:ext cx="1449976" cy="5227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600" dirty="0" smtClean="0"/>
              <a:t>ფრენბურთის თამაში</a:t>
            </a:r>
            <a:endParaRPr lang="en-US" sz="1600" dirty="0"/>
          </a:p>
        </p:txBody>
      </p:sp>
      <p:sp>
        <p:nvSpPr>
          <p:cNvPr id="18" name="Rectangle 17"/>
          <p:cNvSpPr/>
          <p:nvPr/>
        </p:nvSpPr>
        <p:spPr>
          <a:xfrm>
            <a:off x="3453184" y="3261341"/>
            <a:ext cx="1449976" cy="4963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600" dirty="0" smtClean="0"/>
              <a:t>კემპინგზე წასვლა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3706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CF46738-ED59-CD48-989E-A80457CBB9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3068134-C6D4-3443-9091-D5FC1A27EEEB}"/>
              </a:ext>
            </a:extLst>
          </p:cNvPr>
          <p:cNvSpPr/>
          <p:nvPr/>
        </p:nvSpPr>
        <p:spPr>
          <a:xfrm>
            <a:off x="5865926" y="601657"/>
            <a:ext cx="5306015" cy="875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AE1E00-792F-C844-A178-DF88B10D721E}"/>
              </a:ext>
            </a:extLst>
          </p:cNvPr>
          <p:cNvSpPr txBox="1"/>
          <p:nvPr/>
        </p:nvSpPr>
        <p:spPr>
          <a:xfrm>
            <a:off x="5865926" y="661154"/>
            <a:ext cx="56505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Vocabulary - </a:t>
            </a:r>
            <a:r>
              <a:rPr lang="ka-GE" sz="4400" dirty="0">
                <a:solidFill>
                  <a:schemeClr val="bg1"/>
                </a:solidFill>
              </a:rPr>
              <a:t>ლექსიკა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12" name="Google Shape;90;p1">
            <a:extLst>
              <a:ext uri="{FF2B5EF4-FFF2-40B4-BE49-F238E27FC236}">
                <a16:creationId xmlns:a16="http://schemas.microsoft.com/office/drawing/2014/main" id="{92BB72B6-7C27-C444-A9E7-F464B9DAC6B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6ABF40F-6848-8247-AB7A-3E6711357F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14" name="Content Placeholder 7"/>
          <p:cNvSpPr>
            <a:spLocks noGrp="1"/>
          </p:cNvSpPr>
          <p:nvPr>
            <p:ph idx="1"/>
          </p:nvPr>
        </p:nvSpPr>
        <p:spPr>
          <a:xfrm>
            <a:off x="1216660" y="1694328"/>
            <a:ext cx="10137139" cy="4311194"/>
          </a:xfrm>
        </p:spPr>
        <p:txBody>
          <a:bodyPr/>
          <a:lstStyle/>
          <a:p>
            <a:pPr marL="0" indent="0">
              <a:buNone/>
            </a:pPr>
            <a:endParaRPr lang="ka-GE" sz="4800" dirty="0" smtClean="0"/>
          </a:p>
          <a:p>
            <a:pPr marL="0" indent="0">
              <a:buNone/>
            </a:pPr>
            <a:r>
              <a:rPr lang="en-US" sz="4800" dirty="0" smtClean="0">
                <a:solidFill>
                  <a:schemeClr val="bg1"/>
                </a:solidFill>
              </a:rPr>
              <a:t>go to the gym </a:t>
            </a:r>
            <a:endParaRPr lang="ka-GE" sz="48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ka-GE" sz="3200" dirty="0" smtClean="0">
                <a:solidFill>
                  <a:schemeClr val="bg1"/>
                </a:solidFill>
              </a:rPr>
              <a:t>სპორტულ დარბაზში</a:t>
            </a:r>
          </a:p>
          <a:p>
            <a:pPr marL="0" indent="0">
              <a:buNone/>
            </a:pPr>
            <a:r>
              <a:rPr lang="ka-GE" sz="3200" dirty="0" smtClean="0">
                <a:solidFill>
                  <a:schemeClr val="bg1"/>
                </a:solidFill>
              </a:rPr>
              <a:t>სიარული</a:t>
            </a:r>
            <a:endParaRPr lang="en-US" sz="3200" dirty="0" smtClean="0">
              <a:solidFill>
                <a:schemeClr val="bg1"/>
              </a:solidFill>
            </a:endParaRP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272" y="2221036"/>
            <a:ext cx="4513322" cy="335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19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DD6CE9D3-52E6-B342-AE8E-8D273D7B40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5" name="Google Shape;90;p1">
            <a:extLst>
              <a:ext uri="{FF2B5EF4-FFF2-40B4-BE49-F238E27FC236}">
                <a16:creationId xmlns:a16="http://schemas.microsoft.com/office/drawing/2014/main" id="{B3AF2820-FBA4-AA4D-839F-A841D85BDA1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627556A-972E-EA47-BC6D-0B47FB1B4E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D76A74D9-3114-E84A-84C3-A62A1CD4B28B}"/>
              </a:ext>
            </a:extLst>
          </p:cNvPr>
          <p:cNvSpPr/>
          <p:nvPr/>
        </p:nvSpPr>
        <p:spPr>
          <a:xfrm>
            <a:off x="5859753" y="607234"/>
            <a:ext cx="5306015" cy="875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606C97C-83B0-4048-928C-1DC744E59965}"/>
              </a:ext>
            </a:extLst>
          </p:cNvPr>
          <p:cNvSpPr txBox="1"/>
          <p:nvPr/>
        </p:nvSpPr>
        <p:spPr>
          <a:xfrm>
            <a:off x="5865926" y="661154"/>
            <a:ext cx="56505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Vocabulary - </a:t>
            </a:r>
            <a:r>
              <a:rPr lang="ka-GE" sz="4400" dirty="0">
                <a:solidFill>
                  <a:schemeClr val="bg1"/>
                </a:solidFill>
              </a:rPr>
              <a:t>ლექსიკა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31" name="Content Placeholder 7"/>
          <p:cNvSpPr>
            <a:spLocks noGrp="1"/>
          </p:cNvSpPr>
          <p:nvPr>
            <p:ph idx="1"/>
          </p:nvPr>
        </p:nvSpPr>
        <p:spPr>
          <a:xfrm>
            <a:off x="1216660" y="1694328"/>
            <a:ext cx="10137139" cy="4311194"/>
          </a:xfrm>
        </p:spPr>
        <p:txBody>
          <a:bodyPr/>
          <a:lstStyle/>
          <a:p>
            <a:pPr marL="0" indent="0">
              <a:buNone/>
            </a:pPr>
            <a:endParaRPr lang="en-US" sz="4800" dirty="0" smtClean="0"/>
          </a:p>
          <a:p>
            <a:pPr marL="0" indent="0">
              <a:buNone/>
            </a:pPr>
            <a:r>
              <a:rPr lang="en-US" sz="4800" dirty="0" smtClean="0"/>
              <a:t>   </a:t>
            </a:r>
            <a:r>
              <a:rPr lang="en-US" sz="4800" dirty="0" smtClean="0">
                <a:solidFill>
                  <a:schemeClr val="bg1"/>
                </a:solidFill>
              </a:rPr>
              <a:t>do gardening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  </a:t>
            </a:r>
            <a:r>
              <a:rPr lang="ka-GE" sz="3200" dirty="0">
                <a:solidFill>
                  <a:schemeClr val="bg1"/>
                </a:solidFill>
              </a:rPr>
              <a:t> </a:t>
            </a:r>
            <a:r>
              <a:rPr lang="ka-GE" sz="3200" dirty="0" smtClean="0">
                <a:solidFill>
                  <a:schemeClr val="bg1"/>
                </a:solidFill>
              </a:rPr>
              <a:t>      მებაღეობა</a:t>
            </a: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769" y="2084084"/>
            <a:ext cx="3271504" cy="3271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32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CEEF43F-3E06-EC47-922A-6D98D22B84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AutoShape 4" descr="Çıtalı Türk Bayrağı 50'li Büyük Boy Fiyatları ve Özellikler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FE7DFEA-9DAC-7845-B387-6AB9982F55E0}"/>
              </a:ext>
            </a:extLst>
          </p:cNvPr>
          <p:cNvSpPr/>
          <p:nvPr/>
        </p:nvSpPr>
        <p:spPr>
          <a:xfrm>
            <a:off x="5865926" y="601657"/>
            <a:ext cx="5306015" cy="875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0F6413-32D5-264F-B2C1-2A6431C25033}"/>
              </a:ext>
            </a:extLst>
          </p:cNvPr>
          <p:cNvSpPr txBox="1"/>
          <p:nvPr/>
        </p:nvSpPr>
        <p:spPr>
          <a:xfrm>
            <a:off x="5865926" y="661154"/>
            <a:ext cx="56505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Vocabulary - </a:t>
            </a:r>
            <a:r>
              <a:rPr lang="ka-GE" sz="4400" dirty="0">
                <a:solidFill>
                  <a:schemeClr val="bg1"/>
                </a:solidFill>
              </a:rPr>
              <a:t>ლექსიკა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15" name="Google Shape;90;p1">
            <a:extLst>
              <a:ext uri="{FF2B5EF4-FFF2-40B4-BE49-F238E27FC236}">
                <a16:creationId xmlns:a16="http://schemas.microsoft.com/office/drawing/2014/main" id="{5034A12F-7805-1645-8734-E0DDC49F0A4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CE722BE-7EB0-0B47-9C11-5F209BF76A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12" name="Content Placeholder 7"/>
          <p:cNvSpPr>
            <a:spLocks noGrp="1"/>
          </p:cNvSpPr>
          <p:nvPr>
            <p:ph idx="1"/>
          </p:nvPr>
        </p:nvSpPr>
        <p:spPr>
          <a:xfrm>
            <a:off x="1216660" y="1694328"/>
            <a:ext cx="10137139" cy="4311194"/>
          </a:xfrm>
        </p:spPr>
        <p:txBody>
          <a:bodyPr/>
          <a:lstStyle/>
          <a:p>
            <a:pPr marL="0" indent="0">
              <a:buNone/>
            </a:pPr>
            <a:endParaRPr lang="en-US" sz="4800" dirty="0" smtClean="0"/>
          </a:p>
          <a:p>
            <a:pPr marL="0" indent="0">
              <a:buNone/>
            </a:pPr>
            <a:r>
              <a:rPr lang="en-US" sz="4800" dirty="0" smtClean="0"/>
              <a:t>   </a:t>
            </a:r>
            <a:r>
              <a:rPr lang="en-US" sz="4800" dirty="0" smtClean="0">
                <a:solidFill>
                  <a:schemeClr val="bg1"/>
                </a:solidFill>
              </a:rPr>
              <a:t>do yoga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ka-GE" sz="3200" dirty="0" smtClean="0">
                <a:solidFill>
                  <a:schemeClr val="bg1"/>
                </a:solidFill>
              </a:rPr>
              <a:t>იოგის ვარჯიში</a:t>
            </a:r>
            <a:endParaRPr lang="en-US" sz="3200" dirty="0" smtClean="0">
              <a:solidFill>
                <a:schemeClr val="bg1"/>
              </a:solidFill>
            </a:endParaRP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787" y="1794817"/>
            <a:ext cx="3153492" cy="422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97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42092</TotalTime>
  <Words>738</Words>
  <Application>Microsoft Office PowerPoint</Application>
  <PresentationFormat>Widescreen</PresentationFormat>
  <Paragraphs>192</Paragraphs>
  <Slides>24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Sylfaen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Robinson Crusoe</dc:title>
  <dc:creator>Sam Dalesio</dc:creator>
  <cp:lastModifiedBy>User</cp:lastModifiedBy>
  <cp:revision>441</cp:revision>
  <dcterms:created xsi:type="dcterms:W3CDTF">2020-04-09T12:21:27Z</dcterms:created>
  <dcterms:modified xsi:type="dcterms:W3CDTF">2020-09-21T10:30:43Z</dcterms:modified>
</cp:coreProperties>
</file>