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4" r:id="rId3"/>
    <p:sldId id="316" r:id="rId4"/>
    <p:sldId id="326" r:id="rId5"/>
    <p:sldId id="327" r:id="rId6"/>
    <p:sldId id="319" r:id="rId7"/>
    <p:sldId id="320" r:id="rId8"/>
    <p:sldId id="321" r:id="rId9"/>
    <p:sldId id="315" r:id="rId10"/>
    <p:sldId id="322" r:id="rId11"/>
    <p:sldId id="325" r:id="rId12"/>
    <p:sldId id="32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A34"/>
    <a:srgbClr val="FFCC00"/>
    <a:srgbClr val="008000"/>
    <a:srgbClr val="0000FF"/>
    <a:srgbClr val="00CC00"/>
    <a:srgbClr val="BA06AD"/>
    <a:srgbClr val="FF0066"/>
    <a:srgbClr val="4F269A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4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9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3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5.jpe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5.jpe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334879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Let’s play a game _______</a:t>
            </a: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3237" y="166254"/>
            <a:ext cx="3757777" cy="1040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Homework</a:t>
            </a:r>
            <a:r>
              <a:rPr lang="ka-GE" sz="2800" b="1" dirty="0" smtClean="0"/>
              <a:t> N1</a:t>
            </a:r>
            <a:endParaRPr lang="en-US" sz="2800" b="1" dirty="0" smtClean="0"/>
          </a:p>
          <a:p>
            <a:pPr algn="ctr"/>
            <a:r>
              <a:rPr lang="ka-GE" sz="2800" b="1" dirty="0" smtClean="0"/>
              <a:t>საშინაო დავალება N1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52854" y="1306456"/>
            <a:ext cx="9231923" cy="1124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Look at the pictures. Look at the letters. Write the words. There is one example. 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შეხედეთ სურათებს და ასოებს, დაწერეთ სიტყვები მოცემული მაგალითის მიხედვით.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9591676" y="2583073"/>
            <a:ext cx="1371600" cy="1032431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r       o  </a:t>
            </a:r>
          </a:p>
          <a:p>
            <a:pPr algn="ctr"/>
            <a:r>
              <a:rPr lang="en-US" sz="2200" b="1" dirty="0" smtClean="0"/>
              <a:t>p       r</a:t>
            </a:r>
          </a:p>
          <a:p>
            <a:pPr algn="ctr"/>
            <a:r>
              <a:rPr lang="en-US" sz="2200" b="1" dirty="0" smtClean="0"/>
              <a:t>t    a  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2854" y="1818558"/>
            <a:ext cx="10515600" cy="50394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Example:                                          </a:t>
            </a:r>
            <a:r>
              <a:rPr lang="en-US" u="sng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t</a:t>
            </a: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__ </a:t>
            </a:r>
            <a:r>
              <a:rPr lang="en-US" dirty="0">
                <a:solidFill>
                  <a:schemeClr val="bg1"/>
                </a:solidFill>
              </a:rPr>
              <a:t>__ __ </a:t>
            </a:r>
            <a:r>
              <a:rPr lang="en-US" dirty="0" smtClean="0">
                <a:solidFill>
                  <a:schemeClr val="bg1"/>
                </a:solidFill>
              </a:rPr>
              <a:t>__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__ </a:t>
            </a:r>
            <a:r>
              <a:rPr lang="en-US" dirty="0">
                <a:solidFill>
                  <a:schemeClr val="bg1"/>
                </a:solidFill>
              </a:rPr>
              <a:t>__ __ __ __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             __ </a:t>
            </a:r>
            <a:r>
              <a:rPr lang="en-US" dirty="0">
                <a:solidFill>
                  <a:schemeClr val="bg1"/>
                </a:solidFill>
              </a:rPr>
              <a:t>__ __ __ __ </a:t>
            </a:r>
          </a:p>
        </p:txBody>
      </p:sp>
      <p:sp>
        <p:nvSpPr>
          <p:cNvPr id="7" name="Heart 6"/>
          <p:cNvSpPr/>
          <p:nvPr/>
        </p:nvSpPr>
        <p:spPr>
          <a:xfrm>
            <a:off x="9591676" y="3623741"/>
            <a:ext cx="1371600" cy="1023643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 smtClean="0"/>
          </a:p>
          <a:p>
            <a:pPr algn="ctr"/>
            <a:r>
              <a:rPr lang="en-US" sz="2200" b="1" dirty="0" smtClean="0"/>
              <a:t>k      o  </a:t>
            </a:r>
          </a:p>
          <a:p>
            <a:pPr algn="ctr"/>
            <a:r>
              <a:rPr lang="en-US" sz="2200" b="1" dirty="0" smtClean="0"/>
              <a:t>c       r</a:t>
            </a:r>
          </a:p>
          <a:p>
            <a:pPr algn="ctr"/>
            <a:r>
              <a:rPr lang="en-US" sz="2200" b="1" dirty="0" smtClean="0"/>
              <a:t>  </a:t>
            </a:r>
            <a:endParaRPr lang="en-US" sz="2200" b="1" dirty="0"/>
          </a:p>
        </p:txBody>
      </p:sp>
      <p:sp>
        <p:nvSpPr>
          <p:cNvPr id="8" name="Heart 7"/>
          <p:cNvSpPr/>
          <p:nvPr/>
        </p:nvSpPr>
        <p:spPr>
          <a:xfrm>
            <a:off x="9591676" y="4715031"/>
            <a:ext cx="1371600" cy="1032431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n     a</a:t>
            </a:r>
          </a:p>
          <a:p>
            <a:pPr algn="ctr"/>
            <a:r>
              <a:rPr lang="en-US" sz="2200" b="1" dirty="0" smtClean="0"/>
              <a:t>s    k</a:t>
            </a:r>
          </a:p>
          <a:p>
            <a:pPr algn="ctr"/>
            <a:r>
              <a:rPr lang="en-US" sz="2200" b="1" dirty="0"/>
              <a:t>e</a:t>
            </a:r>
          </a:p>
        </p:txBody>
      </p:sp>
      <p:sp>
        <p:nvSpPr>
          <p:cNvPr id="9" name="Heart 8"/>
          <p:cNvSpPr/>
          <p:nvPr/>
        </p:nvSpPr>
        <p:spPr>
          <a:xfrm>
            <a:off x="9591676" y="5746911"/>
            <a:ext cx="1371600" cy="1032431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      a </a:t>
            </a:r>
          </a:p>
          <a:p>
            <a:pPr algn="ctr"/>
            <a:r>
              <a:rPr lang="en-US" sz="2200" b="1" dirty="0" smtClean="0"/>
              <a:t>w      e</a:t>
            </a:r>
          </a:p>
          <a:p>
            <a:pPr algn="ctr"/>
            <a:r>
              <a:rPr lang="en-US" sz="2200" b="1" dirty="0" smtClean="0"/>
              <a:t>l  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42" y="3595972"/>
            <a:ext cx="1449518" cy="834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83" y="2548954"/>
            <a:ext cx="1839034" cy="1100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45" y="4431018"/>
            <a:ext cx="981711" cy="114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48" y="5573200"/>
            <a:ext cx="1456970" cy="1103654"/>
          </a:xfrm>
          <a:prstGeom prst="rect">
            <a:avLst/>
          </a:prstGeom>
        </p:spPr>
      </p:pic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49" y="2540418"/>
            <a:ext cx="4887951" cy="408193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38378" y="1295783"/>
            <a:ext cx="7490060" cy="1174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Use different shapes. Create ‘A Funny Monster’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გამოიყენეთ სხვადასხვა ფიგურა და შექმენით სასაცილო მონსტრი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ka-GE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4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0821" y="91980"/>
            <a:ext cx="3757777" cy="1040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Homework</a:t>
            </a:r>
            <a:r>
              <a:rPr lang="ka-GE" sz="2800" b="1" dirty="0" smtClean="0"/>
              <a:t> N</a:t>
            </a:r>
            <a:r>
              <a:rPr lang="en-US" sz="2800" b="1" dirty="0" smtClean="0"/>
              <a:t>2</a:t>
            </a:r>
          </a:p>
          <a:p>
            <a:pPr algn="ctr"/>
            <a:r>
              <a:rPr lang="ka-GE" sz="2800" b="1" dirty="0" smtClean="0"/>
              <a:t>საშინაო დავალება N</a:t>
            </a:r>
            <a:r>
              <a:rPr lang="en-US" sz="2800" b="1" dirty="0" smtClean="0"/>
              <a:t>2</a:t>
            </a:r>
            <a:r>
              <a:rPr lang="ka-GE" sz="2800" b="1" dirty="0" smtClean="0"/>
              <a:t>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94" y="3917872"/>
            <a:ext cx="1661729" cy="1268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92" y="5433738"/>
            <a:ext cx="906925" cy="90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740" y="3848137"/>
            <a:ext cx="1463254" cy="1269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56" y="2582102"/>
            <a:ext cx="1157262" cy="1055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96" y="2470638"/>
            <a:ext cx="1074221" cy="1074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91" y="5152047"/>
            <a:ext cx="1470305" cy="14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1406769" y="1631850"/>
            <a:ext cx="8525022" cy="230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i="1" dirty="0" smtClean="0">
                <a:solidFill>
                  <a:schemeClr val="bg1"/>
                </a:solidFill>
                <a:latin typeface="+mn-lt"/>
              </a:rPr>
              <a:t>Sky /  Land /  Sea</a:t>
            </a:r>
            <a:endParaRPr lang="ka-GE" sz="96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9600" b="1" i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ka-GE" sz="9600" b="1" i="1" dirty="0" smtClean="0">
                <a:solidFill>
                  <a:schemeClr val="bg1"/>
                </a:solidFill>
                <a:latin typeface="+mn-lt"/>
              </a:rPr>
              <a:t>ცა / ხმელეთი / ზღვა</a:t>
            </a:r>
            <a:endParaRPr lang="ka-GE" sz="9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47E2C-4A6B-2040-9846-3F81158F5DB3}"/>
              </a:ext>
            </a:extLst>
          </p:cNvPr>
          <p:cNvSpPr/>
          <p:nvPr/>
        </p:nvSpPr>
        <p:spPr>
          <a:xfrm>
            <a:off x="3733660" y="4318707"/>
            <a:ext cx="4456253" cy="135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396045" y="3934692"/>
            <a:ext cx="11127545" cy="1787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GB" sz="3600" dirty="0" smtClean="0">
                <a:solidFill>
                  <a:schemeClr val="bg1"/>
                </a:solidFill>
              </a:rPr>
              <a:t>Young </a:t>
            </a:r>
            <a:r>
              <a:rPr lang="en-GB" sz="3600" dirty="0">
                <a:solidFill>
                  <a:schemeClr val="bg1"/>
                </a:solidFill>
              </a:rPr>
              <a:t>Learners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 smtClean="0">
                <a:solidFill>
                  <a:schemeClr val="bg1"/>
                </a:solidFill>
              </a:rPr>
              <a:t>დაწყებითი </a:t>
            </a:r>
            <a:r>
              <a:rPr lang="ka-GE" sz="3600" dirty="0">
                <a:solidFill>
                  <a:schemeClr val="bg1"/>
                </a:solidFill>
              </a:rPr>
              <a:t>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5474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125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r="3761"/>
          <a:stretch/>
        </p:blipFill>
        <p:spPr>
          <a:xfrm>
            <a:off x="8791435" y="4995826"/>
            <a:ext cx="3019425" cy="1594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4995826"/>
            <a:ext cx="2841625" cy="1599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72" y="1078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51038" y="2514600"/>
            <a:ext cx="3083969" cy="21541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 the sky …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669082" y="2425540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eagle</a:t>
            </a:r>
          </a:p>
          <a:p>
            <a:pPr algn="ctr"/>
            <a:r>
              <a:rPr lang="ka-GE" sz="2400" b="1" dirty="0" smtClean="0"/>
              <a:t>არწივი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709039" y="3814663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moon</a:t>
            </a:r>
          </a:p>
          <a:p>
            <a:pPr algn="ctr"/>
            <a:r>
              <a:rPr lang="ka-GE" sz="2400" b="1" dirty="0" smtClean="0"/>
              <a:t>მთვარე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20986" y="5076061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sun</a:t>
            </a:r>
          </a:p>
          <a:p>
            <a:pPr algn="ctr"/>
            <a:r>
              <a:rPr lang="ka-GE" sz="2400" b="1" dirty="0" smtClean="0"/>
              <a:t>მზე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7330" y="1326682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parrot</a:t>
            </a:r>
          </a:p>
          <a:p>
            <a:pPr algn="ctr"/>
            <a:r>
              <a:rPr lang="ka-GE" sz="2400" b="1" dirty="0" smtClean="0"/>
              <a:t>თუთიყუში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684226" y="5731562"/>
            <a:ext cx="2189285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stars</a:t>
            </a:r>
          </a:p>
          <a:p>
            <a:pPr algn="ctr"/>
            <a:r>
              <a:rPr lang="ka-GE" sz="2400" b="1" dirty="0" smtClean="0"/>
              <a:t>ვარსკვლავები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5957">
            <a:off x="1555062" y="1045954"/>
            <a:ext cx="1581678" cy="2107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4" y="220523"/>
            <a:ext cx="2125244" cy="127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17" y="2572972"/>
            <a:ext cx="1027511" cy="1195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81" y="4620327"/>
            <a:ext cx="1731288" cy="1214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75" y="3608674"/>
            <a:ext cx="1511392" cy="148440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927359" y="4700520"/>
            <a:ext cx="65654" cy="8355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11064" y="4169273"/>
            <a:ext cx="1636400" cy="692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35007" y="3779013"/>
            <a:ext cx="1161421" cy="1444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86184" y="2158586"/>
            <a:ext cx="477324" cy="55361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648088" y="2591122"/>
            <a:ext cx="859090" cy="68023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51038" y="2514600"/>
            <a:ext cx="3083969" cy="21541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 the sea…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002323" y="2514600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seashell</a:t>
            </a:r>
          </a:p>
          <a:p>
            <a:pPr algn="ctr"/>
            <a:r>
              <a:rPr lang="ka-GE" sz="2400" b="1" dirty="0" smtClean="0"/>
              <a:t>ნიჟარა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278817" y="4196862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shark</a:t>
            </a:r>
          </a:p>
          <a:p>
            <a:pPr algn="ctr"/>
            <a:r>
              <a:rPr lang="ka-GE" sz="2400" b="1" dirty="0" smtClean="0"/>
              <a:t>ზვიგენი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02323" y="5169877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whale</a:t>
            </a:r>
          </a:p>
          <a:p>
            <a:pPr algn="ctr"/>
            <a:r>
              <a:rPr lang="ka-GE" sz="2400" b="1" dirty="0" smtClean="0"/>
              <a:t>ვეშაპი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8613531" y="1634529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</a:t>
            </a:r>
            <a:r>
              <a:rPr lang="en-US" sz="2400" b="1" dirty="0" smtClean="0"/>
              <a:t>ellyfish</a:t>
            </a:r>
            <a:endParaRPr lang="ka-GE" sz="2400" b="1" dirty="0" smtClean="0"/>
          </a:p>
          <a:p>
            <a:pPr algn="ctr"/>
            <a:r>
              <a:rPr lang="ka-GE" sz="2400" b="1" dirty="0" smtClean="0"/>
              <a:t>მედუზა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647446" y="5846464"/>
            <a:ext cx="2189285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dolphin</a:t>
            </a:r>
          </a:p>
          <a:p>
            <a:pPr algn="ctr"/>
            <a:r>
              <a:rPr lang="ka-GE" sz="2400" b="1" dirty="0" smtClean="0"/>
              <a:t>დელფინი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3623759"/>
            <a:ext cx="2041080" cy="1546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17" y="2960914"/>
            <a:ext cx="2063049" cy="108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64" y="4412477"/>
            <a:ext cx="2603450" cy="1429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91"/>
          <a:stretch/>
        </p:blipFill>
        <p:spPr>
          <a:xfrm>
            <a:off x="874381" y="1410095"/>
            <a:ext cx="2449364" cy="100375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119603" y="4277822"/>
            <a:ext cx="1483231" cy="89205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43706" y="2722912"/>
            <a:ext cx="1407332" cy="5917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59162" y="2051582"/>
            <a:ext cx="1116623" cy="86306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18725" y="3521357"/>
            <a:ext cx="1421154" cy="5246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76646" y="4686300"/>
            <a:ext cx="386862" cy="104628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03" y="152145"/>
            <a:ext cx="1919551" cy="16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49969" y="2514600"/>
            <a:ext cx="3596053" cy="2057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</a:t>
            </a:r>
            <a:r>
              <a:rPr lang="en-US" sz="3200" b="1" dirty="0" smtClean="0"/>
              <a:t>n the land…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31889" y="2307017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hippo</a:t>
            </a:r>
          </a:p>
          <a:p>
            <a:pPr algn="ctr"/>
            <a:r>
              <a:rPr lang="ka-GE" sz="2400" b="1" dirty="0" smtClean="0"/>
              <a:t>ბეჰემოტი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278817" y="3987312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giraffe</a:t>
            </a:r>
          </a:p>
          <a:p>
            <a:pPr algn="ctr"/>
            <a:r>
              <a:rPr lang="ka-GE" sz="2400" b="1" dirty="0" smtClean="0"/>
              <a:t>ჟირაფი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881889" y="5460024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</a:t>
            </a:r>
            <a:r>
              <a:rPr lang="en-US" sz="2400" b="1" dirty="0" smtClean="0"/>
              <a:t>ock</a:t>
            </a:r>
            <a:endParaRPr lang="ka-GE" sz="2400" b="1" dirty="0"/>
          </a:p>
          <a:p>
            <a:pPr algn="ctr"/>
            <a:r>
              <a:rPr lang="ka-GE" sz="2400" b="1" dirty="0" smtClean="0"/>
              <a:t>ქვა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8143268" y="1404265"/>
            <a:ext cx="1916723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lion</a:t>
            </a:r>
          </a:p>
          <a:p>
            <a:pPr algn="ctr"/>
            <a:r>
              <a:rPr lang="ka-GE" sz="2400" b="1" dirty="0" smtClean="0"/>
              <a:t>ლომი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473860" y="5899680"/>
            <a:ext cx="2189285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snake</a:t>
            </a:r>
          </a:p>
          <a:p>
            <a:pPr algn="ctr"/>
            <a:r>
              <a:rPr lang="ka-GE" sz="2400" b="1" dirty="0" smtClean="0"/>
              <a:t>გველი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28" y="2391621"/>
            <a:ext cx="1638699" cy="1638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5" y="66660"/>
            <a:ext cx="1433487" cy="1433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60" y="4215976"/>
            <a:ext cx="1984194" cy="1142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60" y="1195815"/>
            <a:ext cx="1546660" cy="1216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1" y="4363771"/>
            <a:ext cx="1429684" cy="16633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819937" y="2707067"/>
            <a:ext cx="563899" cy="2735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68502" y="2307017"/>
            <a:ext cx="1258975" cy="7290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84040" y="3740274"/>
            <a:ext cx="1355764" cy="5214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87504" y="4502007"/>
            <a:ext cx="299645" cy="9580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798612" y="4277822"/>
            <a:ext cx="804221" cy="5095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99" y="32510"/>
            <a:ext cx="6511636" cy="1367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  <a:r>
              <a:rPr lang="en-US" sz="3200" dirty="0" smtClean="0">
                <a:solidFill>
                  <a:schemeClr val="tx1"/>
                </a:solidFill>
              </a:rPr>
              <a:t>ippo    moon    whale    snake    stars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jellyfish    rock    eagle    seashell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______________                  _______________               ______________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______________                  _______________               ______________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______________                  _______________               ______________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3" r="3761"/>
          <a:stretch/>
        </p:blipFill>
        <p:spPr>
          <a:xfrm>
            <a:off x="8620125" y="1608852"/>
            <a:ext cx="3019425" cy="1594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" y="1623026"/>
            <a:ext cx="2841625" cy="1599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76" y="16218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975" y="2607974"/>
            <a:ext cx="8229600" cy="279371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sh</a:t>
            </a:r>
            <a:r>
              <a:rPr lang="en-US" b="1" dirty="0" smtClean="0">
                <a:solidFill>
                  <a:schemeClr val="bg1"/>
                </a:solidFill>
              </a:rPr>
              <a:t>__</a:t>
            </a:r>
            <a:r>
              <a:rPr lang="en-US" b="1" dirty="0" err="1" smtClean="0">
                <a:solidFill>
                  <a:schemeClr val="bg1"/>
                </a:solidFill>
              </a:rPr>
              <a:t>rk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j_ </a:t>
            </a:r>
            <a:r>
              <a:rPr lang="en-US" b="1" dirty="0" err="1" smtClean="0">
                <a:solidFill>
                  <a:schemeClr val="bg1"/>
                </a:solidFill>
              </a:rPr>
              <a:t>llyf</a:t>
            </a:r>
            <a:r>
              <a:rPr lang="en-US" b="1" dirty="0" smtClean="0">
                <a:solidFill>
                  <a:schemeClr val="bg1"/>
                </a:solidFill>
              </a:rPr>
              <a:t>__</a:t>
            </a:r>
            <a:r>
              <a:rPr lang="en-US" b="1" dirty="0" err="1" smtClean="0">
                <a:solidFill>
                  <a:schemeClr val="bg1"/>
                </a:solidFill>
              </a:rPr>
              <a:t>sh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wh</a:t>
            </a:r>
            <a:r>
              <a:rPr lang="en-US" b="1" dirty="0" smtClean="0">
                <a:solidFill>
                  <a:schemeClr val="bg1"/>
                </a:solidFill>
              </a:rPr>
              <a:t>__l__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s__n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d__</a:t>
            </a:r>
            <a:r>
              <a:rPr lang="en-US" b="1" dirty="0" err="1" smtClean="0">
                <a:solidFill>
                  <a:schemeClr val="bg1"/>
                </a:solidFill>
              </a:rPr>
              <a:t>lph</a:t>
            </a:r>
            <a:r>
              <a:rPr lang="en-US" b="1" dirty="0" smtClean="0">
                <a:solidFill>
                  <a:schemeClr val="bg1"/>
                </a:solidFill>
              </a:rPr>
              <a:t>__n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2" y="481012"/>
            <a:ext cx="3838575" cy="5895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58375" y="861724"/>
            <a:ext cx="419100" cy="36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91625" y="1484962"/>
            <a:ext cx="419100" cy="36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772525" y="2580337"/>
            <a:ext cx="419100" cy="36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i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401175" y="3185824"/>
            <a:ext cx="419100" cy="36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277349" y="4121330"/>
            <a:ext cx="419100" cy="3670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26" y="154744"/>
            <a:ext cx="2376972" cy="968991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96045" y="1521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0" y="3274831"/>
            <a:ext cx="1390534" cy="1053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5" y="1454567"/>
            <a:ext cx="1514935" cy="794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22" y="4328160"/>
            <a:ext cx="1291090" cy="12680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03" y="5504000"/>
            <a:ext cx="2381572" cy="1307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93" y="1956096"/>
            <a:ext cx="1919551" cy="16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68098" y="2686810"/>
            <a:ext cx="1955773" cy="2059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OO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93415" y="3324112"/>
            <a:ext cx="803175" cy="1970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47837" y="4422735"/>
            <a:ext cx="563999" cy="32321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27188" y="4261254"/>
            <a:ext cx="371324" cy="2149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8967" y="4745946"/>
            <a:ext cx="0" cy="4152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86623" y="1842273"/>
            <a:ext cx="1286426" cy="687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oon</a:t>
            </a:r>
            <a:endParaRPr lang="ka-GE" sz="2400" b="1" dirty="0" smtClean="0"/>
          </a:p>
          <a:p>
            <a:pPr algn="ctr"/>
            <a:r>
              <a:rPr lang="ka-GE" sz="2400" b="1" dirty="0" smtClean="0"/>
              <a:t>მთვარე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644344" y="3051314"/>
            <a:ext cx="1286426" cy="74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foot</a:t>
            </a:r>
          </a:p>
          <a:p>
            <a:pPr algn="ctr"/>
            <a:r>
              <a:rPr lang="ka-GE" sz="2400" b="1" dirty="0" smtClean="0"/>
              <a:t>ტერფი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185008" y="4876266"/>
            <a:ext cx="1286426" cy="7713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spoon</a:t>
            </a:r>
          </a:p>
          <a:p>
            <a:pPr algn="ctr"/>
            <a:r>
              <a:rPr lang="ka-GE" sz="2400" b="1" dirty="0" smtClean="0"/>
              <a:t>კოვზი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868098" y="6050660"/>
            <a:ext cx="1286426" cy="754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book</a:t>
            </a:r>
          </a:p>
          <a:p>
            <a:pPr algn="ctr"/>
            <a:r>
              <a:rPr lang="ka-GE" sz="2400" b="1" dirty="0" smtClean="0"/>
              <a:t>წიგნი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46998" y="4384428"/>
            <a:ext cx="1447670" cy="72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ood</a:t>
            </a:r>
          </a:p>
          <a:p>
            <a:pPr algn="ctr"/>
            <a:r>
              <a:rPr lang="ka-GE" sz="2400" b="1" dirty="0" smtClean="0"/>
              <a:t>საჭმელი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</p:txBody>
      </p:sp>
      <p:sp>
        <p:nvSpPr>
          <p:cNvPr id="21" name="Oval 20"/>
          <p:cNvSpPr/>
          <p:nvPr/>
        </p:nvSpPr>
        <p:spPr>
          <a:xfrm>
            <a:off x="7388803" y="2437101"/>
            <a:ext cx="1955773" cy="2059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ee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95901" y="1453637"/>
            <a:ext cx="1596071" cy="746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eet</a:t>
            </a:r>
          </a:p>
          <a:p>
            <a:pPr algn="ctr"/>
            <a:r>
              <a:rPr lang="ka-GE" sz="2400" b="1" dirty="0" smtClean="0"/>
              <a:t>ტერფები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0097860" y="3562471"/>
            <a:ext cx="1894848" cy="821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</a:t>
            </a:r>
            <a:r>
              <a:rPr lang="en-US" sz="2400" b="1" dirty="0" smtClean="0"/>
              <a:t>ueen</a:t>
            </a:r>
            <a:endParaRPr lang="en-US" sz="2400" b="1" dirty="0"/>
          </a:p>
          <a:p>
            <a:pPr algn="ctr"/>
            <a:r>
              <a:rPr lang="ka-GE" sz="2400" b="1" dirty="0" smtClean="0"/>
              <a:t>დედოფალი</a:t>
            </a:r>
            <a:endParaRPr lang="en-US" sz="2400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9156992" y="5907136"/>
            <a:ext cx="1632682" cy="745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wheel</a:t>
            </a:r>
            <a:endParaRPr lang="ka-GE" sz="2400" b="1" dirty="0" smtClean="0"/>
          </a:p>
          <a:p>
            <a:pPr algn="ctr"/>
            <a:r>
              <a:rPr lang="ka-GE" sz="2400" b="1" dirty="0" smtClean="0"/>
              <a:t>ბორბალი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6328886" y="5908869"/>
            <a:ext cx="1286426" cy="773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sleep</a:t>
            </a:r>
          </a:p>
          <a:p>
            <a:pPr algn="ctr"/>
            <a:r>
              <a:rPr lang="ka-GE" sz="2400" b="1" dirty="0" smtClean="0"/>
              <a:t>ძილი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412555" y="2437101"/>
            <a:ext cx="356561" cy="3931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006292" y="2028546"/>
            <a:ext cx="423458" cy="6582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9392330" y="3784486"/>
            <a:ext cx="705530" cy="1889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973781" y="4299237"/>
            <a:ext cx="244240" cy="491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72060" y="4299237"/>
            <a:ext cx="543252" cy="3965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38" y="1159160"/>
            <a:ext cx="870149" cy="10123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27" y="1912816"/>
            <a:ext cx="1623012" cy="18155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77" y="5112327"/>
            <a:ext cx="1204300" cy="9383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8" y="2242263"/>
            <a:ext cx="1052640" cy="97556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65" y="4545156"/>
            <a:ext cx="1573823" cy="14527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6992" y="4548359"/>
            <a:ext cx="1366522" cy="1474480"/>
          </a:xfrm>
          <a:prstGeom prst="rect">
            <a:avLst/>
          </a:prstGeom>
        </p:spPr>
      </p:pic>
      <p:pic>
        <p:nvPicPr>
          <p:cNvPr id="6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265785" y="10049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9866" y="100498"/>
            <a:ext cx="2376972" cy="96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92" y="688876"/>
            <a:ext cx="1635401" cy="80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9" y="3924230"/>
            <a:ext cx="1389583" cy="107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" y="3543258"/>
            <a:ext cx="1971769" cy="9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55" y="1347966"/>
            <a:ext cx="2141826" cy="1635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02" y="3963369"/>
            <a:ext cx="1470369" cy="1470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44" y="1334094"/>
            <a:ext cx="1900859" cy="1649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20" y="4071592"/>
            <a:ext cx="1493506" cy="1362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9" y="1492212"/>
            <a:ext cx="1522708" cy="1522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1879" y="2902440"/>
            <a:ext cx="2119802" cy="1068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diamond</a:t>
            </a:r>
            <a:br>
              <a:rPr lang="en-US" sz="3200" b="1" dirty="0" smtClean="0"/>
            </a:br>
            <a:r>
              <a:rPr lang="ka-GE" sz="3200" b="1" dirty="0" smtClean="0"/>
              <a:t>რომბი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721053" y="5433738"/>
            <a:ext cx="2738145" cy="1095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</a:t>
            </a:r>
            <a:r>
              <a:rPr lang="en-US" sz="3200" b="1" dirty="0" smtClean="0"/>
              <a:t>eart </a:t>
            </a: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>გული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41312" y="5433738"/>
            <a:ext cx="2796768" cy="1095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en-US" sz="3200" b="1" dirty="0"/>
              <a:t>t</a:t>
            </a:r>
            <a:r>
              <a:rPr lang="en-US" sz="3200" b="1" dirty="0" smtClean="0"/>
              <a:t>riangle</a:t>
            </a: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>სამკუთხედი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152770" y="2902441"/>
            <a:ext cx="1992142" cy="1068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  <a:r>
              <a:rPr lang="en-US" sz="3200" b="1" dirty="0" smtClean="0"/>
              <a:t>ircle</a:t>
            </a:r>
            <a:br>
              <a:rPr lang="en-US" sz="3200" b="1" dirty="0" smtClean="0"/>
            </a:br>
            <a:r>
              <a:rPr lang="ka-GE" sz="3200" b="1" dirty="0" smtClean="0"/>
              <a:t>წრე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451615" y="2869157"/>
            <a:ext cx="2149514" cy="1094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square</a:t>
            </a:r>
            <a:br>
              <a:rPr lang="en-US" sz="3200" b="1" dirty="0" smtClean="0"/>
            </a:br>
            <a:r>
              <a:rPr lang="ka-GE" sz="3200" b="1" dirty="0" smtClean="0"/>
              <a:t>კვადრატი</a:t>
            </a:r>
            <a:endParaRPr lang="en-US" sz="3200" b="1" dirty="0"/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04" y="3698918"/>
            <a:ext cx="2143125" cy="21431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41826" y="5433738"/>
            <a:ext cx="3175481" cy="1095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en-US" sz="3200" b="1" dirty="0" smtClean="0"/>
              <a:t>rectangle</a:t>
            </a:r>
            <a:br>
              <a:rPr lang="en-US" sz="3200" b="1" dirty="0" smtClean="0"/>
            </a:br>
            <a:r>
              <a:rPr lang="ka-GE" sz="3200" b="1" dirty="0" smtClean="0"/>
              <a:t>მართკუთხედი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883237" y="166254"/>
            <a:ext cx="3757777" cy="1040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Shapes</a:t>
            </a:r>
          </a:p>
          <a:p>
            <a:pPr algn="ctr"/>
            <a:r>
              <a:rPr lang="ka-GE" sz="2800" b="1" dirty="0" smtClean="0"/>
              <a:t>ფორმები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27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218</Words>
  <Application>Microsoft Office PowerPoint</Application>
  <PresentationFormat>Widescreen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sh__rk  j_ llyf__sh  wh__l__  s__n  d__lph__n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404</cp:revision>
  <dcterms:created xsi:type="dcterms:W3CDTF">2020-04-09T12:21:27Z</dcterms:created>
  <dcterms:modified xsi:type="dcterms:W3CDTF">2020-09-03T09:14:18Z</dcterms:modified>
</cp:coreProperties>
</file>