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84" r:id="rId3"/>
    <p:sldId id="285" r:id="rId4"/>
    <p:sldId id="313" r:id="rId5"/>
    <p:sldId id="288" r:id="rId6"/>
    <p:sldId id="338" r:id="rId7"/>
    <p:sldId id="322" r:id="rId8"/>
    <p:sldId id="323" r:id="rId9"/>
    <p:sldId id="324" r:id="rId10"/>
    <p:sldId id="325" r:id="rId11"/>
    <p:sldId id="327" r:id="rId12"/>
    <p:sldId id="345" r:id="rId13"/>
    <p:sldId id="331" r:id="rId14"/>
    <p:sldId id="334" r:id="rId15"/>
    <p:sldId id="377" r:id="rId16"/>
    <p:sldId id="287" r:id="rId17"/>
    <p:sldId id="300" r:id="rId18"/>
    <p:sldId id="342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02" r:id="rId28"/>
    <p:sldId id="333" r:id="rId29"/>
    <p:sldId id="309" r:id="rId30"/>
    <p:sldId id="347" r:id="rId31"/>
    <p:sldId id="350" r:id="rId32"/>
    <p:sldId id="375" r:id="rId33"/>
    <p:sldId id="351" r:id="rId34"/>
    <p:sldId id="376" r:id="rId35"/>
    <p:sldId id="336" r:id="rId36"/>
    <p:sldId id="352" r:id="rId37"/>
    <p:sldId id="353" r:id="rId38"/>
    <p:sldId id="348" r:id="rId39"/>
    <p:sldId id="378" r:id="rId40"/>
    <p:sldId id="30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8" autoAdjust="0"/>
    <p:restoredTop sz="93035" autoAdjust="0"/>
  </p:normalViewPr>
  <p:slideViewPr>
    <p:cSldViewPr snapToGrid="0">
      <p:cViewPr varScale="1">
        <p:scale>
          <a:sx n="107" d="100"/>
          <a:sy n="107" d="100"/>
        </p:scale>
        <p:origin x="11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C9C0722A-15B8-436B-AEB6-9C2CC09616A7}" type="presOf" srcId="{2277E07A-F119-674E-AF72-DBEE043D0EA3}" destId="{640EFED5-6272-4B12-AC7B-C5B57384C84D}" srcOrd="0" destOrd="0" presId="urn:microsoft.com/office/officeart/2008/layout/VerticalCurvedList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47822B1C-FAAC-4A65-8314-4B3AD2CCE23C}" type="presOf" srcId="{F2F8A582-FB6A-9643-9A98-AFC9B7102DCD}" destId="{A450EC1A-FCC4-4485-94F6-85E09D8E9FDF}" srcOrd="0" destOrd="0" presId="urn:microsoft.com/office/officeart/2008/layout/VerticalCurvedList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BA8148D0-E717-4171-8A76-12EE84581DEA}" type="presOf" srcId="{3BB9AD53-A321-4C77-A1AB-9AA782FD1399}" destId="{A60358EC-494A-476E-B849-D4656BC314D7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9ADCBB1A-E99A-4060-AA85-1AC218838246}" type="presOf" srcId="{3A25CDBD-5E2C-0045-A1CC-808F64446F93}" destId="{C97C7C08-9AB0-4807-9AA7-90C4451588BE}" srcOrd="0" destOrd="0" presId="urn:microsoft.com/office/officeart/2008/layout/VerticalCurvedList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7F84DA3D-A114-4EA8-8CDB-8390A6E3A7FF}" type="presParOf" srcId="{F08B2971-5B51-B04D-8049-0AD7E8D0839F}" destId="{A60358EC-494A-476E-B849-D4656BC314D7}" srcOrd="3" destOrd="0" presId="urn:microsoft.com/office/officeart/2008/layout/VerticalCurvedList"/>
    <dgm:cxn modelId="{DB723F83-7BF7-41B6-906A-FBE7F5CF1B97}" type="presParOf" srcId="{F08B2971-5B51-B04D-8049-0AD7E8D0839F}" destId="{445C475E-F6A8-425F-A4B7-76221EE3261C}" srcOrd="4" destOrd="0" presId="urn:microsoft.com/office/officeart/2008/layout/VerticalCurvedList"/>
    <dgm:cxn modelId="{F4628773-7205-41A5-8B53-07142AE4A68C}" type="presParOf" srcId="{445C475E-F6A8-425F-A4B7-76221EE3261C}" destId="{0FD6C2A3-C290-438A-A7B6-070DA036111A}" srcOrd="0" destOrd="0" presId="urn:microsoft.com/office/officeart/2008/layout/VerticalCurvedList"/>
    <dgm:cxn modelId="{A2C630E4-80A0-4D91-A1C5-74E29D8CB76B}" type="presParOf" srcId="{F08B2971-5B51-B04D-8049-0AD7E8D0839F}" destId="{C97C7C08-9AB0-4807-9AA7-90C4451588BE}" srcOrd="5" destOrd="0" presId="urn:microsoft.com/office/officeart/2008/layout/VerticalCurvedList"/>
    <dgm:cxn modelId="{5E7B195E-582E-48BD-8BEC-0D5A1798D011}" type="presParOf" srcId="{F08B2971-5B51-B04D-8049-0AD7E8D0839F}" destId="{B25F3E91-F659-41F5-96A1-F72F3BBCE479}" srcOrd="6" destOrd="0" presId="urn:microsoft.com/office/officeart/2008/layout/VerticalCurvedList"/>
    <dgm:cxn modelId="{E4CF073B-9C63-4D6B-9A1C-720BB5377C0B}" type="presParOf" srcId="{B25F3E91-F659-41F5-96A1-F72F3BBCE479}" destId="{3F768512-85FB-484A-9E22-7129A668D517}" srcOrd="0" destOrd="0" presId="urn:microsoft.com/office/officeart/2008/layout/VerticalCurvedList"/>
    <dgm:cxn modelId="{F0B4EDFC-2FBF-4B06-9673-44B6624CC554}" type="presParOf" srcId="{F08B2971-5B51-B04D-8049-0AD7E8D0839F}" destId="{640EFED5-6272-4B12-AC7B-C5B57384C84D}" srcOrd="7" destOrd="0" presId="urn:microsoft.com/office/officeart/2008/layout/VerticalCurvedList"/>
    <dgm:cxn modelId="{8860D593-A658-4210-95B2-3026E62EC2DD}" type="presParOf" srcId="{F08B2971-5B51-B04D-8049-0AD7E8D0839F}" destId="{9B3BAF31-7055-4445-AF09-4833EEE2333B}" srcOrd="8" destOrd="0" presId="urn:microsoft.com/office/officeart/2008/layout/VerticalCurvedList"/>
    <dgm:cxn modelId="{3A3FFE68-FC17-4188-B54D-E0986EA79446}" type="presParOf" srcId="{9B3BAF31-7055-4445-AF09-4833EEE2333B}" destId="{8FDE6AB9-492F-D94A-B065-ABF11C83471E}" srcOrd="0" destOrd="0" presId="urn:microsoft.com/office/officeart/2008/layout/VerticalCurvedList"/>
    <dgm:cxn modelId="{66D2F1F9-B480-457C-9967-9744CCFFD7E4}" type="presParOf" srcId="{F08B2971-5B51-B04D-8049-0AD7E8D0839F}" destId="{A450EC1A-FCC4-4485-94F6-85E09D8E9FDF}" srcOrd="9" destOrd="0" presId="urn:microsoft.com/office/officeart/2008/layout/VerticalCurvedList"/>
    <dgm:cxn modelId="{08C2A0FB-2C6F-47DB-BA2F-0204CE840CB7}" type="presParOf" srcId="{F08B2971-5B51-B04D-8049-0AD7E8D0839F}" destId="{43FD734C-408B-4824-8496-202A1109FCF5}" srcOrd="10" destOrd="0" presId="urn:microsoft.com/office/officeart/2008/layout/VerticalCurvedList"/>
    <dgm:cxn modelId="{2FCADED7-23E8-4D5F-B781-50991F62D6F7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/>
            <a:t>Vocabulary </a:t>
          </a:r>
          <a:r>
            <a:rPr lang="ka-GE" dirty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400" dirty="0" err="1"/>
            <a:t>flavour</a:t>
          </a:r>
          <a:endParaRPr lang="en-US" sz="24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400" dirty="0"/>
            <a:t>chef</a:t>
          </a:r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400" dirty="0"/>
            <a:t>dish</a:t>
          </a:r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400" dirty="0"/>
            <a:t>delicious</a:t>
          </a:r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FC35A329-00E5-4537-A18B-DEADFA6E42FA}">
      <dgm:prSet custT="1"/>
      <dgm:spPr/>
      <dgm:t>
        <a:bodyPr/>
        <a:lstStyle/>
        <a:p>
          <a:r>
            <a:rPr lang="en-US" sz="2400" dirty="0"/>
            <a:t>dessert</a:t>
          </a:r>
        </a:p>
      </dgm:t>
    </dgm:pt>
    <dgm:pt modelId="{CF1C5E70-D7C5-4A72-9C6F-69F2E936248C}" type="parTrans" cxnId="{0E672358-29A0-4502-BAFC-15EB028C4B61}">
      <dgm:prSet/>
      <dgm:spPr/>
      <dgm:t>
        <a:bodyPr/>
        <a:lstStyle/>
        <a:p>
          <a:endParaRPr lang="en-US"/>
        </a:p>
      </dgm:t>
    </dgm:pt>
    <dgm:pt modelId="{8D10C821-D418-413D-B189-20E08308D8FE}" type="sibTrans" cxnId="{0E672358-29A0-4502-BAFC-15EB028C4B61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7B0763B6-23F5-4594-9147-C79BD1C090E9}">
      <dgm:prSet custT="1"/>
      <dgm:spPr/>
      <dgm:t>
        <a:bodyPr/>
        <a:lstStyle/>
        <a:p>
          <a:r>
            <a:rPr lang="en-US" sz="2400" dirty="0"/>
            <a:t>ingredients</a:t>
          </a:r>
        </a:p>
      </dgm:t>
    </dgm:pt>
    <dgm:pt modelId="{891C491F-8E9A-4195-8266-A566794F604D}" type="parTrans" cxnId="{2BFE493E-39B0-4B5B-BF2F-038E58A38C02}">
      <dgm:prSet/>
      <dgm:spPr/>
      <dgm:t>
        <a:bodyPr/>
        <a:lstStyle/>
        <a:p>
          <a:endParaRPr lang="en-US"/>
        </a:p>
      </dgm:t>
    </dgm:pt>
    <dgm:pt modelId="{A791C706-8AFB-46AC-9546-F0507E277756}" type="sibTrans" cxnId="{2BFE493E-39B0-4B5B-BF2F-038E58A38C02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2400" dirty="0"/>
            <a:t>recipe</a:t>
          </a:r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/>
        </a:p>
      </dgm:t>
    </dgm:pt>
    <dgm:pt modelId="{C024FF8C-F8C7-484F-84CC-4139B628BEAE}">
      <dgm:prSet custScaleX="179646" custRadScaleRad="122981" custRadScaleInc="-48556"/>
      <dgm:spPr/>
      <dgm:t>
        <a:bodyPr/>
        <a:lstStyle/>
        <a:p>
          <a:endParaRPr lang="en-US"/>
        </a:p>
      </dgm:t>
    </dgm:pt>
    <dgm:pt modelId="{DD76A8E6-0C6C-4C42-8D5F-14425B0094B5}" type="parTrans" cxnId="{8272E523-6E35-4025-83DC-9AE9F9DAEDDD}">
      <dgm:prSet/>
      <dgm:spPr/>
      <dgm:t>
        <a:bodyPr/>
        <a:lstStyle/>
        <a:p>
          <a:endParaRPr lang="en-US"/>
        </a:p>
      </dgm:t>
    </dgm:pt>
    <dgm:pt modelId="{335D32A2-54A8-4FD6-8A9A-F4408B459C8D}" type="sibTrans" cxnId="{8272E523-6E35-4025-83DC-9AE9F9DAEDDD}">
      <dgm:prSet/>
      <dgm:spPr/>
      <dgm:t>
        <a:bodyPr/>
        <a:lstStyle/>
        <a:p>
          <a:endParaRPr lang="en-US"/>
        </a:p>
      </dgm:t>
    </dgm:pt>
    <dgm:pt modelId="{9537C946-C5D5-4DCF-BB50-944BE747DB5F}">
      <dgm:prSet custScaleX="179646" custRadScaleRad="122981" custRadScaleInc="-48556"/>
      <dgm:spPr/>
      <dgm:t>
        <a:bodyPr/>
        <a:lstStyle/>
        <a:p>
          <a:endParaRPr lang="en-US"/>
        </a:p>
      </dgm:t>
    </dgm:pt>
    <dgm:pt modelId="{67AE9290-5C82-499D-BE8E-C5453155C941}" type="parTrans" cxnId="{58CCA4D7-BD2B-4C35-8724-2AEE42E4C825}">
      <dgm:prSet/>
      <dgm:spPr/>
      <dgm:t>
        <a:bodyPr/>
        <a:lstStyle/>
        <a:p>
          <a:endParaRPr lang="en-US"/>
        </a:p>
      </dgm:t>
    </dgm:pt>
    <dgm:pt modelId="{15015D8B-779B-411E-B3BE-5B1209C32047}" type="sibTrans" cxnId="{58CCA4D7-BD2B-4C35-8724-2AEE42E4C825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29009" custScaleY="117891" custLinFactNeighborX="-823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7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7" custScaleX="113637" custScaleY="90900" custRadScaleRad="134316" custRadScaleInc="-145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7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7" custScaleX="133113" custRadScaleRad="113989" custRadScaleInc="-117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2" presStyleCnt="7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2" presStyleCnt="7" custRadScaleRad="151611" custRadScaleInc="-119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3" presStyleCnt="7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3" presStyleCnt="7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3" presStyleCnt="7" custScaleX="138396" custRadScaleRad="150896" custRadScaleInc="-202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EC0A-28B7-4FF2-8286-FD8BBD46A6F2}" type="pres">
      <dgm:prSet presAssocID="{CF1C5E70-D7C5-4A72-9C6F-69F2E936248C}" presName="Name9" presStyleLbl="parChTrans1D2" presStyleIdx="4" presStyleCnt="7"/>
      <dgm:spPr/>
      <dgm:t>
        <a:bodyPr/>
        <a:lstStyle/>
        <a:p>
          <a:endParaRPr lang="en-US"/>
        </a:p>
      </dgm:t>
    </dgm:pt>
    <dgm:pt modelId="{138EB416-5C58-4661-B261-A2D1432E339A}" type="pres">
      <dgm:prSet presAssocID="{CF1C5E70-D7C5-4A72-9C6F-69F2E936248C}" presName="connTx" presStyleLbl="parChTrans1D2" presStyleIdx="4" presStyleCnt="7"/>
      <dgm:spPr/>
      <dgm:t>
        <a:bodyPr/>
        <a:lstStyle/>
        <a:p>
          <a:endParaRPr lang="en-US"/>
        </a:p>
      </dgm:t>
    </dgm:pt>
    <dgm:pt modelId="{B5ACCDAD-F75E-45E4-8892-E7A11F85FB3C}" type="pres">
      <dgm:prSet presAssocID="{FC35A329-00E5-4537-A18B-DEADFA6E42FA}" presName="node" presStyleLbl="node1" presStyleIdx="4" presStyleCnt="7" custScaleX="131996" custScaleY="99452" custRadScaleRad="88099" custRadScaleInc="-172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D54AD-B3B8-448C-9BAC-125A3462F662}" type="pres">
      <dgm:prSet presAssocID="{891C491F-8E9A-4195-8266-A566794F604D}" presName="Name9" presStyleLbl="parChTrans1D2" presStyleIdx="5" presStyleCnt="7"/>
      <dgm:spPr/>
      <dgm:t>
        <a:bodyPr/>
        <a:lstStyle/>
        <a:p>
          <a:endParaRPr lang="en-US"/>
        </a:p>
      </dgm:t>
    </dgm:pt>
    <dgm:pt modelId="{0424369A-E705-4004-A022-67201976BBE1}" type="pres">
      <dgm:prSet presAssocID="{891C491F-8E9A-4195-8266-A566794F604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34E433DA-37DE-4897-B8D6-C03070654B1D}" type="pres">
      <dgm:prSet presAssocID="{7B0763B6-23F5-4594-9147-C79BD1C090E9}" presName="node" presStyleLbl="node1" presStyleIdx="5" presStyleCnt="7" custScaleX="179646" custRadScaleRad="127800" custRadScaleInc="-89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6" presStyleCnt="7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6" presStyleCnt="7" custScaleX="140667" custRadScaleRad="136453" custRadScaleInc="-159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8196E51D-C50B-40F0-85F2-6808603789AB}" type="presOf" srcId="{F2BB8BAE-DAB4-4B98-816D-DB487942119C}" destId="{3FA89C93-D942-4B07-A057-B5A70186894F}" srcOrd="1" destOrd="0" presId="urn:microsoft.com/office/officeart/2005/8/layout/radial1"/>
    <dgm:cxn modelId="{C8E4BBD0-29DC-4F36-A625-BF399CB03A15}" type="presOf" srcId="{1B5F954E-B42D-4D3C-80B9-DCFDA5316E38}" destId="{046D36D8-556B-418D-AE6C-DA055F2683A5}" srcOrd="1" destOrd="0" presId="urn:microsoft.com/office/officeart/2005/8/layout/radial1"/>
    <dgm:cxn modelId="{0D623F73-3A94-4426-8A33-34265482E629}" type="presOf" srcId="{CF1C5E70-D7C5-4A72-9C6F-69F2E936248C}" destId="{138EB416-5C58-4661-B261-A2D1432E339A}" srcOrd="1" destOrd="0" presId="urn:microsoft.com/office/officeart/2005/8/layout/radial1"/>
    <dgm:cxn modelId="{47B2706F-A0A6-44ED-B782-94B56C5F4C80}" type="presOf" srcId="{9B372BD6-FE79-4769-AAA9-B84C2E13E8EC}" destId="{7E8C5CB4-FC2D-4878-A005-272B7526565C}" srcOrd="0" destOrd="0" presId="urn:microsoft.com/office/officeart/2005/8/layout/radial1"/>
    <dgm:cxn modelId="{0928906A-BEEE-4A32-985A-89629033FA13}" type="presOf" srcId="{9FE6C59A-5157-4713-A1F0-C98BD785088C}" destId="{CF2FFE85-CEE5-4E04-B716-25AFEFB8E404}" srcOrd="0" destOrd="0" presId="urn:microsoft.com/office/officeart/2005/8/layout/radial1"/>
    <dgm:cxn modelId="{09EB9642-6DD4-4D90-88BD-07C17FB2AABC}" srcId="{F7F0C35C-C7D8-468A-A557-2214C1F14812}" destId="{A2E5F48A-55E3-4FF8-9633-1C669D2F9C08}" srcOrd="3" destOrd="0" parTransId="{9B372BD6-FE79-4769-AAA9-B84C2E13E8EC}" sibTransId="{E08AE13C-908F-4378-96FC-081C6BE7ACCB}"/>
    <dgm:cxn modelId="{A59C866A-C17A-4F6A-8892-D0E88F68E751}" type="presOf" srcId="{891C491F-8E9A-4195-8266-A566794F604D}" destId="{0424369A-E705-4004-A022-67201976BBE1}" srcOrd="1" destOrd="0" presId="urn:microsoft.com/office/officeart/2005/8/layout/radial1"/>
    <dgm:cxn modelId="{BDC0357E-8A52-40DA-96D1-4164DBA01056}" srcId="{F7F0C35C-C7D8-468A-A557-2214C1F14812}" destId="{9FE6C59A-5157-4713-A1F0-C98BD785088C}" srcOrd="6" destOrd="0" parTransId="{47D8DDB2-7E3F-406B-BDB7-54BD9E7626B1}" sibTransId="{25644F8B-8B11-443D-A311-941DCF9482E2}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B32BF9CD-291E-4F8A-BE93-13E56F83A0DF}" type="presOf" srcId="{1B5F954E-B42D-4D3C-80B9-DCFDA5316E38}" destId="{10AEF670-5D14-4356-9567-E36E6B4E1C43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A54DD665-1E9F-4E36-9291-F0C8517C3B6B}" type="presOf" srcId="{F2BB8BAE-DAB4-4B98-816D-DB487942119C}" destId="{F7956D89-C625-44FD-919E-833C2148F4B6}" srcOrd="0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2BFE493E-39B0-4B5B-BF2F-038E58A38C02}" srcId="{F7F0C35C-C7D8-468A-A557-2214C1F14812}" destId="{7B0763B6-23F5-4594-9147-C79BD1C090E9}" srcOrd="5" destOrd="0" parTransId="{891C491F-8E9A-4195-8266-A566794F604D}" sibTransId="{A791C706-8AFB-46AC-9546-F0507E277756}"/>
    <dgm:cxn modelId="{5797B566-B459-4516-A51C-95B33FAC3415}" type="presOf" srcId="{376B5DE4-1C3F-4A76-9B4A-98D21A4AF5F1}" destId="{13FC3DFA-EC65-4A8E-AF70-4B93C9A027EC}" srcOrd="0" destOrd="0" presId="urn:microsoft.com/office/officeart/2005/8/layout/radial1"/>
    <dgm:cxn modelId="{8272E523-6E35-4025-83DC-9AE9F9DAEDDD}" srcId="{0C376AC0-E8C9-4036-A55E-A59B4A11057E}" destId="{C024FF8C-F8C7-484F-84CC-4139B628BEAE}" srcOrd="12" destOrd="0" parTransId="{DD76A8E6-0C6C-4C42-8D5F-14425B0094B5}" sibTransId="{335D32A2-54A8-4FD6-8A9A-F4408B459C8D}"/>
    <dgm:cxn modelId="{1B830E11-3156-409B-AE77-4FE2BB81FAEE}" type="presOf" srcId="{B2104859-D8E7-41DE-8DC9-BD893938B4F5}" destId="{DC97B75A-3B39-404A-89D7-1BBCFDBA119C}" srcOrd="0" destOrd="0" presId="urn:microsoft.com/office/officeart/2005/8/layout/radial1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B481A073-6A82-47F2-A7A1-1353BC328640}" type="presOf" srcId="{CF1C5E70-D7C5-4A72-9C6F-69F2E936248C}" destId="{D76DEC0A-28B7-4FF2-8286-FD8BBD46A6F2}" srcOrd="0" destOrd="0" presId="urn:microsoft.com/office/officeart/2005/8/layout/radial1"/>
    <dgm:cxn modelId="{DF176586-2F30-4B85-8536-F067F04F935E}" type="presOf" srcId="{F7F0C35C-C7D8-468A-A557-2214C1F14812}" destId="{AA4BEADE-365D-46E3-89CB-1A4EF2D0A85F}" srcOrd="0" destOrd="0" presId="urn:microsoft.com/office/officeart/2005/8/layout/radial1"/>
    <dgm:cxn modelId="{39E1AF72-7954-4509-B454-DBF9A653D893}" type="presOf" srcId="{FC35A329-00E5-4537-A18B-DEADFA6E42FA}" destId="{B5ACCDAD-F75E-45E4-8892-E7A11F85FB3C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237461BF-BFFF-49D2-8F90-A51F0D3E3E07}" type="presOf" srcId="{A2E5F48A-55E3-4FF8-9633-1C669D2F9C08}" destId="{80CEAC33-D935-4F10-834E-4F64B8ED3B48}" srcOrd="0" destOrd="0" presId="urn:microsoft.com/office/officeart/2005/8/layout/radial1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FB2EFD05-4F9A-428E-B649-D80350FC6FD9}" type="presOf" srcId="{891C491F-8E9A-4195-8266-A566794F604D}" destId="{6E1D54AD-B3B8-448C-9BAC-125A3462F662}" srcOrd="0" destOrd="0" presId="urn:microsoft.com/office/officeart/2005/8/layout/radial1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E3D614AF-86EE-4E38-BA5F-C993AA8CC52A}" type="presOf" srcId="{1F9360AC-45E0-44A5-8C41-F6C19EE3193A}" destId="{8ADCA6E1-BC1B-4191-8E83-4251D3746691}" srcOrd="0" destOrd="0" presId="urn:microsoft.com/office/officeart/2005/8/layout/radial1"/>
    <dgm:cxn modelId="{F88CF9A0-FA72-4EA6-9363-8A05BD4C1AA8}" type="presOf" srcId="{1F9360AC-45E0-44A5-8C41-F6C19EE3193A}" destId="{A51102EC-9D4E-485F-A497-84E1A3EC595C}" srcOrd="1" destOrd="0" presId="urn:microsoft.com/office/officeart/2005/8/layout/radial1"/>
    <dgm:cxn modelId="{F617E01A-52C2-4BAB-9DFB-7DD20FD6DEA9}" type="presOf" srcId="{7B0763B6-23F5-4594-9147-C79BD1C090E9}" destId="{34E433DA-37DE-4897-B8D6-C03070654B1D}" srcOrd="0" destOrd="0" presId="urn:microsoft.com/office/officeart/2005/8/layout/radial1"/>
    <dgm:cxn modelId="{64EBA231-F9AF-4E1E-A456-FEAA7AADEE81}" type="presOf" srcId="{0C376AC0-E8C9-4036-A55E-A59B4A11057E}" destId="{FB151A69-068C-4834-B6A7-57760C7C67A9}" srcOrd="0" destOrd="0" presId="urn:microsoft.com/office/officeart/2005/8/layout/radial1"/>
    <dgm:cxn modelId="{0E672358-29A0-4502-BAFC-15EB028C4B61}" srcId="{F7F0C35C-C7D8-468A-A557-2214C1F14812}" destId="{FC35A329-00E5-4537-A18B-DEADFA6E42FA}" srcOrd="4" destOrd="0" parTransId="{CF1C5E70-D7C5-4A72-9C6F-69F2E936248C}" sibTransId="{8D10C821-D418-413D-B189-20E08308D8FE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034C9A99-E2C4-4098-A2AC-0FE2B75DF2C6}" type="presOf" srcId="{564B5AE9-0D9D-41E1-85EF-4E23387872DA}" destId="{6CD2F0FC-8650-4840-826A-24AB96447FF8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58CCA4D7-BD2B-4C35-8724-2AEE42E4C825}" srcId="{0C376AC0-E8C9-4036-A55E-A59B4A11057E}" destId="{9537C946-C5D5-4DCF-BB50-944BE747DB5F}" srcOrd="13" destOrd="0" parTransId="{67AE9290-5C82-499D-BE8E-C5453155C941}" sibTransId="{15015D8B-779B-411E-B3BE-5B1209C32047}"/>
    <dgm:cxn modelId="{D26EB316-1376-4EDB-AEA7-2C4091F23866}" type="presOf" srcId="{9B372BD6-FE79-4769-AAA9-B84C2E13E8EC}" destId="{E2E65272-6CE1-4FEE-9511-2F358199072A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E3837E0E-13B7-4E51-A9FF-820363A2AB4B}" type="presOf" srcId="{47D8DDB2-7E3F-406B-BDB7-54BD9E7626B1}" destId="{F99740B2-1AA3-45F3-B8D4-A46649BB7495}" srcOrd="1" destOrd="0" presId="urn:microsoft.com/office/officeart/2005/8/layout/radial1"/>
    <dgm:cxn modelId="{E4F7CE07-2D4A-48F3-8699-AF190FB39992}" type="presOf" srcId="{47D8DDB2-7E3F-406B-BDB7-54BD9E7626B1}" destId="{FF436A8E-30E0-497C-8A7B-67EC2EDAD068}" srcOrd="0" destOrd="0" presId="urn:microsoft.com/office/officeart/2005/8/layout/radial1"/>
    <dgm:cxn modelId="{BBDFEC68-6EC6-4E7F-BBC7-0D80C7F07A00}" srcId="{F7F0C35C-C7D8-468A-A557-2214C1F14812}" destId="{564B5AE9-0D9D-41E1-85EF-4E23387872DA}" srcOrd="2" destOrd="0" parTransId="{1F9360AC-45E0-44A5-8C41-F6C19EE3193A}" sibTransId="{42C9D4DD-CDB7-4E80-923E-11393013F4C1}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D6D445CF-B9B0-42FB-AF7A-81FAA4E5153F}" type="presParOf" srcId="{FB151A69-068C-4834-B6A7-57760C7C67A9}" destId="{AA4BEADE-365D-46E3-89CB-1A4EF2D0A85F}" srcOrd="0" destOrd="0" presId="urn:microsoft.com/office/officeart/2005/8/layout/radial1"/>
    <dgm:cxn modelId="{518C822B-1096-43C4-9F75-491E45288D07}" type="presParOf" srcId="{FB151A69-068C-4834-B6A7-57760C7C67A9}" destId="{10AEF670-5D14-4356-9567-E36E6B4E1C43}" srcOrd="1" destOrd="0" presId="urn:microsoft.com/office/officeart/2005/8/layout/radial1"/>
    <dgm:cxn modelId="{293DE344-956E-4A46-9092-955A5FFF2831}" type="presParOf" srcId="{10AEF670-5D14-4356-9567-E36E6B4E1C43}" destId="{046D36D8-556B-418D-AE6C-DA055F2683A5}" srcOrd="0" destOrd="0" presId="urn:microsoft.com/office/officeart/2005/8/layout/radial1"/>
    <dgm:cxn modelId="{A8FEB53D-EF1E-4405-9EF3-5EDC008F94A2}" type="presParOf" srcId="{FB151A69-068C-4834-B6A7-57760C7C67A9}" destId="{DC97B75A-3B39-404A-89D7-1BBCFDBA119C}" srcOrd="2" destOrd="0" presId="urn:microsoft.com/office/officeart/2005/8/layout/radial1"/>
    <dgm:cxn modelId="{48310096-6F5D-4282-85D6-9750FD646ED3}" type="presParOf" srcId="{FB151A69-068C-4834-B6A7-57760C7C67A9}" destId="{F7956D89-C625-44FD-919E-833C2148F4B6}" srcOrd="3" destOrd="0" presId="urn:microsoft.com/office/officeart/2005/8/layout/radial1"/>
    <dgm:cxn modelId="{A0B0137B-0BC2-42AE-8740-86FFB3AAC28A}" type="presParOf" srcId="{F7956D89-C625-44FD-919E-833C2148F4B6}" destId="{3FA89C93-D942-4B07-A057-B5A70186894F}" srcOrd="0" destOrd="0" presId="urn:microsoft.com/office/officeart/2005/8/layout/radial1"/>
    <dgm:cxn modelId="{999F8D04-2A09-4AC5-816E-11CF99E17B82}" type="presParOf" srcId="{FB151A69-068C-4834-B6A7-57760C7C67A9}" destId="{13FC3DFA-EC65-4A8E-AF70-4B93C9A027EC}" srcOrd="4" destOrd="0" presId="urn:microsoft.com/office/officeart/2005/8/layout/radial1"/>
    <dgm:cxn modelId="{719CC777-65E1-4C6E-A497-D99105058A29}" type="presParOf" srcId="{FB151A69-068C-4834-B6A7-57760C7C67A9}" destId="{8ADCA6E1-BC1B-4191-8E83-4251D3746691}" srcOrd="5" destOrd="0" presId="urn:microsoft.com/office/officeart/2005/8/layout/radial1"/>
    <dgm:cxn modelId="{BF769DF7-F659-4555-9F55-F344EA26FB9F}" type="presParOf" srcId="{8ADCA6E1-BC1B-4191-8E83-4251D3746691}" destId="{A51102EC-9D4E-485F-A497-84E1A3EC595C}" srcOrd="0" destOrd="0" presId="urn:microsoft.com/office/officeart/2005/8/layout/radial1"/>
    <dgm:cxn modelId="{0B39EFE6-275C-411A-A83C-8258EA5586AE}" type="presParOf" srcId="{FB151A69-068C-4834-B6A7-57760C7C67A9}" destId="{6CD2F0FC-8650-4840-826A-24AB96447FF8}" srcOrd="6" destOrd="0" presId="urn:microsoft.com/office/officeart/2005/8/layout/radial1"/>
    <dgm:cxn modelId="{CA20AE13-C43D-4DDD-8187-13215810E053}" type="presParOf" srcId="{FB151A69-068C-4834-B6A7-57760C7C67A9}" destId="{7E8C5CB4-FC2D-4878-A005-272B7526565C}" srcOrd="7" destOrd="0" presId="urn:microsoft.com/office/officeart/2005/8/layout/radial1"/>
    <dgm:cxn modelId="{BE92A5CC-9358-46D3-A1A4-566687035AED}" type="presParOf" srcId="{7E8C5CB4-FC2D-4878-A005-272B7526565C}" destId="{E2E65272-6CE1-4FEE-9511-2F358199072A}" srcOrd="0" destOrd="0" presId="urn:microsoft.com/office/officeart/2005/8/layout/radial1"/>
    <dgm:cxn modelId="{D3B65C2A-96B4-4226-83FC-7C7779FB0DB8}" type="presParOf" srcId="{FB151A69-068C-4834-B6A7-57760C7C67A9}" destId="{80CEAC33-D935-4F10-834E-4F64B8ED3B48}" srcOrd="8" destOrd="0" presId="urn:microsoft.com/office/officeart/2005/8/layout/radial1"/>
    <dgm:cxn modelId="{2434A331-BFB8-46D9-99FD-1E51BE762B0D}" type="presParOf" srcId="{FB151A69-068C-4834-B6A7-57760C7C67A9}" destId="{D76DEC0A-28B7-4FF2-8286-FD8BBD46A6F2}" srcOrd="9" destOrd="0" presId="urn:microsoft.com/office/officeart/2005/8/layout/radial1"/>
    <dgm:cxn modelId="{18EECED5-5432-4C94-8B9D-C2AD87CCC5D9}" type="presParOf" srcId="{D76DEC0A-28B7-4FF2-8286-FD8BBD46A6F2}" destId="{138EB416-5C58-4661-B261-A2D1432E339A}" srcOrd="0" destOrd="0" presId="urn:microsoft.com/office/officeart/2005/8/layout/radial1"/>
    <dgm:cxn modelId="{1B1B4985-D1C7-46FB-9F83-D18754E47F25}" type="presParOf" srcId="{FB151A69-068C-4834-B6A7-57760C7C67A9}" destId="{B5ACCDAD-F75E-45E4-8892-E7A11F85FB3C}" srcOrd="10" destOrd="0" presId="urn:microsoft.com/office/officeart/2005/8/layout/radial1"/>
    <dgm:cxn modelId="{E4634ECD-E1E8-4582-8295-5B56D088B16D}" type="presParOf" srcId="{FB151A69-068C-4834-B6A7-57760C7C67A9}" destId="{6E1D54AD-B3B8-448C-9BAC-125A3462F662}" srcOrd="11" destOrd="0" presId="urn:microsoft.com/office/officeart/2005/8/layout/radial1"/>
    <dgm:cxn modelId="{B4F9112A-5CD4-4F77-9FE6-2D7C63C82B06}" type="presParOf" srcId="{6E1D54AD-B3B8-448C-9BAC-125A3462F662}" destId="{0424369A-E705-4004-A022-67201976BBE1}" srcOrd="0" destOrd="0" presId="urn:microsoft.com/office/officeart/2005/8/layout/radial1"/>
    <dgm:cxn modelId="{158D7C8C-3769-4DEB-9910-0697E4CAE888}" type="presParOf" srcId="{FB151A69-068C-4834-B6A7-57760C7C67A9}" destId="{34E433DA-37DE-4897-B8D6-C03070654B1D}" srcOrd="12" destOrd="0" presId="urn:microsoft.com/office/officeart/2005/8/layout/radial1"/>
    <dgm:cxn modelId="{C171D9CB-A77F-466D-B606-4E02D6D32BDB}" type="presParOf" srcId="{FB151A69-068C-4834-B6A7-57760C7C67A9}" destId="{FF436A8E-30E0-497C-8A7B-67EC2EDAD068}" srcOrd="13" destOrd="0" presId="urn:microsoft.com/office/officeart/2005/8/layout/radial1"/>
    <dgm:cxn modelId="{C2954E43-0AF6-4A2E-BFF5-3EE285622C61}" type="presParOf" srcId="{FF436A8E-30E0-497C-8A7B-67EC2EDAD068}" destId="{F99740B2-1AA3-45F3-B8D4-A46649BB7495}" srcOrd="0" destOrd="0" presId="urn:microsoft.com/office/officeart/2005/8/layout/radial1"/>
    <dgm:cxn modelId="{B025D535-8803-4DB4-912A-05B6C484AC08}" type="presParOf" srcId="{FB151A69-068C-4834-B6A7-57760C7C67A9}" destId="{CF2FFE85-CEE5-4E04-B716-25AFEFB8E40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/>
            <a:t>Vocabulary </a:t>
          </a:r>
          <a:r>
            <a:rPr lang="ka-GE" dirty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400" dirty="0" err="1"/>
            <a:t>flavour</a:t>
          </a:r>
          <a:endParaRPr lang="en-US" sz="24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400" dirty="0"/>
            <a:t>chef</a:t>
          </a:r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400" dirty="0"/>
            <a:t>dish</a:t>
          </a:r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r>
            <a:rPr lang="en-US" sz="2400" dirty="0"/>
            <a:t>delicious</a:t>
          </a:r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FC35A329-00E5-4537-A18B-DEADFA6E42FA}">
      <dgm:prSet custT="1"/>
      <dgm:spPr/>
      <dgm:t>
        <a:bodyPr/>
        <a:lstStyle/>
        <a:p>
          <a:r>
            <a:rPr lang="en-US" sz="2400" dirty="0"/>
            <a:t>dessert</a:t>
          </a:r>
        </a:p>
      </dgm:t>
    </dgm:pt>
    <dgm:pt modelId="{CF1C5E70-D7C5-4A72-9C6F-69F2E936248C}" type="parTrans" cxnId="{0E672358-29A0-4502-BAFC-15EB028C4B61}">
      <dgm:prSet/>
      <dgm:spPr/>
      <dgm:t>
        <a:bodyPr/>
        <a:lstStyle/>
        <a:p>
          <a:endParaRPr lang="en-US"/>
        </a:p>
      </dgm:t>
    </dgm:pt>
    <dgm:pt modelId="{8D10C821-D418-413D-B189-20E08308D8FE}" type="sibTrans" cxnId="{0E672358-29A0-4502-BAFC-15EB028C4B61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7B0763B6-23F5-4594-9147-C79BD1C090E9}">
      <dgm:prSet custT="1"/>
      <dgm:spPr/>
      <dgm:t>
        <a:bodyPr/>
        <a:lstStyle/>
        <a:p>
          <a:r>
            <a:rPr lang="en-US" sz="2400" dirty="0"/>
            <a:t>ingredients</a:t>
          </a:r>
        </a:p>
      </dgm:t>
    </dgm:pt>
    <dgm:pt modelId="{891C491F-8E9A-4195-8266-A566794F604D}" type="parTrans" cxnId="{2BFE493E-39B0-4B5B-BF2F-038E58A38C02}">
      <dgm:prSet/>
      <dgm:spPr/>
      <dgm:t>
        <a:bodyPr/>
        <a:lstStyle/>
        <a:p>
          <a:endParaRPr lang="en-US"/>
        </a:p>
      </dgm:t>
    </dgm:pt>
    <dgm:pt modelId="{A791C706-8AFB-46AC-9546-F0507E277756}" type="sibTrans" cxnId="{2BFE493E-39B0-4B5B-BF2F-038E58A38C02}">
      <dgm:prSet/>
      <dgm:spPr/>
      <dgm:t>
        <a:bodyPr/>
        <a:lstStyle/>
        <a:p>
          <a:endParaRPr lang="en-US"/>
        </a:p>
      </dgm:t>
    </dgm:pt>
    <dgm:pt modelId="{9FE6C59A-5157-4713-A1F0-C98BD785088C}">
      <dgm:prSet custT="1"/>
      <dgm:spPr/>
      <dgm:t>
        <a:bodyPr/>
        <a:lstStyle/>
        <a:p>
          <a:r>
            <a:rPr lang="en-US" sz="2000" dirty="0"/>
            <a:t>recipe</a:t>
          </a:r>
        </a:p>
      </dgm:t>
    </dgm:pt>
    <dgm:pt modelId="{25644F8B-8B11-443D-A311-941DCF9482E2}" type="sibTrans" cxnId="{BDC0357E-8A52-40DA-96D1-4164DBA01056}">
      <dgm:prSet/>
      <dgm:spPr/>
      <dgm:t>
        <a:bodyPr/>
        <a:lstStyle/>
        <a:p>
          <a:endParaRPr lang="en-US"/>
        </a:p>
      </dgm:t>
    </dgm:pt>
    <dgm:pt modelId="{47D8DDB2-7E3F-406B-BDB7-54BD9E7626B1}" type="parTrans" cxnId="{BDC0357E-8A52-40DA-96D1-4164DBA01056}">
      <dgm:prSet/>
      <dgm:spPr/>
      <dgm:t>
        <a:bodyPr/>
        <a:lstStyle/>
        <a:p>
          <a:endParaRPr lang="en-US"/>
        </a:p>
      </dgm:t>
    </dgm:pt>
    <dgm:pt modelId="{C024FF8C-F8C7-484F-84CC-4139B628BEAE}">
      <dgm:prSet custScaleX="179646" custRadScaleRad="122981" custRadScaleInc="-48556"/>
      <dgm:spPr/>
      <dgm:t>
        <a:bodyPr/>
        <a:lstStyle/>
        <a:p>
          <a:endParaRPr lang="en-US"/>
        </a:p>
      </dgm:t>
    </dgm:pt>
    <dgm:pt modelId="{DD76A8E6-0C6C-4C42-8D5F-14425B0094B5}" type="parTrans" cxnId="{8272E523-6E35-4025-83DC-9AE9F9DAEDDD}">
      <dgm:prSet/>
      <dgm:spPr/>
      <dgm:t>
        <a:bodyPr/>
        <a:lstStyle/>
        <a:p>
          <a:endParaRPr lang="en-US"/>
        </a:p>
      </dgm:t>
    </dgm:pt>
    <dgm:pt modelId="{335D32A2-54A8-4FD6-8A9A-F4408B459C8D}" type="sibTrans" cxnId="{8272E523-6E35-4025-83DC-9AE9F9DAEDDD}">
      <dgm:prSet/>
      <dgm:spPr/>
      <dgm:t>
        <a:bodyPr/>
        <a:lstStyle/>
        <a:p>
          <a:endParaRPr lang="en-US"/>
        </a:p>
      </dgm:t>
    </dgm:pt>
    <dgm:pt modelId="{9537C946-C5D5-4DCF-BB50-944BE747DB5F}">
      <dgm:prSet custScaleX="179646" custRadScaleRad="122981" custRadScaleInc="-48556"/>
      <dgm:spPr/>
      <dgm:t>
        <a:bodyPr/>
        <a:lstStyle/>
        <a:p>
          <a:endParaRPr lang="en-US"/>
        </a:p>
      </dgm:t>
    </dgm:pt>
    <dgm:pt modelId="{67AE9290-5C82-499D-BE8E-C5453155C941}" type="parTrans" cxnId="{58CCA4D7-BD2B-4C35-8724-2AEE42E4C825}">
      <dgm:prSet/>
      <dgm:spPr/>
      <dgm:t>
        <a:bodyPr/>
        <a:lstStyle/>
        <a:p>
          <a:endParaRPr lang="en-US"/>
        </a:p>
      </dgm:t>
    </dgm:pt>
    <dgm:pt modelId="{15015D8B-779B-411E-B3BE-5B1209C32047}" type="sibTrans" cxnId="{58CCA4D7-BD2B-4C35-8724-2AEE42E4C825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29009" custScaleY="138594" custLinFactNeighborX="-823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7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7" custScaleX="113637" custScaleY="90900" custRadScaleRad="134316" custRadScaleInc="-145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1" presStyleCnt="7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1" presStyleCnt="7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1" presStyleCnt="7" custScaleX="133113" custRadScaleRad="113989" custRadScaleInc="-117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2" presStyleCnt="7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2" presStyleCnt="7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2" presStyleCnt="7" custRadScaleRad="151611" custRadScaleInc="-119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3" presStyleCnt="7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3" presStyleCnt="7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3" presStyleCnt="7" custScaleX="138396" custRadScaleRad="150896" custRadScaleInc="-202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DEC0A-28B7-4FF2-8286-FD8BBD46A6F2}" type="pres">
      <dgm:prSet presAssocID="{CF1C5E70-D7C5-4A72-9C6F-69F2E936248C}" presName="Name9" presStyleLbl="parChTrans1D2" presStyleIdx="4" presStyleCnt="7"/>
      <dgm:spPr/>
      <dgm:t>
        <a:bodyPr/>
        <a:lstStyle/>
        <a:p>
          <a:endParaRPr lang="en-US"/>
        </a:p>
      </dgm:t>
    </dgm:pt>
    <dgm:pt modelId="{138EB416-5C58-4661-B261-A2D1432E339A}" type="pres">
      <dgm:prSet presAssocID="{CF1C5E70-D7C5-4A72-9C6F-69F2E936248C}" presName="connTx" presStyleLbl="parChTrans1D2" presStyleIdx="4" presStyleCnt="7"/>
      <dgm:spPr/>
      <dgm:t>
        <a:bodyPr/>
        <a:lstStyle/>
        <a:p>
          <a:endParaRPr lang="en-US"/>
        </a:p>
      </dgm:t>
    </dgm:pt>
    <dgm:pt modelId="{B5ACCDAD-F75E-45E4-8892-E7A11F85FB3C}" type="pres">
      <dgm:prSet presAssocID="{FC35A329-00E5-4537-A18B-DEADFA6E42FA}" presName="node" presStyleLbl="node1" presStyleIdx="4" presStyleCnt="7" custScaleX="131996" custScaleY="99452" custRadScaleRad="88099" custRadScaleInc="-172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D54AD-B3B8-448C-9BAC-125A3462F662}" type="pres">
      <dgm:prSet presAssocID="{891C491F-8E9A-4195-8266-A566794F604D}" presName="Name9" presStyleLbl="parChTrans1D2" presStyleIdx="5" presStyleCnt="7"/>
      <dgm:spPr/>
      <dgm:t>
        <a:bodyPr/>
        <a:lstStyle/>
        <a:p>
          <a:endParaRPr lang="en-US"/>
        </a:p>
      </dgm:t>
    </dgm:pt>
    <dgm:pt modelId="{0424369A-E705-4004-A022-67201976BBE1}" type="pres">
      <dgm:prSet presAssocID="{891C491F-8E9A-4195-8266-A566794F604D}" presName="connTx" presStyleLbl="parChTrans1D2" presStyleIdx="5" presStyleCnt="7"/>
      <dgm:spPr/>
      <dgm:t>
        <a:bodyPr/>
        <a:lstStyle/>
        <a:p>
          <a:endParaRPr lang="en-US"/>
        </a:p>
      </dgm:t>
    </dgm:pt>
    <dgm:pt modelId="{34E433DA-37DE-4897-B8D6-C03070654B1D}" type="pres">
      <dgm:prSet presAssocID="{7B0763B6-23F5-4594-9147-C79BD1C090E9}" presName="node" presStyleLbl="node1" presStyleIdx="5" presStyleCnt="7" custScaleX="179646" custRadScaleRad="127455" custRadScaleInc="-93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36A8E-30E0-497C-8A7B-67EC2EDAD068}" type="pres">
      <dgm:prSet presAssocID="{47D8DDB2-7E3F-406B-BDB7-54BD9E7626B1}" presName="Name9" presStyleLbl="parChTrans1D2" presStyleIdx="6" presStyleCnt="7"/>
      <dgm:spPr/>
      <dgm:t>
        <a:bodyPr/>
        <a:lstStyle/>
        <a:p>
          <a:endParaRPr lang="en-US"/>
        </a:p>
      </dgm:t>
    </dgm:pt>
    <dgm:pt modelId="{F99740B2-1AA3-45F3-B8D4-A46649BB7495}" type="pres">
      <dgm:prSet presAssocID="{47D8DDB2-7E3F-406B-BDB7-54BD9E7626B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CF2FFE85-CEE5-4E04-B716-25AFEFB8E404}" type="pres">
      <dgm:prSet presAssocID="{9FE6C59A-5157-4713-A1F0-C98BD785088C}" presName="node" presStyleLbl="node1" presStyleIdx="6" presStyleCnt="7" custScaleX="140667" custRadScaleRad="136453" custRadScaleInc="-1595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8196E51D-C50B-40F0-85F2-6808603789AB}" type="presOf" srcId="{F2BB8BAE-DAB4-4B98-816D-DB487942119C}" destId="{3FA89C93-D942-4B07-A057-B5A70186894F}" srcOrd="1" destOrd="0" presId="urn:microsoft.com/office/officeart/2005/8/layout/radial1"/>
    <dgm:cxn modelId="{C8E4BBD0-29DC-4F36-A625-BF399CB03A15}" type="presOf" srcId="{1B5F954E-B42D-4D3C-80B9-DCFDA5316E38}" destId="{046D36D8-556B-418D-AE6C-DA055F2683A5}" srcOrd="1" destOrd="0" presId="urn:microsoft.com/office/officeart/2005/8/layout/radial1"/>
    <dgm:cxn modelId="{0D623F73-3A94-4426-8A33-34265482E629}" type="presOf" srcId="{CF1C5E70-D7C5-4A72-9C6F-69F2E936248C}" destId="{138EB416-5C58-4661-B261-A2D1432E339A}" srcOrd="1" destOrd="0" presId="urn:microsoft.com/office/officeart/2005/8/layout/radial1"/>
    <dgm:cxn modelId="{47B2706F-A0A6-44ED-B782-94B56C5F4C80}" type="presOf" srcId="{9B372BD6-FE79-4769-AAA9-B84C2E13E8EC}" destId="{7E8C5CB4-FC2D-4878-A005-272B7526565C}" srcOrd="0" destOrd="0" presId="urn:microsoft.com/office/officeart/2005/8/layout/radial1"/>
    <dgm:cxn modelId="{0928906A-BEEE-4A32-985A-89629033FA13}" type="presOf" srcId="{9FE6C59A-5157-4713-A1F0-C98BD785088C}" destId="{CF2FFE85-CEE5-4E04-B716-25AFEFB8E404}" srcOrd="0" destOrd="0" presId="urn:microsoft.com/office/officeart/2005/8/layout/radial1"/>
    <dgm:cxn modelId="{09EB9642-6DD4-4D90-88BD-07C17FB2AABC}" srcId="{F7F0C35C-C7D8-468A-A557-2214C1F14812}" destId="{A2E5F48A-55E3-4FF8-9633-1C669D2F9C08}" srcOrd="3" destOrd="0" parTransId="{9B372BD6-FE79-4769-AAA9-B84C2E13E8EC}" sibTransId="{E08AE13C-908F-4378-96FC-081C6BE7ACCB}"/>
    <dgm:cxn modelId="{A59C866A-C17A-4F6A-8892-D0E88F68E751}" type="presOf" srcId="{891C491F-8E9A-4195-8266-A566794F604D}" destId="{0424369A-E705-4004-A022-67201976BBE1}" srcOrd="1" destOrd="0" presId="urn:microsoft.com/office/officeart/2005/8/layout/radial1"/>
    <dgm:cxn modelId="{BDC0357E-8A52-40DA-96D1-4164DBA01056}" srcId="{F7F0C35C-C7D8-468A-A557-2214C1F14812}" destId="{9FE6C59A-5157-4713-A1F0-C98BD785088C}" srcOrd="6" destOrd="0" parTransId="{47D8DDB2-7E3F-406B-BDB7-54BD9E7626B1}" sibTransId="{25644F8B-8B11-443D-A311-941DCF9482E2}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B32BF9CD-291E-4F8A-BE93-13E56F83A0DF}" type="presOf" srcId="{1B5F954E-B42D-4D3C-80B9-DCFDA5316E38}" destId="{10AEF670-5D14-4356-9567-E36E6B4E1C43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A54DD665-1E9F-4E36-9291-F0C8517C3B6B}" type="presOf" srcId="{F2BB8BAE-DAB4-4B98-816D-DB487942119C}" destId="{F7956D89-C625-44FD-919E-833C2148F4B6}" srcOrd="0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2BFE493E-39B0-4B5B-BF2F-038E58A38C02}" srcId="{F7F0C35C-C7D8-468A-A557-2214C1F14812}" destId="{7B0763B6-23F5-4594-9147-C79BD1C090E9}" srcOrd="5" destOrd="0" parTransId="{891C491F-8E9A-4195-8266-A566794F604D}" sibTransId="{A791C706-8AFB-46AC-9546-F0507E277756}"/>
    <dgm:cxn modelId="{5797B566-B459-4516-A51C-95B33FAC3415}" type="presOf" srcId="{376B5DE4-1C3F-4A76-9B4A-98D21A4AF5F1}" destId="{13FC3DFA-EC65-4A8E-AF70-4B93C9A027EC}" srcOrd="0" destOrd="0" presId="urn:microsoft.com/office/officeart/2005/8/layout/radial1"/>
    <dgm:cxn modelId="{8272E523-6E35-4025-83DC-9AE9F9DAEDDD}" srcId="{0C376AC0-E8C9-4036-A55E-A59B4A11057E}" destId="{C024FF8C-F8C7-484F-84CC-4139B628BEAE}" srcOrd="12" destOrd="0" parTransId="{DD76A8E6-0C6C-4C42-8D5F-14425B0094B5}" sibTransId="{335D32A2-54A8-4FD6-8A9A-F4408B459C8D}"/>
    <dgm:cxn modelId="{1B830E11-3156-409B-AE77-4FE2BB81FAEE}" type="presOf" srcId="{B2104859-D8E7-41DE-8DC9-BD893938B4F5}" destId="{DC97B75A-3B39-404A-89D7-1BBCFDBA119C}" srcOrd="0" destOrd="0" presId="urn:microsoft.com/office/officeart/2005/8/layout/radial1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B481A073-6A82-47F2-A7A1-1353BC328640}" type="presOf" srcId="{CF1C5E70-D7C5-4A72-9C6F-69F2E936248C}" destId="{D76DEC0A-28B7-4FF2-8286-FD8BBD46A6F2}" srcOrd="0" destOrd="0" presId="urn:microsoft.com/office/officeart/2005/8/layout/radial1"/>
    <dgm:cxn modelId="{DF176586-2F30-4B85-8536-F067F04F935E}" type="presOf" srcId="{F7F0C35C-C7D8-468A-A557-2214C1F14812}" destId="{AA4BEADE-365D-46E3-89CB-1A4EF2D0A85F}" srcOrd="0" destOrd="0" presId="urn:microsoft.com/office/officeart/2005/8/layout/radial1"/>
    <dgm:cxn modelId="{39E1AF72-7954-4509-B454-DBF9A653D893}" type="presOf" srcId="{FC35A329-00E5-4537-A18B-DEADFA6E42FA}" destId="{B5ACCDAD-F75E-45E4-8892-E7A11F85FB3C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237461BF-BFFF-49D2-8F90-A51F0D3E3E07}" type="presOf" srcId="{A2E5F48A-55E3-4FF8-9633-1C669D2F9C08}" destId="{80CEAC33-D935-4F10-834E-4F64B8ED3B48}" srcOrd="0" destOrd="0" presId="urn:microsoft.com/office/officeart/2005/8/layout/radial1"/>
    <dgm:cxn modelId="{5A3FD2FC-2B44-4F88-9252-592D8D8C16DA}" srcId="{F7F0C35C-C7D8-468A-A557-2214C1F14812}" destId="{376B5DE4-1C3F-4A76-9B4A-98D21A4AF5F1}" srcOrd="1" destOrd="0" parTransId="{F2BB8BAE-DAB4-4B98-816D-DB487942119C}" sibTransId="{00E075C7-8C4C-43D2-B02D-24742270C83A}"/>
    <dgm:cxn modelId="{FB2EFD05-4F9A-428E-B649-D80350FC6FD9}" type="presOf" srcId="{891C491F-8E9A-4195-8266-A566794F604D}" destId="{6E1D54AD-B3B8-448C-9BAC-125A3462F662}" srcOrd="0" destOrd="0" presId="urn:microsoft.com/office/officeart/2005/8/layout/radial1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E3D614AF-86EE-4E38-BA5F-C993AA8CC52A}" type="presOf" srcId="{1F9360AC-45E0-44A5-8C41-F6C19EE3193A}" destId="{8ADCA6E1-BC1B-4191-8E83-4251D3746691}" srcOrd="0" destOrd="0" presId="urn:microsoft.com/office/officeart/2005/8/layout/radial1"/>
    <dgm:cxn modelId="{F88CF9A0-FA72-4EA6-9363-8A05BD4C1AA8}" type="presOf" srcId="{1F9360AC-45E0-44A5-8C41-F6C19EE3193A}" destId="{A51102EC-9D4E-485F-A497-84E1A3EC595C}" srcOrd="1" destOrd="0" presId="urn:microsoft.com/office/officeart/2005/8/layout/radial1"/>
    <dgm:cxn modelId="{F617E01A-52C2-4BAB-9DFB-7DD20FD6DEA9}" type="presOf" srcId="{7B0763B6-23F5-4594-9147-C79BD1C090E9}" destId="{34E433DA-37DE-4897-B8D6-C03070654B1D}" srcOrd="0" destOrd="0" presId="urn:microsoft.com/office/officeart/2005/8/layout/radial1"/>
    <dgm:cxn modelId="{64EBA231-F9AF-4E1E-A456-FEAA7AADEE81}" type="presOf" srcId="{0C376AC0-E8C9-4036-A55E-A59B4A11057E}" destId="{FB151A69-068C-4834-B6A7-57760C7C67A9}" srcOrd="0" destOrd="0" presId="urn:microsoft.com/office/officeart/2005/8/layout/radial1"/>
    <dgm:cxn modelId="{0E672358-29A0-4502-BAFC-15EB028C4B61}" srcId="{F7F0C35C-C7D8-468A-A557-2214C1F14812}" destId="{FC35A329-00E5-4537-A18B-DEADFA6E42FA}" srcOrd="4" destOrd="0" parTransId="{CF1C5E70-D7C5-4A72-9C6F-69F2E936248C}" sibTransId="{8D10C821-D418-413D-B189-20E08308D8FE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034C9A99-E2C4-4098-A2AC-0FE2B75DF2C6}" type="presOf" srcId="{564B5AE9-0D9D-41E1-85EF-4E23387872DA}" destId="{6CD2F0FC-8650-4840-826A-24AB96447FF8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58CCA4D7-BD2B-4C35-8724-2AEE42E4C825}" srcId="{0C376AC0-E8C9-4036-A55E-A59B4A11057E}" destId="{9537C946-C5D5-4DCF-BB50-944BE747DB5F}" srcOrd="13" destOrd="0" parTransId="{67AE9290-5C82-499D-BE8E-C5453155C941}" sibTransId="{15015D8B-779B-411E-B3BE-5B1209C32047}"/>
    <dgm:cxn modelId="{D26EB316-1376-4EDB-AEA7-2C4091F23866}" type="presOf" srcId="{9B372BD6-FE79-4769-AAA9-B84C2E13E8EC}" destId="{E2E65272-6CE1-4FEE-9511-2F358199072A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E3837E0E-13B7-4E51-A9FF-820363A2AB4B}" type="presOf" srcId="{47D8DDB2-7E3F-406B-BDB7-54BD9E7626B1}" destId="{F99740B2-1AA3-45F3-B8D4-A46649BB7495}" srcOrd="1" destOrd="0" presId="urn:microsoft.com/office/officeart/2005/8/layout/radial1"/>
    <dgm:cxn modelId="{E4F7CE07-2D4A-48F3-8699-AF190FB39992}" type="presOf" srcId="{47D8DDB2-7E3F-406B-BDB7-54BD9E7626B1}" destId="{FF436A8E-30E0-497C-8A7B-67EC2EDAD068}" srcOrd="0" destOrd="0" presId="urn:microsoft.com/office/officeart/2005/8/layout/radial1"/>
    <dgm:cxn modelId="{BBDFEC68-6EC6-4E7F-BBC7-0D80C7F07A00}" srcId="{F7F0C35C-C7D8-468A-A557-2214C1F14812}" destId="{564B5AE9-0D9D-41E1-85EF-4E23387872DA}" srcOrd="2" destOrd="0" parTransId="{1F9360AC-45E0-44A5-8C41-F6C19EE3193A}" sibTransId="{42C9D4DD-CDB7-4E80-923E-11393013F4C1}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D6D445CF-B9B0-42FB-AF7A-81FAA4E5153F}" type="presParOf" srcId="{FB151A69-068C-4834-B6A7-57760C7C67A9}" destId="{AA4BEADE-365D-46E3-89CB-1A4EF2D0A85F}" srcOrd="0" destOrd="0" presId="urn:microsoft.com/office/officeart/2005/8/layout/radial1"/>
    <dgm:cxn modelId="{518C822B-1096-43C4-9F75-491E45288D07}" type="presParOf" srcId="{FB151A69-068C-4834-B6A7-57760C7C67A9}" destId="{10AEF670-5D14-4356-9567-E36E6B4E1C43}" srcOrd="1" destOrd="0" presId="urn:microsoft.com/office/officeart/2005/8/layout/radial1"/>
    <dgm:cxn modelId="{293DE344-956E-4A46-9092-955A5FFF2831}" type="presParOf" srcId="{10AEF670-5D14-4356-9567-E36E6B4E1C43}" destId="{046D36D8-556B-418D-AE6C-DA055F2683A5}" srcOrd="0" destOrd="0" presId="urn:microsoft.com/office/officeart/2005/8/layout/radial1"/>
    <dgm:cxn modelId="{A8FEB53D-EF1E-4405-9EF3-5EDC008F94A2}" type="presParOf" srcId="{FB151A69-068C-4834-B6A7-57760C7C67A9}" destId="{DC97B75A-3B39-404A-89D7-1BBCFDBA119C}" srcOrd="2" destOrd="0" presId="urn:microsoft.com/office/officeart/2005/8/layout/radial1"/>
    <dgm:cxn modelId="{48310096-6F5D-4282-85D6-9750FD646ED3}" type="presParOf" srcId="{FB151A69-068C-4834-B6A7-57760C7C67A9}" destId="{F7956D89-C625-44FD-919E-833C2148F4B6}" srcOrd="3" destOrd="0" presId="urn:microsoft.com/office/officeart/2005/8/layout/radial1"/>
    <dgm:cxn modelId="{A0B0137B-0BC2-42AE-8740-86FFB3AAC28A}" type="presParOf" srcId="{F7956D89-C625-44FD-919E-833C2148F4B6}" destId="{3FA89C93-D942-4B07-A057-B5A70186894F}" srcOrd="0" destOrd="0" presId="urn:microsoft.com/office/officeart/2005/8/layout/radial1"/>
    <dgm:cxn modelId="{999F8D04-2A09-4AC5-816E-11CF99E17B82}" type="presParOf" srcId="{FB151A69-068C-4834-B6A7-57760C7C67A9}" destId="{13FC3DFA-EC65-4A8E-AF70-4B93C9A027EC}" srcOrd="4" destOrd="0" presId="urn:microsoft.com/office/officeart/2005/8/layout/radial1"/>
    <dgm:cxn modelId="{719CC777-65E1-4C6E-A497-D99105058A29}" type="presParOf" srcId="{FB151A69-068C-4834-B6A7-57760C7C67A9}" destId="{8ADCA6E1-BC1B-4191-8E83-4251D3746691}" srcOrd="5" destOrd="0" presId="urn:microsoft.com/office/officeart/2005/8/layout/radial1"/>
    <dgm:cxn modelId="{BF769DF7-F659-4555-9F55-F344EA26FB9F}" type="presParOf" srcId="{8ADCA6E1-BC1B-4191-8E83-4251D3746691}" destId="{A51102EC-9D4E-485F-A497-84E1A3EC595C}" srcOrd="0" destOrd="0" presId="urn:microsoft.com/office/officeart/2005/8/layout/radial1"/>
    <dgm:cxn modelId="{0B39EFE6-275C-411A-A83C-8258EA5586AE}" type="presParOf" srcId="{FB151A69-068C-4834-B6A7-57760C7C67A9}" destId="{6CD2F0FC-8650-4840-826A-24AB96447FF8}" srcOrd="6" destOrd="0" presId="urn:microsoft.com/office/officeart/2005/8/layout/radial1"/>
    <dgm:cxn modelId="{CA20AE13-C43D-4DDD-8187-13215810E053}" type="presParOf" srcId="{FB151A69-068C-4834-B6A7-57760C7C67A9}" destId="{7E8C5CB4-FC2D-4878-A005-272B7526565C}" srcOrd="7" destOrd="0" presId="urn:microsoft.com/office/officeart/2005/8/layout/radial1"/>
    <dgm:cxn modelId="{BE92A5CC-9358-46D3-A1A4-566687035AED}" type="presParOf" srcId="{7E8C5CB4-FC2D-4878-A005-272B7526565C}" destId="{E2E65272-6CE1-4FEE-9511-2F358199072A}" srcOrd="0" destOrd="0" presId="urn:microsoft.com/office/officeart/2005/8/layout/radial1"/>
    <dgm:cxn modelId="{D3B65C2A-96B4-4226-83FC-7C7779FB0DB8}" type="presParOf" srcId="{FB151A69-068C-4834-B6A7-57760C7C67A9}" destId="{80CEAC33-D935-4F10-834E-4F64B8ED3B48}" srcOrd="8" destOrd="0" presId="urn:microsoft.com/office/officeart/2005/8/layout/radial1"/>
    <dgm:cxn modelId="{2434A331-BFB8-46D9-99FD-1E51BE762B0D}" type="presParOf" srcId="{FB151A69-068C-4834-B6A7-57760C7C67A9}" destId="{D76DEC0A-28B7-4FF2-8286-FD8BBD46A6F2}" srcOrd="9" destOrd="0" presId="urn:microsoft.com/office/officeart/2005/8/layout/radial1"/>
    <dgm:cxn modelId="{18EECED5-5432-4C94-8B9D-C2AD87CCC5D9}" type="presParOf" srcId="{D76DEC0A-28B7-4FF2-8286-FD8BBD46A6F2}" destId="{138EB416-5C58-4661-B261-A2D1432E339A}" srcOrd="0" destOrd="0" presId="urn:microsoft.com/office/officeart/2005/8/layout/radial1"/>
    <dgm:cxn modelId="{1B1B4985-D1C7-46FB-9F83-D18754E47F25}" type="presParOf" srcId="{FB151A69-068C-4834-B6A7-57760C7C67A9}" destId="{B5ACCDAD-F75E-45E4-8892-E7A11F85FB3C}" srcOrd="10" destOrd="0" presId="urn:microsoft.com/office/officeart/2005/8/layout/radial1"/>
    <dgm:cxn modelId="{E4634ECD-E1E8-4582-8295-5B56D088B16D}" type="presParOf" srcId="{FB151A69-068C-4834-B6A7-57760C7C67A9}" destId="{6E1D54AD-B3B8-448C-9BAC-125A3462F662}" srcOrd="11" destOrd="0" presId="urn:microsoft.com/office/officeart/2005/8/layout/radial1"/>
    <dgm:cxn modelId="{B4F9112A-5CD4-4F77-9FE6-2D7C63C82B06}" type="presParOf" srcId="{6E1D54AD-B3B8-448C-9BAC-125A3462F662}" destId="{0424369A-E705-4004-A022-67201976BBE1}" srcOrd="0" destOrd="0" presId="urn:microsoft.com/office/officeart/2005/8/layout/radial1"/>
    <dgm:cxn modelId="{158D7C8C-3769-4DEB-9910-0697E4CAE888}" type="presParOf" srcId="{FB151A69-068C-4834-B6A7-57760C7C67A9}" destId="{34E433DA-37DE-4897-B8D6-C03070654B1D}" srcOrd="12" destOrd="0" presId="urn:microsoft.com/office/officeart/2005/8/layout/radial1"/>
    <dgm:cxn modelId="{C171D9CB-A77F-466D-B606-4E02D6D32BDB}" type="presParOf" srcId="{FB151A69-068C-4834-B6A7-57760C7C67A9}" destId="{FF436A8E-30E0-497C-8A7B-67EC2EDAD068}" srcOrd="13" destOrd="0" presId="urn:microsoft.com/office/officeart/2005/8/layout/radial1"/>
    <dgm:cxn modelId="{C2954E43-0AF6-4A2E-BFF5-3EE285622C61}" type="presParOf" srcId="{FF436A8E-30E0-497C-8A7B-67EC2EDAD068}" destId="{F99740B2-1AA3-45F3-B8D4-A46649BB7495}" srcOrd="0" destOrd="0" presId="urn:microsoft.com/office/officeart/2005/8/layout/radial1"/>
    <dgm:cxn modelId="{B025D535-8803-4DB4-912A-05B6C484AC08}" type="presParOf" srcId="{FB151A69-068C-4834-B6A7-57760C7C67A9}" destId="{CF2FFE85-CEE5-4E04-B716-25AFEFB8E40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4546099" y="1967927"/>
          <a:ext cx="1797951" cy="1643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Vocabulary </a:t>
          </a:r>
          <a:r>
            <a:rPr lang="ka-GE" sz="2000" kern="1200" dirty="0"/>
            <a:t> ლექსიკა</a:t>
          </a:r>
          <a:endParaRPr lang="en-US" sz="2000" kern="1200" dirty="0"/>
        </a:p>
      </dsp:txBody>
      <dsp:txXfrm>
        <a:off x="4809403" y="2208539"/>
        <a:ext cx="1271343" cy="1161779"/>
      </dsp:txXfrm>
    </dsp:sp>
    <dsp:sp modelId="{10AEF670-5D14-4356-9567-E36E6B4E1C43}">
      <dsp:nvSpPr>
        <dsp:cNvPr id="0" name=""/>
        <dsp:cNvSpPr/>
      </dsp:nvSpPr>
      <dsp:spPr>
        <a:xfrm rot="13934746">
          <a:off x="3960267" y="1633318"/>
          <a:ext cx="1197700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1197700" y="12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529175" y="1615431"/>
        <a:ext cx="59885" cy="59885"/>
      </dsp:txXfrm>
    </dsp:sp>
    <dsp:sp modelId="{DC97B75A-3B39-404A-89D7-1BBCFDBA119C}">
      <dsp:nvSpPr>
        <dsp:cNvPr id="0" name=""/>
        <dsp:cNvSpPr/>
      </dsp:nvSpPr>
      <dsp:spPr>
        <a:xfrm>
          <a:off x="2983600" y="0"/>
          <a:ext cx="1583717" cy="1266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flavour</a:t>
          </a:r>
          <a:endParaRPr lang="en-US" sz="2400" kern="1200" dirty="0"/>
        </a:p>
      </dsp:txBody>
      <dsp:txXfrm>
        <a:off x="3215530" y="185524"/>
        <a:ext cx="1119857" cy="895792"/>
      </dsp:txXfrm>
    </dsp:sp>
    <dsp:sp modelId="{F7956D89-C625-44FD-919E-833C2148F4B6}">
      <dsp:nvSpPr>
        <dsp:cNvPr id="0" name=""/>
        <dsp:cNvSpPr/>
      </dsp:nvSpPr>
      <dsp:spPr>
        <a:xfrm rot="17595269">
          <a:off x="5554715" y="1680312"/>
          <a:ext cx="723592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723592" y="12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98421" y="1674278"/>
        <a:ext cx="36179" cy="36179"/>
      </dsp:txXfrm>
    </dsp:sp>
    <dsp:sp modelId="{13FC3DFA-EC65-4A8E-AF70-4B93C9A027EC}">
      <dsp:nvSpPr>
        <dsp:cNvPr id="0" name=""/>
        <dsp:cNvSpPr/>
      </dsp:nvSpPr>
      <dsp:spPr>
        <a:xfrm>
          <a:off x="5416746" y="0"/>
          <a:ext cx="1855147" cy="139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chef</a:t>
          </a:r>
        </a:p>
      </dsp:txBody>
      <dsp:txXfrm>
        <a:off x="5688426" y="204097"/>
        <a:ext cx="1311787" cy="985469"/>
      </dsp:txXfrm>
    </dsp:sp>
    <dsp:sp modelId="{8ADCA6E1-BC1B-4191-8E83-4251D3746691}">
      <dsp:nvSpPr>
        <dsp:cNvPr id="0" name=""/>
        <dsp:cNvSpPr/>
      </dsp:nvSpPr>
      <dsp:spPr>
        <a:xfrm rot="20520208">
          <a:off x="6252535" y="2252225"/>
          <a:ext cx="1618228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1618228" y="12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21193" y="2223825"/>
        <a:ext cx="80911" cy="80911"/>
      </dsp:txXfrm>
    </dsp:sp>
    <dsp:sp modelId="{6CD2F0FC-8650-4840-826A-24AB96447FF8}">
      <dsp:nvSpPr>
        <dsp:cNvPr id="0" name=""/>
        <dsp:cNvSpPr/>
      </dsp:nvSpPr>
      <dsp:spPr>
        <a:xfrm>
          <a:off x="7797085" y="1102172"/>
          <a:ext cx="1393663" cy="139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dish</a:t>
          </a:r>
        </a:p>
      </dsp:txBody>
      <dsp:txXfrm>
        <a:off x="8001182" y="1306269"/>
        <a:ext cx="985469" cy="985469"/>
      </dsp:txXfrm>
    </dsp:sp>
    <dsp:sp modelId="{7E8C5CB4-FC2D-4878-A005-272B7526565C}">
      <dsp:nvSpPr>
        <dsp:cNvPr id="0" name=""/>
        <dsp:cNvSpPr/>
      </dsp:nvSpPr>
      <dsp:spPr>
        <a:xfrm rot="709361">
          <a:off x="6307101" y="3098469"/>
          <a:ext cx="1343881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1343881" y="12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45444" y="3076928"/>
        <a:ext cx="67194" cy="67194"/>
      </dsp:txXfrm>
    </dsp:sp>
    <dsp:sp modelId="{80CEAC33-D935-4F10-834E-4F64B8ED3B48}">
      <dsp:nvSpPr>
        <dsp:cNvPr id="0" name=""/>
        <dsp:cNvSpPr/>
      </dsp:nvSpPr>
      <dsp:spPr>
        <a:xfrm>
          <a:off x="7598641" y="2745260"/>
          <a:ext cx="1928774" cy="139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delicious</a:t>
          </a:r>
        </a:p>
      </dsp:txBody>
      <dsp:txXfrm>
        <a:off x="7881103" y="2949357"/>
        <a:ext cx="1363850" cy="985469"/>
      </dsp:txXfrm>
    </dsp:sp>
    <dsp:sp modelId="{D76DEC0A-28B7-4FF2-8286-FD8BBD46A6F2}">
      <dsp:nvSpPr>
        <dsp:cNvPr id="0" name=""/>
        <dsp:cNvSpPr/>
      </dsp:nvSpPr>
      <dsp:spPr>
        <a:xfrm rot="4212713">
          <a:off x="5626134" y="3699635"/>
          <a:ext cx="301518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301518" y="12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69355" y="3704153"/>
        <a:ext cx="15075" cy="15075"/>
      </dsp:txXfrm>
    </dsp:sp>
    <dsp:sp modelId="{B5ACCDAD-F75E-45E4-8892-E7A11F85FB3C}">
      <dsp:nvSpPr>
        <dsp:cNvPr id="0" name=""/>
        <dsp:cNvSpPr/>
      </dsp:nvSpPr>
      <dsp:spPr>
        <a:xfrm>
          <a:off x="5148794" y="3829407"/>
          <a:ext cx="1839580" cy="13860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dessert</a:t>
          </a:r>
        </a:p>
      </dsp:txBody>
      <dsp:txXfrm>
        <a:off x="5418194" y="4032386"/>
        <a:ext cx="1300780" cy="980068"/>
      </dsp:txXfrm>
    </dsp:sp>
    <dsp:sp modelId="{6E1D54AD-B3B8-448C-9BAC-125A3462F662}">
      <dsp:nvSpPr>
        <dsp:cNvPr id="0" name=""/>
        <dsp:cNvSpPr/>
      </dsp:nvSpPr>
      <dsp:spPr>
        <a:xfrm rot="8631502">
          <a:off x="3994982" y="3534258"/>
          <a:ext cx="827453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827453" y="12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88023" y="3525628"/>
        <a:ext cx="41372" cy="41372"/>
      </dsp:txXfrm>
    </dsp:sp>
    <dsp:sp modelId="{34E433DA-37DE-4897-B8D6-C03070654B1D}">
      <dsp:nvSpPr>
        <dsp:cNvPr id="0" name=""/>
        <dsp:cNvSpPr/>
      </dsp:nvSpPr>
      <dsp:spPr>
        <a:xfrm>
          <a:off x="2063924" y="3647697"/>
          <a:ext cx="2503660" cy="139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ingredients</a:t>
          </a:r>
        </a:p>
      </dsp:txBody>
      <dsp:txXfrm>
        <a:off x="2430577" y="3851794"/>
        <a:ext cx="1770354" cy="985469"/>
      </dsp:txXfrm>
    </dsp:sp>
    <dsp:sp modelId="{FF436A8E-30E0-497C-8A7B-67EC2EDAD068}">
      <dsp:nvSpPr>
        <dsp:cNvPr id="0" name=""/>
        <dsp:cNvSpPr/>
      </dsp:nvSpPr>
      <dsp:spPr>
        <a:xfrm rot="10665098">
          <a:off x="3608047" y="2831060"/>
          <a:ext cx="939242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939242" y="120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054187" y="2819635"/>
        <a:ext cx="46962" cy="46962"/>
      </dsp:txXfrm>
    </dsp:sp>
    <dsp:sp modelId="{CF2FFE85-CEE5-4E04-B716-25AFEFB8E404}">
      <dsp:nvSpPr>
        <dsp:cNvPr id="0" name=""/>
        <dsp:cNvSpPr/>
      </dsp:nvSpPr>
      <dsp:spPr>
        <a:xfrm>
          <a:off x="1649475" y="2203134"/>
          <a:ext cx="1960424" cy="13936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recipe</a:t>
          </a:r>
        </a:p>
      </dsp:txBody>
      <dsp:txXfrm>
        <a:off x="1936572" y="2407231"/>
        <a:ext cx="1386230" cy="985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5107801" y="1679104"/>
          <a:ext cx="1656525" cy="1779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Vocabulary </a:t>
          </a:r>
          <a:r>
            <a:rPr lang="ka-GE" sz="1900" kern="1200" dirty="0"/>
            <a:t> ლექსიკა</a:t>
          </a:r>
          <a:endParaRPr lang="en-US" sz="1900" kern="1200" dirty="0"/>
        </a:p>
      </dsp:txBody>
      <dsp:txXfrm>
        <a:off x="5350393" y="1939720"/>
        <a:ext cx="1171341" cy="1258368"/>
      </dsp:txXfrm>
    </dsp:sp>
    <dsp:sp modelId="{10AEF670-5D14-4356-9567-E36E6B4E1C43}">
      <dsp:nvSpPr>
        <dsp:cNvPr id="0" name=""/>
        <dsp:cNvSpPr/>
      </dsp:nvSpPr>
      <dsp:spPr>
        <a:xfrm rot="13933207">
          <a:off x="4584266" y="1472243"/>
          <a:ext cx="1019195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1019195" y="10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68384" y="1456879"/>
        <a:ext cx="50959" cy="50959"/>
      </dsp:txXfrm>
    </dsp:sp>
    <dsp:sp modelId="{DC97B75A-3B39-404A-89D7-1BBCFDBA119C}">
      <dsp:nvSpPr>
        <dsp:cNvPr id="0" name=""/>
        <dsp:cNvSpPr/>
      </dsp:nvSpPr>
      <dsp:spPr>
        <a:xfrm>
          <a:off x="3667645" y="0"/>
          <a:ext cx="1459142" cy="1167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flavour</a:t>
          </a:r>
          <a:endParaRPr lang="en-US" sz="2400" kern="1200" dirty="0"/>
        </a:p>
      </dsp:txBody>
      <dsp:txXfrm>
        <a:off x="3881331" y="170931"/>
        <a:ext cx="1031770" cy="825328"/>
      </dsp:txXfrm>
    </dsp:sp>
    <dsp:sp modelId="{F7956D89-C625-44FD-919E-833C2148F4B6}">
      <dsp:nvSpPr>
        <dsp:cNvPr id="0" name=""/>
        <dsp:cNvSpPr/>
      </dsp:nvSpPr>
      <dsp:spPr>
        <a:xfrm rot="17596443">
          <a:off x="6116171" y="1496937"/>
          <a:ext cx="553256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553256" y="10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78968" y="1493222"/>
        <a:ext cx="27662" cy="27662"/>
      </dsp:txXfrm>
    </dsp:sp>
    <dsp:sp modelId="{13FC3DFA-EC65-4A8E-AF70-4B93C9A027EC}">
      <dsp:nvSpPr>
        <dsp:cNvPr id="0" name=""/>
        <dsp:cNvSpPr/>
      </dsp:nvSpPr>
      <dsp:spPr>
        <a:xfrm>
          <a:off x="5910266" y="0"/>
          <a:ext cx="1709222" cy="1284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chef</a:t>
          </a:r>
        </a:p>
      </dsp:txBody>
      <dsp:txXfrm>
        <a:off x="6160576" y="188043"/>
        <a:ext cx="1208602" cy="907952"/>
      </dsp:txXfrm>
    </dsp:sp>
    <dsp:sp modelId="{8ADCA6E1-BC1B-4191-8E83-4251D3746691}">
      <dsp:nvSpPr>
        <dsp:cNvPr id="0" name=""/>
        <dsp:cNvSpPr/>
      </dsp:nvSpPr>
      <dsp:spPr>
        <a:xfrm rot="20520208">
          <a:off x="6692693" y="2072768"/>
          <a:ext cx="1478991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1478991" y="10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95214" y="2045909"/>
        <a:ext cx="73949" cy="73949"/>
      </dsp:txXfrm>
    </dsp:sp>
    <dsp:sp modelId="{6CD2F0FC-8650-4840-826A-24AB96447FF8}">
      <dsp:nvSpPr>
        <dsp:cNvPr id="0" name=""/>
        <dsp:cNvSpPr/>
      </dsp:nvSpPr>
      <dsp:spPr>
        <a:xfrm>
          <a:off x="8104094" y="1014032"/>
          <a:ext cx="1284038" cy="1284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dish</a:t>
          </a:r>
        </a:p>
      </dsp:txBody>
      <dsp:txXfrm>
        <a:off x="8292137" y="1202075"/>
        <a:ext cx="907952" cy="907952"/>
      </dsp:txXfrm>
    </dsp:sp>
    <dsp:sp modelId="{7E8C5CB4-FC2D-4878-A005-272B7526565C}">
      <dsp:nvSpPr>
        <dsp:cNvPr id="0" name=""/>
        <dsp:cNvSpPr/>
      </dsp:nvSpPr>
      <dsp:spPr>
        <a:xfrm rot="709361">
          <a:off x="6735954" y="2855325"/>
          <a:ext cx="1233502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1233502" y="10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21868" y="2834603"/>
        <a:ext cx="61675" cy="61675"/>
      </dsp:txXfrm>
    </dsp:sp>
    <dsp:sp modelId="{80CEAC33-D935-4F10-834E-4F64B8ED3B48}">
      <dsp:nvSpPr>
        <dsp:cNvPr id="0" name=""/>
        <dsp:cNvSpPr/>
      </dsp:nvSpPr>
      <dsp:spPr>
        <a:xfrm>
          <a:off x="7921283" y="2528429"/>
          <a:ext cx="1777057" cy="1284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delicious</a:t>
          </a:r>
        </a:p>
      </dsp:txBody>
      <dsp:txXfrm>
        <a:off x="8181527" y="2716472"/>
        <a:ext cx="1256569" cy="907952"/>
      </dsp:txXfrm>
    </dsp:sp>
    <dsp:sp modelId="{D76DEC0A-28B7-4FF2-8286-FD8BBD46A6F2}">
      <dsp:nvSpPr>
        <dsp:cNvPr id="0" name=""/>
        <dsp:cNvSpPr/>
      </dsp:nvSpPr>
      <dsp:spPr>
        <a:xfrm rot="4212713">
          <a:off x="6181586" y="3464268"/>
          <a:ext cx="160517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160517" y="10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57832" y="3470371"/>
        <a:ext cx="8025" cy="8025"/>
      </dsp:txXfrm>
    </dsp:sp>
    <dsp:sp modelId="{B5ACCDAD-F75E-45E4-8892-E7A11F85FB3C}">
      <dsp:nvSpPr>
        <dsp:cNvPr id="0" name=""/>
        <dsp:cNvSpPr/>
      </dsp:nvSpPr>
      <dsp:spPr>
        <a:xfrm>
          <a:off x="5663298" y="3527662"/>
          <a:ext cx="1694879" cy="1277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dessert</a:t>
          </a:r>
        </a:p>
      </dsp:txBody>
      <dsp:txXfrm>
        <a:off x="5911507" y="3714674"/>
        <a:ext cx="1198461" cy="902977"/>
      </dsp:txXfrm>
    </dsp:sp>
    <dsp:sp modelId="{6E1D54AD-B3B8-448C-9BAC-125A3462F662}">
      <dsp:nvSpPr>
        <dsp:cNvPr id="0" name=""/>
        <dsp:cNvSpPr/>
      </dsp:nvSpPr>
      <dsp:spPr>
        <a:xfrm rot="8566278">
          <a:off x="4614616" y="3289923"/>
          <a:ext cx="718428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718428" y="10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955869" y="3282078"/>
        <a:ext cx="35921" cy="35921"/>
      </dsp:txXfrm>
    </dsp:sp>
    <dsp:sp modelId="{34E433DA-37DE-4897-B8D6-C03070654B1D}">
      <dsp:nvSpPr>
        <dsp:cNvPr id="0" name=""/>
        <dsp:cNvSpPr/>
      </dsp:nvSpPr>
      <dsp:spPr>
        <a:xfrm>
          <a:off x="2852841" y="3393253"/>
          <a:ext cx="2306723" cy="1284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ingredients</a:t>
          </a:r>
        </a:p>
      </dsp:txBody>
      <dsp:txXfrm>
        <a:off x="3190653" y="3581296"/>
        <a:ext cx="1631099" cy="907952"/>
      </dsp:txXfrm>
    </dsp:sp>
    <dsp:sp modelId="{FF436A8E-30E0-497C-8A7B-67EC2EDAD068}">
      <dsp:nvSpPr>
        <dsp:cNvPr id="0" name=""/>
        <dsp:cNvSpPr/>
      </dsp:nvSpPr>
      <dsp:spPr>
        <a:xfrm rot="10665098">
          <a:off x="4242586" y="2608275"/>
          <a:ext cx="866100" cy="20231"/>
        </a:xfrm>
        <a:custGeom>
          <a:avLst/>
          <a:gdLst/>
          <a:ahLst/>
          <a:cxnLst/>
          <a:rect l="0" t="0" r="0" b="0"/>
          <a:pathLst>
            <a:path>
              <a:moveTo>
                <a:pt x="0" y="10115"/>
              </a:moveTo>
              <a:lnTo>
                <a:pt x="866100" y="101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53984" y="2596738"/>
        <a:ext cx="43305" cy="43305"/>
      </dsp:txXfrm>
    </dsp:sp>
    <dsp:sp modelId="{CF2FFE85-CEE5-4E04-B716-25AFEFB8E404}">
      <dsp:nvSpPr>
        <dsp:cNvPr id="0" name=""/>
        <dsp:cNvSpPr/>
      </dsp:nvSpPr>
      <dsp:spPr>
        <a:xfrm>
          <a:off x="2438076" y="2028764"/>
          <a:ext cx="1806218" cy="1284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recipe</a:t>
          </a:r>
        </a:p>
      </dsp:txBody>
      <dsp:txXfrm>
        <a:off x="2702591" y="2216807"/>
        <a:ext cx="1277188" cy="907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88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18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4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4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63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8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8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it?</a:t>
            </a:r>
          </a:p>
          <a:p>
            <a:r>
              <a:rPr lang="en-US" baseline="0" dirty="0"/>
              <a:t>Can you find your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3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29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49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ingredients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</a:t>
              </a:r>
              <a:r>
                <a:rPr lang="en-US" sz="2800" kern="1200" dirty="0"/>
                <a:t>(n.)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94134" y="4397911"/>
            <a:ext cx="4097435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ინგრედიენტები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46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6350" y="1873250"/>
            <a:ext cx="4559300" cy="3009900"/>
            <a:chOff x="2967612" y="16169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67612" y="16169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recipe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29004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რეცეპტი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35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16350" y="1873250"/>
            <a:ext cx="4559300" cy="3009900"/>
            <a:chOff x="2967612" y="16169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67612" y="16169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restaurant 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(n.)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78216" y="449205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რესტორანი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86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BB08863-D639-1A4F-8B4A-BD2E07A9F35F}"/>
              </a:ext>
            </a:extLst>
          </p:cNvPr>
          <p:cNvSpPr/>
          <p:nvPr/>
        </p:nvSpPr>
        <p:spPr>
          <a:xfrm>
            <a:off x="5922620" y="639114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087E04-4984-6F40-899F-CFE6D4A8EA89}"/>
              </a:ext>
            </a:extLst>
          </p:cNvPr>
          <p:cNvSpPr txBox="1"/>
          <p:nvPr/>
        </p:nvSpPr>
        <p:spPr>
          <a:xfrm>
            <a:off x="5928793" y="693034"/>
            <a:ext cx="5650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Vocabulary - </a:t>
            </a:r>
            <a:r>
              <a:rPr lang="ka-GE" sz="4200" dirty="0">
                <a:solidFill>
                  <a:schemeClr val="bg1"/>
                </a:solidFill>
              </a:rPr>
              <a:t>ლექსიკა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19562" y="1657983"/>
            <a:ext cx="10459753" cy="1098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Match the words with their meanings</a:t>
            </a:r>
            <a:endParaRPr lang="ka-GE" sz="2400" dirty="0"/>
          </a:p>
          <a:p>
            <a:pPr algn="ctr"/>
            <a:r>
              <a:rPr lang="ka-GE" sz="2400" dirty="0"/>
              <a:t>დაუკავშირეთ სიტყვები </a:t>
            </a:r>
            <a:r>
              <a:rPr lang="ka-GE" sz="2400" dirty="0" smtClean="0"/>
              <a:t>მნიშვნელობებს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6987" y="3063834"/>
            <a:ext cx="2671948" cy="310854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hef </a:t>
            </a:r>
            <a:r>
              <a:rPr lang="en-US" sz="2800" dirty="0">
                <a:solidFill>
                  <a:schemeClr val="bg1"/>
                </a:solidFill>
              </a:rPr>
              <a:t>(n.)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f</a:t>
            </a:r>
            <a:r>
              <a:rPr lang="en-US" sz="2800" dirty="0" err="1" smtClean="0">
                <a:solidFill>
                  <a:schemeClr val="bg1"/>
                </a:solidFill>
              </a:rPr>
              <a:t>lavour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(n.)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elicious </a:t>
            </a:r>
            <a:r>
              <a:rPr lang="en-US" sz="2800" dirty="0">
                <a:solidFill>
                  <a:schemeClr val="bg1"/>
                </a:solidFill>
              </a:rPr>
              <a:t>(adj.)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ish </a:t>
            </a:r>
            <a:r>
              <a:rPr lang="en-US" sz="2800" dirty="0">
                <a:solidFill>
                  <a:schemeClr val="bg1"/>
                </a:solidFill>
              </a:rPr>
              <a:t>(n.)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ngredients(n</a:t>
            </a:r>
            <a:r>
              <a:rPr lang="en-US" sz="2800" dirty="0">
                <a:solidFill>
                  <a:schemeClr val="bg1"/>
                </a:solidFill>
              </a:rPr>
              <a:t>.)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r</a:t>
            </a:r>
            <a:r>
              <a:rPr lang="en-US" sz="2800" dirty="0" smtClean="0">
                <a:solidFill>
                  <a:schemeClr val="bg1"/>
                </a:solidFill>
              </a:rPr>
              <a:t>ecipe </a:t>
            </a:r>
            <a:r>
              <a:rPr lang="en-US" sz="2800" dirty="0">
                <a:solidFill>
                  <a:schemeClr val="bg1"/>
                </a:solidFill>
              </a:rPr>
              <a:t>(n.)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essert </a:t>
            </a:r>
            <a:r>
              <a:rPr lang="en-US" sz="2800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6164" y="2833141"/>
            <a:ext cx="6172456" cy="35394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514350" indent="-514350">
              <a:buAutoNum type="alphaUcParenR"/>
            </a:pPr>
            <a:r>
              <a:rPr lang="en-US" sz="2800" dirty="0">
                <a:solidFill>
                  <a:schemeClr val="bg1"/>
                </a:solidFill>
              </a:rPr>
              <a:t>something with a pleasant taste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chemeClr val="bg1"/>
                </a:solidFill>
              </a:rPr>
              <a:t>instructions to make a dish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chemeClr val="bg1"/>
                </a:solidFill>
              </a:rPr>
              <a:t>specially cooked food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chemeClr val="bg1"/>
                </a:solidFill>
              </a:rPr>
              <a:t>something you eat at the end of the meal (e.g. ice-cream)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chemeClr val="bg1"/>
                </a:solidFill>
              </a:rPr>
              <a:t>a professional cook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chemeClr val="bg1"/>
                </a:solidFill>
              </a:rPr>
              <a:t>food or liquid you use to make a dish</a:t>
            </a:r>
          </a:p>
          <a:p>
            <a:pPr marL="514350" indent="-514350">
              <a:buAutoNum type="alphaUcParenR"/>
            </a:pPr>
            <a:r>
              <a:rPr lang="en-US" sz="2800" dirty="0">
                <a:solidFill>
                  <a:schemeClr val="bg1"/>
                </a:solidFill>
              </a:rPr>
              <a:t>a special taste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24447" y="3325091"/>
            <a:ext cx="3298173" cy="187630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2766951" y="3776353"/>
            <a:ext cx="3079213" cy="225868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98935" y="3063834"/>
            <a:ext cx="2323685" cy="119940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24447" y="3966358"/>
            <a:ext cx="3298173" cy="65174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98935" y="5035138"/>
            <a:ext cx="2323685" cy="67689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932963" y="3591933"/>
            <a:ext cx="2989657" cy="19122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32963" y="4292231"/>
            <a:ext cx="3075951" cy="159793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6237317" y="561385"/>
            <a:ext cx="539146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800" dirty="0">
                <a:solidFill>
                  <a:schemeClr val="bg1"/>
                </a:solidFill>
              </a:rPr>
              <a:t>    </a:t>
            </a:r>
            <a:r>
              <a:rPr lang="en-US" sz="4000" dirty="0">
                <a:solidFill>
                  <a:schemeClr val="bg1"/>
                </a:solidFill>
              </a:rPr>
              <a:t>Vocabulary - </a:t>
            </a:r>
            <a:r>
              <a:rPr lang="ka-GE" sz="4000" dirty="0">
                <a:solidFill>
                  <a:schemeClr val="bg1"/>
                </a:solidFill>
              </a:rPr>
              <a:t>ლექსიკა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53CAE75-DCB1-D34A-855D-2A2CDAB7899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53FF7-40FB-C548-97D2-96995E59B9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1595559" y="1877632"/>
            <a:ext cx="8966200" cy="860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Complete the conversation with the words</a:t>
            </a:r>
          </a:p>
          <a:p>
            <a:pPr marL="0" indent="0" algn="ctr">
              <a:buNone/>
            </a:pPr>
            <a:r>
              <a:rPr lang="ka-GE" sz="2400" dirty="0"/>
              <a:t>დაასრულეთ</a:t>
            </a:r>
            <a:r>
              <a:rPr lang="en-US" sz="2400" dirty="0"/>
              <a:t> </a:t>
            </a:r>
            <a:r>
              <a:rPr lang="ka-GE" sz="2400" dirty="0"/>
              <a:t>დიალოგი სწორი სიტყვებით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5748" y="5917690"/>
            <a:ext cx="135981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flavour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5221" y="5920625"/>
            <a:ext cx="140347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dessert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82828" y="5917688"/>
            <a:ext cx="174171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ingredients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9DA1C3-0BF2-D04A-BC23-E015FAF5DEF0}"/>
              </a:ext>
            </a:extLst>
          </p:cNvPr>
          <p:cNvSpPr/>
          <p:nvPr/>
        </p:nvSpPr>
        <p:spPr>
          <a:xfrm>
            <a:off x="1595559" y="2987040"/>
            <a:ext cx="8897556" cy="268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Zack: Helen, your dish looks interesting. Is it good?</a:t>
            </a:r>
          </a:p>
          <a:p>
            <a:r>
              <a:rPr lang="en-US" sz="2800" dirty="0">
                <a:solidFill>
                  <a:schemeClr val="bg1"/>
                </a:solidFill>
              </a:rPr>
              <a:t>Helen: It is ……………..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Zack: Do you know who is the …………..   of this restaurant?</a:t>
            </a:r>
          </a:p>
          <a:p>
            <a:r>
              <a:rPr lang="en-US" sz="2800" dirty="0">
                <a:solidFill>
                  <a:schemeClr val="bg1"/>
                </a:solidFill>
              </a:rPr>
              <a:t>Helen: I want to ask him/her for the ………...  of this ……….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65536" y="5917688"/>
            <a:ext cx="104851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   dish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99805" y="5917688"/>
            <a:ext cx="162426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delicious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78362" y="5917688"/>
            <a:ext cx="112166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dirty="0">
                <a:solidFill>
                  <a:schemeClr val="bg1"/>
                </a:solidFill>
              </a:rPr>
              <a:t>recipe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72014" y="5917688"/>
            <a:ext cx="111246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   chef</a:t>
            </a:r>
          </a:p>
        </p:txBody>
      </p:sp>
    </p:spTree>
    <p:extLst>
      <p:ext uri="{BB962C8B-B14F-4D97-AF65-F5344CB8AC3E}">
        <p14:creationId xmlns:p14="http://schemas.microsoft.com/office/powerpoint/2010/main" val="37204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2894 L -0.44193 -0.32593 C -0.51068 -0.3757 -0.4181 -0.32847 -0.41393 -0.32778 C -0.40976 -0.32709 -0.41328 -0.32477 -0.41693 -0.32246 " pathEditMode="relative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3 -0.01829 L 0.06706 -0.21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25833 -0.112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-0.00949 L -0.12877 -0.1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21C104-E422-9041-9888-52E497467C44}"/>
              </a:ext>
            </a:extLst>
          </p:cNvPr>
          <p:cNvSpPr/>
          <p:nvPr/>
        </p:nvSpPr>
        <p:spPr>
          <a:xfrm>
            <a:off x="6237317" y="561385"/>
            <a:ext cx="539146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800" dirty="0">
                <a:solidFill>
                  <a:schemeClr val="bg1"/>
                </a:solidFill>
              </a:rPr>
              <a:t>    </a:t>
            </a:r>
            <a:r>
              <a:rPr lang="en-US" sz="4000" dirty="0">
                <a:solidFill>
                  <a:schemeClr val="bg1"/>
                </a:solidFill>
              </a:rPr>
              <a:t>Vocabulary - </a:t>
            </a:r>
            <a:r>
              <a:rPr lang="ka-GE" sz="4000" dirty="0">
                <a:solidFill>
                  <a:schemeClr val="bg1"/>
                </a:solidFill>
              </a:rPr>
              <a:t>ლექსიკა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F53CAE75-DCB1-D34A-855D-2A2CDAB7899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53FF7-40FB-C548-97D2-96995E59B9B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idx="1"/>
          </p:nvPr>
        </p:nvSpPr>
        <p:spPr>
          <a:xfrm>
            <a:off x="1173988" y="1830460"/>
            <a:ext cx="8966200" cy="860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Complete the conversation with the words</a:t>
            </a:r>
          </a:p>
          <a:p>
            <a:pPr marL="0" indent="0" algn="ctr">
              <a:buNone/>
            </a:pPr>
            <a:r>
              <a:rPr lang="ka-GE" sz="2400" dirty="0"/>
              <a:t>დაასრულეთ</a:t>
            </a:r>
            <a:r>
              <a:rPr lang="en-US" sz="2400" dirty="0"/>
              <a:t> </a:t>
            </a:r>
            <a:r>
              <a:rPr lang="ka-GE" sz="2400" dirty="0"/>
              <a:t>დიალოგი სწორი სიტყვებით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6526EF-1C53-E94F-9BED-9C837277EBAD}"/>
              </a:ext>
            </a:extLst>
          </p:cNvPr>
          <p:cNvSpPr/>
          <p:nvPr/>
        </p:nvSpPr>
        <p:spPr>
          <a:xfrm>
            <a:off x="1173988" y="3052736"/>
            <a:ext cx="8966200" cy="2178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Zack: Oh, I </a:t>
            </a:r>
            <a:r>
              <a:rPr lang="en-US" sz="2400" dirty="0" smtClean="0">
                <a:solidFill>
                  <a:schemeClr val="bg1"/>
                </a:solidFill>
              </a:rPr>
              <a:t>don’t </a:t>
            </a:r>
            <a:r>
              <a:rPr lang="en-US" sz="2400" dirty="0">
                <a:solidFill>
                  <a:schemeClr val="bg1"/>
                </a:solidFill>
              </a:rPr>
              <a:t>know, but I can say that ………..           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at </a:t>
            </a:r>
            <a:r>
              <a:rPr lang="en-US" sz="2400" dirty="0">
                <a:solidFill>
                  <a:schemeClr val="bg1"/>
                </a:solidFill>
              </a:rPr>
              <a:t>this restaurant is great.</a:t>
            </a:r>
          </a:p>
          <a:p>
            <a:r>
              <a:rPr lang="en-US" sz="2400" dirty="0">
                <a:solidFill>
                  <a:schemeClr val="bg1"/>
                </a:solidFill>
              </a:rPr>
              <a:t>Helen: Yes, as I know ice cream is delicious here.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Zach: Ok! Which ………………… would you like? </a:t>
            </a:r>
          </a:p>
          <a:p>
            <a:r>
              <a:rPr lang="en-US" sz="2400" dirty="0">
                <a:solidFill>
                  <a:schemeClr val="bg1"/>
                </a:solidFill>
              </a:rPr>
              <a:t>Helen: Chocolate one. Also let’s ask what other ……………..         it has.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660F3B-B0C5-1341-8AEA-9614098CBFBF}"/>
              </a:ext>
            </a:extLst>
          </p:cNvPr>
          <p:cNvSpPr txBox="1"/>
          <p:nvPr/>
        </p:nvSpPr>
        <p:spPr>
          <a:xfrm>
            <a:off x="247667" y="5698234"/>
            <a:ext cx="135981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flavour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F76122-253B-5143-92FE-4A5B95B11963}"/>
              </a:ext>
            </a:extLst>
          </p:cNvPr>
          <p:cNvSpPr txBox="1"/>
          <p:nvPr/>
        </p:nvSpPr>
        <p:spPr>
          <a:xfrm>
            <a:off x="1947140" y="5701169"/>
            <a:ext cx="140347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   des</a:t>
            </a:r>
            <a:r>
              <a:rPr lang="en-GB" sz="2400" dirty="0">
                <a:solidFill>
                  <a:schemeClr val="bg1"/>
                </a:solidFill>
              </a:rPr>
              <a:t>s</a:t>
            </a:r>
            <a:r>
              <a:rPr lang="en-US" sz="2400" dirty="0" err="1">
                <a:solidFill>
                  <a:schemeClr val="bg1"/>
                </a:solidFill>
              </a:rPr>
              <a:t>ert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82EC60-7719-974A-A326-C6D99421DFB8}"/>
              </a:ext>
            </a:extLst>
          </p:cNvPr>
          <p:cNvSpPr txBox="1"/>
          <p:nvPr/>
        </p:nvSpPr>
        <p:spPr>
          <a:xfrm>
            <a:off x="6646129" y="5698232"/>
            <a:ext cx="174171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ingredients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BA1257-037F-774E-A5A8-B075BDBB3FD5}"/>
              </a:ext>
            </a:extLst>
          </p:cNvPr>
          <p:cNvSpPr txBox="1"/>
          <p:nvPr/>
        </p:nvSpPr>
        <p:spPr>
          <a:xfrm>
            <a:off x="10505034" y="5698232"/>
            <a:ext cx="112374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   dish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B14045-2B9D-E840-BE53-9E6F56CF7EEC}"/>
              </a:ext>
            </a:extLst>
          </p:cNvPr>
          <p:cNvSpPr txBox="1"/>
          <p:nvPr/>
        </p:nvSpPr>
        <p:spPr>
          <a:xfrm>
            <a:off x="8731041" y="5698232"/>
            <a:ext cx="162426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delicious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8C1DBB-30AF-0B4E-9705-BF662C039C11}"/>
              </a:ext>
            </a:extLst>
          </p:cNvPr>
          <p:cNvSpPr txBox="1"/>
          <p:nvPr/>
        </p:nvSpPr>
        <p:spPr>
          <a:xfrm>
            <a:off x="3690281" y="5698232"/>
            <a:ext cx="112166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dirty="0">
                <a:solidFill>
                  <a:schemeClr val="bg1"/>
                </a:solidFill>
              </a:rPr>
              <a:t>recipe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3F1AB0-F0AA-C641-A4F3-9A27B42BDCA2}"/>
              </a:ext>
            </a:extLst>
          </p:cNvPr>
          <p:cNvSpPr txBox="1"/>
          <p:nvPr/>
        </p:nvSpPr>
        <p:spPr>
          <a:xfrm>
            <a:off x="5124853" y="5698232"/>
            <a:ext cx="111246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</a:rPr>
              <a:t>chef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3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73 0.00255 L 0.33893 -0.382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83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3 -0.03356 L 0.25391 -0.18356 " pathEditMode="relative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2 -0.01991 L 0.03502 -0.1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0;p1">
            <a:extLst>
              <a:ext uri="{FF2B5EF4-FFF2-40B4-BE49-F238E27FC236}">
                <a16:creationId xmlns:a16="http://schemas.microsoft.com/office/drawing/2014/main" id="{D0038D3C-9FFC-9D46-AE3E-34CEB044A23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6175408" y="518808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836347" y="435630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21" y="2793412"/>
            <a:ext cx="3885449" cy="3467595"/>
          </a:xfrm>
          <a:prstGeom prst="rect">
            <a:avLst/>
          </a:prstGeom>
        </p:spPr>
      </p:pic>
      <p:pic>
        <p:nvPicPr>
          <p:cNvPr id="1028" name="Picture 4" descr="Cartoon Restaurant, Commercial, Shop Renderings, Store Design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08" y="2775443"/>
            <a:ext cx="3838994" cy="34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8127" y="1622037"/>
            <a:ext cx="818233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What is the connection between these two photos?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       </a:t>
            </a:r>
            <a:r>
              <a:rPr lang="ka-GE" sz="2800" dirty="0" smtClean="0">
                <a:solidFill>
                  <a:schemeClr val="bg1"/>
                </a:solidFill>
              </a:rPr>
              <a:t>რა </a:t>
            </a:r>
            <a:r>
              <a:rPr lang="ka-GE" sz="2800" dirty="0">
                <a:solidFill>
                  <a:schemeClr val="bg1"/>
                </a:solidFill>
              </a:rPr>
              <a:t>საერთო აქვს ამ ორ ფოტოს?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32D4414C-1476-644F-AC66-705A50F440B9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FA5E38-8AD3-7545-BBFB-B71F43FBE8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A35B7DE-D60E-2C49-B6E7-10AF42F7BD26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DAAA-9689-1941-A57D-3610C748C926}"/>
              </a:ext>
            </a:extLst>
          </p:cNvPr>
          <p:cNvSpPr txBox="1"/>
          <p:nvPr/>
        </p:nvSpPr>
        <p:spPr>
          <a:xfrm>
            <a:off x="6077810" y="480082"/>
            <a:ext cx="5053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31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F1DB82-D714-5441-AE52-BC582208ABB0}"/>
              </a:ext>
            </a:extLst>
          </p:cNvPr>
          <p:cNvSpPr txBox="1"/>
          <p:nvPr/>
        </p:nvSpPr>
        <p:spPr>
          <a:xfrm>
            <a:off x="2593957" y="165181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BD209A-8A85-324A-801A-499C3A6F33C2}"/>
              </a:ext>
            </a:extLst>
          </p:cNvPr>
          <p:cNvSpPr txBox="1"/>
          <p:nvPr/>
        </p:nvSpPr>
        <p:spPr>
          <a:xfrm>
            <a:off x="5919019" y="1556139"/>
            <a:ext cx="35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Content Placeholder 7"/>
          <p:cNvSpPr>
            <a:spLocks noGrp="1"/>
          </p:cNvSpPr>
          <p:nvPr>
            <p:ph idx="1"/>
          </p:nvPr>
        </p:nvSpPr>
        <p:spPr>
          <a:xfrm>
            <a:off x="949508" y="1832511"/>
            <a:ext cx="9939021" cy="4061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949508" y="1832510"/>
            <a:ext cx="10591800" cy="4758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Kate is from Britain but she lives in Georgia. She has a restaurant in Tbilisi and she is a chef.  She knows almost </a:t>
            </a:r>
            <a:r>
              <a:rPr lang="en-US" sz="2000" b="1" dirty="0" smtClean="0">
                <a:solidFill>
                  <a:schemeClr val="bg1"/>
                </a:solidFill>
              </a:rPr>
              <a:t>all </a:t>
            </a:r>
            <a:r>
              <a:rPr lang="en-US" sz="2000" b="1" dirty="0">
                <a:solidFill>
                  <a:schemeClr val="bg1"/>
                </a:solidFill>
              </a:rPr>
              <a:t>Georgian food and </a:t>
            </a:r>
            <a:r>
              <a:rPr lang="en-US" sz="2000" b="1" dirty="0" smtClean="0">
                <a:solidFill>
                  <a:schemeClr val="bg1"/>
                </a:solidFill>
              </a:rPr>
              <a:t>she knows all of </a:t>
            </a:r>
            <a:r>
              <a:rPr lang="en-US" sz="2000" b="1" dirty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recipes </a:t>
            </a:r>
            <a:r>
              <a:rPr lang="en-US" sz="2000" b="1" dirty="0">
                <a:solidFill>
                  <a:schemeClr val="bg1"/>
                </a:solidFill>
              </a:rPr>
              <a:t>for </a:t>
            </a:r>
            <a:r>
              <a:rPr lang="en-US" sz="2000" b="1" dirty="0" smtClean="0">
                <a:solidFill>
                  <a:schemeClr val="bg1"/>
                </a:solidFill>
              </a:rPr>
              <a:t>them</a:t>
            </a:r>
            <a:r>
              <a:rPr lang="en-US" sz="2000" b="1" dirty="0">
                <a:solidFill>
                  <a:schemeClr val="bg1"/>
                </a:solidFill>
              </a:rPr>
              <a:t>. She cooks all Georgian dishes with special ingredients; that’s why they are delicious. In her restaurant </a:t>
            </a:r>
            <a:r>
              <a:rPr lang="en-US" sz="2000" b="1" dirty="0" smtClean="0">
                <a:solidFill>
                  <a:schemeClr val="bg1"/>
                </a:solidFill>
              </a:rPr>
              <a:t>she makes different dishes with </a:t>
            </a:r>
            <a:r>
              <a:rPr lang="en-US" sz="2000" b="1" dirty="0">
                <a:solidFill>
                  <a:schemeClr val="bg1"/>
                </a:solidFill>
              </a:rPr>
              <a:t>different </a:t>
            </a:r>
            <a:r>
              <a:rPr lang="en-US" sz="2000" b="1" dirty="0" err="1" smtClean="0">
                <a:solidFill>
                  <a:schemeClr val="bg1"/>
                </a:solidFill>
              </a:rPr>
              <a:t>flavours</a:t>
            </a:r>
            <a:r>
              <a:rPr lang="en-US" sz="2000" b="1" dirty="0" smtClean="0">
                <a:solidFill>
                  <a:schemeClr val="bg1"/>
                </a:solidFill>
              </a:rPr>
              <a:t>, that’s why so many people come.</a:t>
            </a:r>
            <a:endParaRPr lang="en-US" sz="2000" b="1" dirty="0">
              <a:solidFill>
                <a:schemeClr val="bg1"/>
              </a:solidFill>
            </a:endParaRPr>
          </a:p>
          <a:p>
            <a:pPr algn="just"/>
            <a:endParaRPr lang="en-US" sz="2000" b="1" dirty="0">
              <a:solidFill>
                <a:schemeClr val="bg1"/>
              </a:solidFill>
            </a:endParaRPr>
          </a:p>
          <a:p>
            <a:pPr algn="just"/>
            <a:r>
              <a:rPr lang="en-US" sz="2000" b="1" dirty="0">
                <a:solidFill>
                  <a:schemeClr val="bg1"/>
                </a:solidFill>
              </a:rPr>
              <a:t>Kate has a friend Mark.</a:t>
            </a:r>
            <a:r>
              <a:rPr lang="ka-GE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He is from France and he </a:t>
            </a:r>
            <a:r>
              <a:rPr lang="en-US" sz="2000" b="1" dirty="0" smtClean="0">
                <a:solidFill>
                  <a:schemeClr val="bg1"/>
                </a:solidFill>
              </a:rPr>
              <a:t>works at </a:t>
            </a:r>
            <a:r>
              <a:rPr lang="en-US" sz="2000" b="1" dirty="0">
                <a:solidFill>
                  <a:schemeClr val="bg1"/>
                </a:solidFill>
              </a:rPr>
              <a:t>Kate’s restaurant. Mark can’t cook Georgian </a:t>
            </a:r>
            <a:r>
              <a:rPr lang="en-US" sz="2000" b="1" dirty="0" smtClean="0">
                <a:solidFill>
                  <a:schemeClr val="bg1"/>
                </a:solidFill>
              </a:rPr>
              <a:t>traditional dishes, </a:t>
            </a:r>
            <a:r>
              <a:rPr lang="en-US" sz="2000" b="1" dirty="0">
                <a:solidFill>
                  <a:schemeClr val="bg1"/>
                </a:solidFill>
              </a:rPr>
              <a:t>but he can make French desserts. Some people often go to that restaurant to eat only Mark’s desserts. Mark </a:t>
            </a:r>
            <a:r>
              <a:rPr lang="en-US" sz="2000" b="1" dirty="0" smtClean="0">
                <a:solidFill>
                  <a:schemeClr val="bg1"/>
                </a:solidFill>
              </a:rPr>
              <a:t>buys ingredients </a:t>
            </a:r>
            <a:r>
              <a:rPr lang="en-US" sz="2000" b="1" dirty="0">
                <a:solidFill>
                  <a:schemeClr val="bg1"/>
                </a:solidFill>
              </a:rPr>
              <a:t>in the French </a:t>
            </a:r>
            <a:r>
              <a:rPr lang="en-US" sz="2000" b="1" dirty="0" smtClean="0">
                <a:solidFill>
                  <a:schemeClr val="bg1"/>
                </a:solidFill>
              </a:rPr>
              <a:t>supermarket. Sometimes people go to that restaurant to eat only that dessert.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42098" y="1802890"/>
            <a:ext cx="719539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Match the sentences with the </a:t>
            </a:r>
            <a:r>
              <a:rPr lang="en-US" sz="2800" dirty="0" smtClean="0">
                <a:solidFill>
                  <a:schemeClr val="bg1"/>
                </a:solidFill>
              </a:rPr>
              <a:t>pictures.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დაუკავშირეთ წინადადებები </a:t>
            </a:r>
            <a:r>
              <a:rPr lang="ka-GE" sz="2800" dirty="0" smtClean="0">
                <a:solidFill>
                  <a:schemeClr val="bg1"/>
                </a:solidFill>
              </a:rPr>
              <a:t>ფოტოებს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46" y="3690849"/>
            <a:ext cx="2774200" cy="230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79" y="3643723"/>
            <a:ext cx="2591667" cy="23731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39493" y="2879692"/>
            <a:ext cx="149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Kate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73298" y="2759931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Mark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0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7" y="561380"/>
            <a:ext cx="429664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070513" y="1605638"/>
            <a:ext cx="719539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Match the sentences with the </a:t>
            </a:r>
            <a:r>
              <a:rPr lang="en-US" sz="2800" dirty="0" smtClean="0">
                <a:solidFill>
                  <a:schemeClr val="bg1"/>
                </a:solidFill>
              </a:rPr>
              <a:t>pictures.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დაუკავშირეთ წინადადებები </a:t>
            </a:r>
            <a:r>
              <a:rPr lang="ka-GE" sz="2800" dirty="0" smtClean="0">
                <a:solidFill>
                  <a:schemeClr val="bg1"/>
                </a:solidFill>
              </a:rPr>
              <a:t>ფოტოებს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45" y="4006893"/>
            <a:ext cx="2774200" cy="230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46" y="3886378"/>
            <a:ext cx="2515906" cy="23038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3692" y="3039045"/>
            <a:ext cx="149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Kate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4312" y="3042774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Mark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498" y="2677180"/>
            <a:ext cx="569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Who is from Britain? </a:t>
            </a:r>
          </a:p>
        </p:txBody>
      </p:sp>
    </p:spTree>
    <p:extLst>
      <p:ext uri="{BB962C8B-B14F-4D97-AF65-F5344CB8AC3E}">
        <p14:creationId xmlns:p14="http://schemas.microsoft.com/office/powerpoint/2010/main" val="2998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3281982"/>
            <a:ext cx="12207936" cy="193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</a:rPr>
              <a:t>Cooking</a:t>
            </a:r>
          </a:p>
          <a:p>
            <a:pPr algn="ctr"/>
            <a:r>
              <a:rPr lang="ka-GE" sz="6600" dirty="0" smtClean="0">
                <a:solidFill>
                  <a:schemeClr val="bg1"/>
                </a:solidFill>
              </a:rPr>
              <a:t>საჭმლის მომზადება</a:t>
            </a:r>
            <a:endParaRPr lang="en-US" sz="6600" dirty="0">
              <a:solidFill>
                <a:schemeClr val="bg1"/>
              </a:solidFill>
            </a:endParaRPr>
          </a:p>
          <a:p>
            <a:pPr algn="ctr"/>
            <a:endParaRPr lang="en-US" sz="6600" b="1" i="1" dirty="0">
              <a:solidFill>
                <a:schemeClr val="bg1"/>
              </a:solidFill>
            </a:endParaRPr>
          </a:p>
          <a:p>
            <a:pPr algn="ctr"/>
            <a:endParaRPr lang="en-US" sz="6600" b="1" i="1" dirty="0">
              <a:solidFill>
                <a:schemeClr val="bg1"/>
              </a:solidFill>
            </a:endParaRPr>
          </a:p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359742" y="4570825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359742" y="4760903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ზოგადი ინგლისური დონე</a:t>
            </a:r>
            <a:r>
              <a:rPr lang="en-GB" sz="3600" dirty="0">
                <a:solidFill>
                  <a:schemeClr val="bg1"/>
                </a:solidFill>
              </a:rPr>
              <a:t>:</a:t>
            </a:r>
            <a:r>
              <a:rPr lang="en-US" sz="3600" dirty="0">
                <a:solidFill>
                  <a:schemeClr val="bg1"/>
                </a:solidFill>
              </a:rPr>
              <a:t> A1+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7" y="561380"/>
            <a:ext cx="429664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070513" y="1605638"/>
            <a:ext cx="719539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Match the sentences with the </a:t>
            </a:r>
            <a:r>
              <a:rPr lang="en-US" sz="2800" dirty="0" smtClean="0">
                <a:solidFill>
                  <a:schemeClr val="bg1"/>
                </a:solidFill>
              </a:rPr>
              <a:t>pictures.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დაუკავშირეთ წინადადებები </a:t>
            </a:r>
            <a:r>
              <a:rPr lang="ka-GE" sz="2800" dirty="0" smtClean="0">
                <a:solidFill>
                  <a:schemeClr val="bg1"/>
                </a:solidFill>
              </a:rPr>
              <a:t>ფოტოებს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45" y="4006893"/>
            <a:ext cx="2774200" cy="230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46" y="3886378"/>
            <a:ext cx="2515906" cy="23038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3692" y="3039045"/>
            <a:ext cx="149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Kate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4312" y="3042774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Mark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498" y="2677180"/>
            <a:ext cx="569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Who is from France?</a:t>
            </a:r>
          </a:p>
        </p:txBody>
      </p:sp>
    </p:spTree>
    <p:extLst>
      <p:ext uri="{BB962C8B-B14F-4D97-AF65-F5344CB8AC3E}">
        <p14:creationId xmlns:p14="http://schemas.microsoft.com/office/powerpoint/2010/main" val="34591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7" y="561380"/>
            <a:ext cx="429664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070513" y="1605638"/>
            <a:ext cx="719539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Match the sentences with the </a:t>
            </a:r>
            <a:r>
              <a:rPr lang="en-US" sz="2800" dirty="0" smtClean="0">
                <a:solidFill>
                  <a:schemeClr val="bg1"/>
                </a:solidFill>
              </a:rPr>
              <a:t>pictures.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დაუკავშირეთ წინადადებები </a:t>
            </a:r>
            <a:r>
              <a:rPr lang="ka-GE" sz="2800" dirty="0" smtClean="0">
                <a:solidFill>
                  <a:schemeClr val="bg1"/>
                </a:solidFill>
              </a:rPr>
              <a:t>ფოტოებს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45" y="4006893"/>
            <a:ext cx="2774200" cy="230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46" y="3886378"/>
            <a:ext cx="2515906" cy="23038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3692" y="3039045"/>
            <a:ext cx="149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Kate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4312" y="3042774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Mark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498" y="2677180"/>
            <a:ext cx="569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Who is a </a:t>
            </a:r>
            <a:r>
              <a:rPr lang="en-US" sz="2800" dirty="0" smtClean="0">
                <a:solidFill>
                  <a:schemeClr val="bg1"/>
                </a:solidFill>
              </a:rPr>
              <a:t>chef</a:t>
            </a:r>
            <a:r>
              <a:rPr lang="en-US" sz="2800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898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7" y="561380"/>
            <a:ext cx="429664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070513" y="1605638"/>
            <a:ext cx="719539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Match the sentences with the </a:t>
            </a:r>
            <a:r>
              <a:rPr lang="en-US" sz="2800" dirty="0" smtClean="0">
                <a:solidFill>
                  <a:schemeClr val="bg1"/>
                </a:solidFill>
              </a:rPr>
              <a:t>pictures.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დაუკავშირეთ წინადადებები </a:t>
            </a:r>
            <a:r>
              <a:rPr lang="ka-GE" sz="2800" dirty="0" smtClean="0">
                <a:solidFill>
                  <a:schemeClr val="bg1"/>
                </a:solidFill>
              </a:rPr>
              <a:t>ფოტოებს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45" y="4006893"/>
            <a:ext cx="2774200" cy="230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46" y="3886378"/>
            <a:ext cx="2515906" cy="23038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3692" y="3039045"/>
            <a:ext cx="149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Kate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4312" y="3042774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Mark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498" y="2677180"/>
            <a:ext cx="569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Who can make Georgian dishes? </a:t>
            </a:r>
          </a:p>
        </p:txBody>
      </p:sp>
    </p:spTree>
    <p:extLst>
      <p:ext uri="{BB962C8B-B14F-4D97-AF65-F5344CB8AC3E}">
        <p14:creationId xmlns:p14="http://schemas.microsoft.com/office/powerpoint/2010/main" val="2613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7" y="561380"/>
            <a:ext cx="429664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070513" y="1605638"/>
            <a:ext cx="719539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Match the sentences with the </a:t>
            </a:r>
            <a:r>
              <a:rPr lang="en-US" sz="2800" dirty="0" smtClean="0">
                <a:solidFill>
                  <a:schemeClr val="bg1"/>
                </a:solidFill>
              </a:rPr>
              <a:t>pictures.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დაუკავშირეთ წინადადებები </a:t>
            </a:r>
            <a:r>
              <a:rPr lang="ka-GE" sz="2800" dirty="0" smtClean="0">
                <a:solidFill>
                  <a:schemeClr val="bg1"/>
                </a:solidFill>
              </a:rPr>
              <a:t>ფოტოებს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45" y="4006893"/>
            <a:ext cx="2774200" cy="230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46" y="3886378"/>
            <a:ext cx="2515906" cy="23038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3692" y="3039045"/>
            <a:ext cx="149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Kate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4312" y="3042774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Mark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498" y="2677180"/>
            <a:ext cx="569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Who can make French dishes?</a:t>
            </a:r>
          </a:p>
        </p:txBody>
      </p:sp>
    </p:spTree>
    <p:extLst>
      <p:ext uri="{BB962C8B-B14F-4D97-AF65-F5344CB8AC3E}">
        <p14:creationId xmlns:p14="http://schemas.microsoft.com/office/powerpoint/2010/main" val="25271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7" y="561380"/>
            <a:ext cx="429664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070513" y="1605638"/>
            <a:ext cx="719539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Match the sentences with the </a:t>
            </a:r>
            <a:r>
              <a:rPr lang="en-US" sz="2800" dirty="0" smtClean="0">
                <a:solidFill>
                  <a:schemeClr val="bg1"/>
                </a:solidFill>
              </a:rPr>
              <a:t>pictures.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დაუკავშირეთ წინადადებები </a:t>
            </a:r>
            <a:r>
              <a:rPr lang="ka-GE" sz="2800" dirty="0" smtClean="0">
                <a:solidFill>
                  <a:schemeClr val="bg1"/>
                </a:solidFill>
              </a:rPr>
              <a:t>ფოტოებს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45" y="4006893"/>
            <a:ext cx="2774200" cy="230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46" y="3886378"/>
            <a:ext cx="2515906" cy="23038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3692" y="3039045"/>
            <a:ext cx="149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Kate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4312" y="3042774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Mark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498" y="2677180"/>
            <a:ext cx="743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Who buys ingredients in the French supermarket?</a:t>
            </a:r>
          </a:p>
        </p:txBody>
      </p:sp>
    </p:spTree>
    <p:extLst>
      <p:ext uri="{BB962C8B-B14F-4D97-AF65-F5344CB8AC3E}">
        <p14:creationId xmlns:p14="http://schemas.microsoft.com/office/powerpoint/2010/main" val="3119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7" y="561380"/>
            <a:ext cx="429664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070513" y="1605638"/>
            <a:ext cx="719539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Match the sentences with the </a:t>
            </a:r>
            <a:r>
              <a:rPr lang="en-US" sz="2800" dirty="0" smtClean="0">
                <a:solidFill>
                  <a:schemeClr val="bg1"/>
                </a:solidFill>
              </a:rPr>
              <a:t>pictures.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დაუკავშირეთ წინადადებები </a:t>
            </a:r>
            <a:r>
              <a:rPr lang="ka-GE" sz="2800" dirty="0" smtClean="0">
                <a:solidFill>
                  <a:schemeClr val="bg1"/>
                </a:solidFill>
              </a:rPr>
              <a:t>ფოტოებს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45" y="4006893"/>
            <a:ext cx="2774200" cy="230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46" y="3886378"/>
            <a:ext cx="2515906" cy="23038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3692" y="3039045"/>
            <a:ext cx="149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Kate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4312" y="3042774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Mark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498" y="2677180"/>
            <a:ext cx="743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Who has recipes for every </a:t>
            </a:r>
            <a:r>
              <a:rPr lang="en-US" sz="2800" dirty="0" smtClean="0">
                <a:solidFill>
                  <a:schemeClr val="bg1"/>
                </a:solidFill>
              </a:rPr>
              <a:t>dessert</a:t>
            </a:r>
            <a:r>
              <a:rPr lang="en-US" sz="2800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467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7" y="561380"/>
            <a:ext cx="4296646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070513" y="1605638"/>
            <a:ext cx="719539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Match the sentences with the </a:t>
            </a:r>
            <a:r>
              <a:rPr lang="en-US" sz="2800" dirty="0" smtClean="0">
                <a:solidFill>
                  <a:schemeClr val="bg1"/>
                </a:solidFill>
              </a:rPr>
              <a:t>pictures.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ka-GE" sz="2800" dirty="0">
                <a:solidFill>
                  <a:schemeClr val="bg1"/>
                </a:solidFill>
              </a:rPr>
              <a:t>დაუკავშირეთ წინადადებები </a:t>
            </a:r>
            <a:r>
              <a:rPr lang="ka-GE" sz="2800" dirty="0" smtClean="0">
                <a:solidFill>
                  <a:schemeClr val="bg1"/>
                </a:solidFill>
              </a:rPr>
              <a:t>ფოტოებს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45" y="4006893"/>
            <a:ext cx="2774200" cy="230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46" y="3886378"/>
            <a:ext cx="2515906" cy="23038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3692" y="3039045"/>
            <a:ext cx="149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Kate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4312" y="3042774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Mark</a:t>
            </a:r>
            <a:endParaRPr lang="en-US" sz="54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5498" y="2677180"/>
            <a:ext cx="719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Who has special ingredients for dishes? </a:t>
            </a:r>
          </a:p>
        </p:txBody>
      </p:sp>
    </p:spTree>
    <p:extLst>
      <p:ext uri="{BB962C8B-B14F-4D97-AF65-F5344CB8AC3E}">
        <p14:creationId xmlns:p14="http://schemas.microsoft.com/office/powerpoint/2010/main" val="39629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6B0EB21-BD7B-134F-A8AB-C3242F6AC4FC}"/>
              </a:ext>
            </a:extLst>
          </p:cNvPr>
          <p:cNvSpPr/>
          <p:nvPr/>
        </p:nvSpPr>
        <p:spPr>
          <a:xfrm>
            <a:off x="5865926" y="561380"/>
            <a:ext cx="515111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D819FA-C1DD-974C-B144-A065611F630A}"/>
              </a:ext>
            </a:extLst>
          </p:cNvPr>
          <p:cNvSpPr txBox="1"/>
          <p:nvPr/>
        </p:nvSpPr>
        <p:spPr>
          <a:xfrm>
            <a:off x="6039797" y="561380"/>
            <a:ext cx="4803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Reading Comprehension</a:t>
            </a:r>
          </a:p>
          <a:p>
            <a:r>
              <a:rPr lang="ka-GE" sz="2800" dirty="0">
                <a:solidFill>
                  <a:schemeClr val="bg1"/>
                </a:solidFill>
              </a:rPr>
              <a:t>წაკითხულის გააზრება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7CF380E1-C57A-D64A-A6CF-9C536FAA59C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B74D7-6FC5-1C45-89C5-6A1D605B3E8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879906" y="1832400"/>
            <a:ext cx="10137139" cy="4139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ka-GE" sz="5100" dirty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5100" dirty="0"/>
              <a:t> </a:t>
            </a:r>
          </a:p>
          <a:p>
            <a:pPr marL="514350" indent="-514350">
              <a:buAutoNum type="arabicPeriod"/>
            </a:pPr>
            <a:endParaRPr lang="en-US" sz="51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3015734"/>
            <a:ext cx="107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4000500"/>
            <a:ext cx="93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20447" y="1733596"/>
            <a:ext cx="10196597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Decide if the sentences are true or </a:t>
            </a:r>
            <a:r>
              <a:rPr lang="en-US" sz="2800" dirty="0" smtClean="0">
                <a:solidFill>
                  <a:schemeClr val="bg1"/>
                </a:solidFill>
              </a:rPr>
              <a:t>false. 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გადაწყვიტეთ სწორია თუ არა </a:t>
            </a:r>
            <a:r>
              <a:rPr lang="ka-GE" sz="2800" dirty="0" smtClean="0">
                <a:solidFill>
                  <a:schemeClr val="bg1"/>
                </a:solidFill>
              </a:rPr>
              <a:t>წინადადებები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9905" y="3015734"/>
            <a:ext cx="110618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Kate has a </a:t>
            </a:r>
            <a:r>
              <a:rPr lang="en-US" sz="2800" dirty="0" smtClean="0">
                <a:solidFill>
                  <a:schemeClr val="bg1"/>
                </a:solidFill>
              </a:rPr>
              <a:t>restaurant.  </a:t>
            </a:r>
            <a:r>
              <a:rPr lang="en-US" sz="2800" dirty="0">
                <a:solidFill>
                  <a:schemeClr val="bg1"/>
                </a:solidFill>
              </a:rPr>
              <a:t>TRUE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Mark works at his restaurant</a:t>
            </a:r>
            <a:r>
              <a:rPr lang="en-US" sz="2800" dirty="0" smtClean="0">
                <a:solidFill>
                  <a:schemeClr val="bg1"/>
                </a:solidFill>
              </a:rPr>
              <a:t>.  </a:t>
            </a:r>
            <a:r>
              <a:rPr lang="en-US" sz="2800" dirty="0">
                <a:solidFill>
                  <a:schemeClr val="bg1"/>
                </a:solidFill>
              </a:rPr>
              <a:t>FALSE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Kate </a:t>
            </a:r>
            <a:r>
              <a:rPr lang="en-US" sz="2800" dirty="0" smtClean="0">
                <a:solidFill>
                  <a:schemeClr val="bg1"/>
                </a:solidFill>
              </a:rPr>
              <a:t>has</a:t>
            </a:r>
            <a:r>
              <a:rPr lang="ka-GE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restaurant in Batumi.  FALSE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Mark can </a:t>
            </a:r>
            <a:r>
              <a:rPr lang="en-US" sz="2800" dirty="0" smtClean="0">
                <a:solidFill>
                  <a:schemeClr val="bg1"/>
                </a:solidFill>
              </a:rPr>
              <a:t>make </a:t>
            </a:r>
            <a:r>
              <a:rPr lang="en-US" sz="2800" dirty="0">
                <a:solidFill>
                  <a:schemeClr val="bg1"/>
                </a:solidFill>
              </a:rPr>
              <a:t>Georgian desserts. FALSE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Kate’s dishes are not delicious.  FALSE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Mark is not Kate’s friend.  FALSE.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Mark buys ingredients in the Spanish supermarket.  FALSE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Some people go to that restaurant to eat only Mark’s desserts.  TRUE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4652" y="3060294"/>
            <a:ext cx="907603" cy="381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20895" y="3449975"/>
            <a:ext cx="907603" cy="386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09147" y="3900694"/>
            <a:ext cx="907603" cy="40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10846" y="4347815"/>
            <a:ext cx="907603" cy="38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57045" y="4810303"/>
            <a:ext cx="907603" cy="360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32194" y="5243535"/>
            <a:ext cx="907603" cy="403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854926" y="5618286"/>
            <a:ext cx="907603" cy="43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24314" y="6055370"/>
            <a:ext cx="907603" cy="437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782063" y="56138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</a:p>
          <a:p>
            <a:pPr algn="ctr"/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37980" y="1936887"/>
            <a:ext cx="7086600" cy="113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Present Simple</a:t>
            </a:r>
            <a:r>
              <a:rPr lang="ka-GE" sz="2800" u="sng" dirty="0"/>
              <a:t>:  </a:t>
            </a:r>
            <a:r>
              <a:rPr lang="en-US" sz="2800" u="sng" dirty="0"/>
              <a:t>Affirmative</a:t>
            </a:r>
          </a:p>
          <a:p>
            <a:pPr algn="ctr"/>
            <a:r>
              <a:rPr lang="ka-GE" sz="2800" u="sng" dirty="0"/>
              <a:t>ახლანდელი მარტივი დრო: მტკიცებითი</a:t>
            </a:r>
            <a:endParaRPr lang="en-US" sz="2800" u="sng" dirty="0"/>
          </a:p>
        </p:txBody>
      </p:sp>
      <p:sp>
        <p:nvSpPr>
          <p:cNvPr id="4" name="Rectangle 3"/>
          <p:cNvSpPr/>
          <p:nvPr/>
        </p:nvSpPr>
        <p:spPr>
          <a:xfrm>
            <a:off x="850837" y="4511127"/>
            <a:ext cx="9266939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 </a:t>
            </a:r>
            <a:r>
              <a:rPr lang="en-US" sz="2800" dirty="0">
                <a:solidFill>
                  <a:schemeClr val="bg1"/>
                </a:solidFill>
              </a:rPr>
              <a:t>know every Georgian food.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50838" y="3738027"/>
            <a:ext cx="9266939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He </a:t>
            </a:r>
            <a:r>
              <a:rPr lang="en-US" sz="2800" dirty="0">
                <a:solidFill>
                  <a:schemeClr val="bg1"/>
                </a:solidFill>
              </a:rPr>
              <a:t>always buys ingredients in the French </a:t>
            </a:r>
            <a:r>
              <a:rPr lang="en-US" sz="2800" dirty="0" smtClean="0">
                <a:solidFill>
                  <a:schemeClr val="bg1"/>
                </a:solidFill>
              </a:rPr>
              <a:t>supermarket.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4643" y="3114354"/>
            <a:ext cx="8707860" cy="1069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For actions you do regularly: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e.g. He always buys ingredients in the French supermarket</a:t>
            </a:r>
            <a:endParaRPr lang="en-US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3064110" y="4609858"/>
            <a:ext cx="6388925" cy="10842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en-US" sz="2800" dirty="0"/>
              <a:t>For facts and general truth:</a:t>
            </a:r>
          </a:p>
          <a:p>
            <a:pPr algn="ctr"/>
            <a:r>
              <a:rPr lang="en-US" sz="2800" dirty="0"/>
              <a:t>e.g. </a:t>
            </a:r>
            <a:r>
              <a:rPr lang="en-US" sz="2800" dirty="0">
                <a:solidFill>
                  <a:schemeClr val="bg1"/>
                </a:solidFill>
              </a:rPr>
              <a:t>Every dish has a different </a:t>
            </a:r>
            <a:r>
              <a:rPr lang="en-US" sz="2800" dirty="0" err="1">
                <a:solidFill>
                  <a:schemeClr val="bg1"/>
                </a:solidFill>
              </a:rPr>
              <a:t>flavour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715273" y="1708388"/>
            <a:ext cx="7086600" cy="113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/>
              <a:t>Present </a:t>
            </a:r>
            <a:r>
              <a:rPr lang="en-US" sz="2800" u="sng" dirty="0"/>
              <a:t>Simple</a:t>
            </a:r>
            <a:r>
              <a:rPr lang="ka-GE" sz="2800" u="sng" dirty="0"/>
              <a:t>: </a:t>
            </a:r>
            <a:r>
              <a:rPr lang="en-US" sz="2800" u="sng" dirty="0"/>
              <a:t>Affirmative</a:t>
            </a:r>
          </a:p>
          <a:p>
            <a:pPr algn="ctr"/>
            <a:r>
              <a:rPr lang="ka-GE" sz="2800" u="sng" dirty="0"/>
              <a:t>ახლანდელი მარტივი დრო: მტკიცებითი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394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5574887" y="375911"/>
            <a:ext cx="4970207" cy="1362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4887" y="375912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715273" y="1708388"/>
            <a:ext cx="7086600" cy="113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/>
              <a:t>Present </a:t>
            </a:r>
            <a:r>
              <a:rPr lang="en-US" sz="2800" u="sng" dirty="0"/>
              <a:t>Simple: Affirmative</a:t>
            </a:r>
          </a:p>
          <a:p>
            <a:pPr algn="ctr"/>
            <a:r>
              <a:rPr lang="ka-GE" sz="2800" u="sng" dirty="0"/>
              <a:t>ახლანდელი მარტივი დრო</a:t>
            </a:r>
            <a:r>
              <a:rPr lang="en-US" sz="2800" u="sng" dirty="0"/>
              <a:t>:</a:t>
            </a:r>
            <a:r>
              <a:rPr lang="ka-GE" sz="2800" u="sng" dirty="0"/>
              <a:t> მტკიცებითი</a:t>
            </a:r>
            <a:endParaRPr lang="en-US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715273" y="3459203"/>
            <a:ext cx="7086600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He/she/it + base form of the verb + ‘s or </a:t>
            </a:r>
            <a:r>
              <a:rPr lang="en-US" sz="2800" dirty="0" smtClean="0">
                <a:solidFill>
                  <a:schemeClr val="bg1"/>
                </a:solidFill>
              </a:rPr>
              <a:t>+</a:t>
            </a:r>
            <a:r>
              <a:rPr lang="en-US" sz="2800" dirty="0" err="1" smtClean="0">
                <a:solidFill>
                  <a:schemeClr val="bg1"/>
                </a:solidFill>
              </a:rPr>
              <a:t>es</a:t>
            </a:r>
            <a:r>
              <a:rPr lang="en-US" sz="2800" dirty="0" err="1">
                <a:solidFill>
                  <a:schemeClr val="bg1"/>
                </a:solidFill>
              </a:rPr>
              <a:t>’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e.g. S</a:t>
            </a:r>
            <a:r>
              <a:rPr lang="en-US" sz="2800" dirty="0" smtClean="0">
                <a:solidFill>
                  <a:schemeClr val="bg1"/>
                </a:solidFill>
              </a:rPr>
              <a:t>he </a:t>
            </a:r>
            <a:r>
              <a:rPr lang="en-US" sz="2800" dirty="0">
                <a:solidFill>
                  <a:srgbClr val="FF0000"/>
                </a:solidFill>
              </a:rPr>
              <a:t>knows</a:t>
            </a:r>
            <a:r>
              <a:rPr lang="en-US" sz="2800" dirty="0">
                <a:solidFill>
                  <a:schemeClr val="bg1"/>
                </a:solidFill>
              </a:rPr>
              <a:t> every Georgian </a:t>
            </a:r>
            <a:r>
              <a:rPr lang="en-US" sz="2800" dirty="0" smtClean="0">
                <a:solidFill>
                  <a:schemeClr val="bg1"/>
                </a:solidFill>
              </a:rPr>
              <a:t>dish.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e.g. </a:t>
            </a:r>
            <a:r>
              <a:rPr lang="en-US" sz="2800" dirty="0" smtClean="0">
                <a:solidFill>
                  <a:schemeClr val="bg1"/>
                </a:solidFill>
              </a:rPr>
              <a:t>She </a:t>
            </a:r>
            <a:r>
              <a:rPr lang="en-US" sz="2800" dirty="0">
                <a:solidFill>
                  <a:srgbClr val="FF0000"/>
                </a:solidFill>
              </a:rPr>
              <a:t>washes</a:t>
            </a:r>
            <a:r>
              <a:rPr lang="en-US" sz="2800" dirty="0">
                <a:solidFill>
                  <a:schemeClr val="bg1"/>
                </a:solidFill>
              </a:rPr>
              <a:t> her </a:t>
            </a:r>
            <a:r>
              <a:rPr lang="en-US" sz="2800" dirty="0" smtClean="0">
                <a:solidFill>
                  <a:schemeClr val="bg1"/>
                </a:solidFill>
              </a:rPr>
              <a:t>hair </a:t>
            </a:r>
            <a:r>
              <a:rPr lang="en-US" sz="2800" dirty="0">
                <a:solidFill>
                  <a:schemeClr val="bg1"/>
                </a:solidFill>
              </a:rPr>
              <a:t>every morning.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 /you/we/you/ they + base form of the verb</a:t>
            </a:r>
          </a:p>
          <a:p>
            <a:r>
              <a:rPr lang="en-US" sz="2800" dirty="0">
                <a:solidFill>
                  <a:schemeClr val="bg1"/>
                </a:solidFill>
              </a:rPr>
              <a:t>e.g. I </a:t>
            </a:r>
            <a:r>
              <a:rPr lang="en-US" sz="2800" dirty="0">
                <a:solidFill>
                  <a:srgbClr val="FF0000"/>
                </a:solidFill>
              </a:rPr>
              <a:t>know</a:t>
            </a:r>
            <a:r>
              <a:rPr lang="en-US" sz="2800" dirty="0">
                <a:solidFill>
                  <a:schemeClr val="bg1"/>
                </a:solidFill>
              </a:rPr>
              <a:t> every Georgian food.</a:t>
            </a:r>
          </a:p>
        </p:txBody>
      </p:sp>
    </p:spTree>
    <p:extLst>
      <p:ext uri="{BB962C8B-B14F-4D97-AF65-F5344CB8AC3E}">
        <p14:creationId xmlns:p14="http://schemas.microsoft.com/office/powerpoint/2010/main" val="9963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  <a:r>
              <a:rPr lang="en-US" sz="2800" dirty="0"/>
              <a:t>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148FDB-B9AE-4281-8556-9EE2ED2B8C76}"/>
              </a:ext>
            </a:extLst>
          </p:cNvPr>
          <p:cNvSpPr txBox="1"/>
          <p:nvPr/>
        </p:nvSpPr>
        <p:spPr>
          <a:xfrm>
            <a:off x="1637450" y="2115770"/>
            <a:ext cx="8433955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Present Simple: Interrogative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ახლანდელი მარტივი დრო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r>
              <a:rPr lang="ka-GE" sz="2800" dirty="0">
                <a:solidFill>
                  <a:schemeClr val="bg1"/>
                </a:solidFill>
              </a:rPr>
              <a:t> კითხვითი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25EA6-F1E6-416A-B803-27E8811929C9}"/>
              </a:ext>
            </a:extLst>
          </p:cNvPr>
          <p:cNvSpPr txBox="1"/>
          <p:nvPr/>
        </p:nvSpPr>
        <p:spPr>
          <a:xfrm>
            <a:off x="5960715" y="3349185"/>
            <a:ext cx="5138305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 I buy ingredients?</a:t>
            </a:r>
          </a:p>
          <a:p>
            <a:r>
              <a:rPr lang="en-US" sz="2800" dirty="0">
                <a:solidFill>
                  <a:schemeClr val="bg1"/>
                </a:solidFill>
              </a:rPr>
              <a:t>Do you buy ingredients?</a:t>
            </a:r>
          </a:p>
          <a:p>
            <a:r>
              <a:rPr lang="en-US" sz="2800" dirty="0">
                <a:solidFill>
                  <a:schemeClr val="bg1"/>
                </a:solidFill>
              </a:rPr>
              <a:t>Does he/she/it buy ingredients?</a:t>
            </a:r>
          </a:p>
          <a:p>
            <a:r>
              <a:rPr lang="en-US" sz="2800" dirty="0">
                <a:solidFill>
                  <a:schemeClr val="bg1"/>
                </a:solidFill>
              </a:rPr>
              <a:t>Do we buy ingredients?</a:t>
            </a:r>
          </a:p>
          <a:p>
            <a:r>
              <a:rPr lang="en-US" sz="2800" dirty="0">
                <a:solidFill>
                  <a:schemeClr val="bg1"/>
                </a:solidFill>
              </a:rPr>
              <a:t>Do they buy ingredients?</a:t>
            </a: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9CFB1-D932-4693-A424-6BAD2BC576C2}"/>
              </a:ext>
            </a:extLst>
          </p:cNvPr>
          <p:cNvSpPr/>
          <p:nvPr/>
        </p:nvSpPr>
        <p:spPr>
          <a:xfrm>
            <a:off x="1205133" y="3458660"/>
            <a:ext cx="4298852" cy="1350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buy ingredients.</a:t>
            </a:r>
          </a:p>
          <a:p>
            <a:pPr algn="ctr"/>
            <a:r>
              <a:rPr lang="en-US" sz="2800" dirty="0"/>
              <a:t>She buys ingredients.</a:t>
            </a:r>
          </a:p>
        </p:txBody>
      </p:sp>
    </p:spTree>
    <p:extLst>
      <p:ext uri="{BB962C8B-B14F-4D97-AF65-F5344CB8AC3E}">
        <p14:creationId xmlns:p14="http://schemas.microsoft.com/office/powerpoint/2010/main" val="38895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  <a:r>
              <a:rPr lang="en-US" sz="2800" dirty="0"/>
              <a:t>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148FDB-B9AE-4281-8556-9EE2ED2B8C76}"/>
              </a:ext>
            </a:extLst>
          </p:cNvPr>
          <p:cNvSpPr txBox="1"/>
          <p:nvPr/>
        </p:nvSpPr>
        <p:spPr>
          <a:xfrm>
            <a:off x="2109216" y="2105412"/>
            <a:ext cx="7113914" cy="123110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Present Simple: Interrogative</a:t>
            </a: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ახლანდელი მარტივი დრო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  <a:r>
              <a:rPr lang="ka-GE" sz="2800" dirty="0">
                <a:solidFill>
                  <a:schemeClr val="bg1"/>
                </a:solidFill>
              </a:rPr>
              <a:t> კითხვითი</a:t>
            </a:r>
            <a:endParaRPr lang="en-US" sz="2800" dirty="0">
              <a:solidFill>
                <a:schemeClr val="bg1"/>
              </a:solidFill>
            </a:endParaRPr>
          </a:p>
          <a:p>
            <a:endParaRPr lang="ka-G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825EA6-F1E6-416A-B803-27E8811929C9}"/>
              </a:ext>
            </a:extLst>
          </p:cNvPr>
          <p:cNvSpPr txBox="1"/>
          <p:nvPr/>
        </p:nvSpPr>
        <p:spPr>
          <a:xfrm>
            <a:off x="2109217" y="3848586"/>
            <a:ext cx="7113914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For example: </a:t>
            </a:r>
            <a:br>
              <a:rPr lang="en-US" sz="3500" dirty="0">
                <a:solidFill>
                  <a:schemeClr val="bg1"/>
                </a:solidFill>
              </a:rPr>
            </a:br>
            <a:endParaRPr lang="en-US" sz="3500" dirty="0">
              <a:solidFill>
                <a:schemeClr val="bg1"/>
              </a:solidFill>
            </a:endParaRPr>
          </a:p>
          <a:p>
            <a:pPr algn="ctr"/>
            <a:r>
              <a:rPr lang="en-US" sz="3500" dirty="0" smtClean="0">
                <a:solidFill>
                  <a:schemeClr val="bg1"/>
                </a:solidFill>
              </a:rPr>
              <a:t>He/She/It </a:t>
            </a:r>
            <a:r>
              <a:rPr lang="en-US" sz="3500" dirty="0">
                <a:solidFill>
                  <a:srgbClr val="FF0000"/>
                </a:solidFill>
              </a:rPr>
              <a:t>buys</a:t>
            </a:r>
            <a:r>
              <a:rPr lang="en-US" sz="3500" dirty="0">
                <a:solidFill>
                  <a:schemeClr val="bg1"/>
                </a:solidFill>
              </a:rPr>
              <a:t> ingredients </a:t>
            </a:r>
          </a:p>
          <a:p>
            <a:pPr algn="ctr"/>
            <a:r>
              <a:rPr lang="en-US" sz="3500" dirty="0">
                <a:solidFill>
                  <a:schemeClr val="bg1"/>
                </a:solidFill>
              </a:rPr>
              <a:t>   Does he/she/it </a:t>
            </a:r>
            <a:r>
              <a:rPr lang="en-US" sz="3500" dirty="0">
                <a:solidFill>
                  <a:srgbClr val="FF0000"/>
                </a:solidFill>
              </a:rPr>
              <a:t>buy</a:t>
            </a:r>
            <a:r>
              <a:rPr lang="en-US" sz="3500" dirty="0">
                <a:solidFill>
                  <a:schemeClr val="bg1"/>
                </a:solidFill>
              </a:rPr>
              <a:t> ingredients? </a:t>
            </a:r>
            <a:endParaRPr lang="ka-GE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  <a:r>
              <a:rPr lang="en-US" sz="2800" dirty="0"/>
              <a:t>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148FDB-B9AE-4281-8556-9EE2ED2B8C76}"/>
              </a:ext>
            </a:extLst>
          </p:cNvPr>
          <p:cNvSpPr txBox="1"/>
          <p:nvPr/>
        </p:nvSpPr>
        <p:spPr>
          <a:xfrm>
            <a:off x="1565030" y="1891266"/>
            <a:ext cx="874233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Present Simple</a:t>
            </a:r>
            <a:r>
              <a:rPr lang="en-GB" sz="2800" dirty="0">
                <a:solidFill>
                  <a:schemeClr val="bg1"/>
                </a:solidFill>
              </a:rPr>
              <a:t>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Negative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ახლანდელი მარტივი დრო</a:t>
            </a:r>
            <a:r>
              <a:rPr lang="en-GB" sz="2800" dirty="0">
                <a:solidFill>
                  <a:schemeClr val="bg1"/>
                </a:solidFill>
              </a:rPr>
              <a:t>:</a:t>
            </a:r>
            <a:r>
              <a:rPr lang="ka-GE" sz="2800" dirty="0">
                <a:solidFill>
                  <a:schemeClr val="bg1"/>
                </a:solidFill>
              </a:rPr>
              <a:t> უარყოფითი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1F307-A905-42D3-B08B-33EC3D0EBF85}"/>
              </a:ext>
            </a:extLst>
          </p:cNvPr>
          <p:cNvSpPr txBox="1"/>
          <p:nvPr/>
        </p:nvSpPr>
        <p:spPr>
          <a:xfrm>
            <a:off x="5866209" y="3250664"/>
            <a:ext cx="5383471" cy="224676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I do not buy </a:t>
            </a:r>
            <a:r>
              <a:rPr lang="en-US" sz="2800" dirty="0" smtClean="0">
                <a:solidFill>
                  <a:schemeClr val="bg1"/>
                </a:solidFill>
              </a:rPr>
              <a:t>ingredients.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You do not buy </a:t>
            </a:r>
            <a:r>
              <a:rPr lang="en-US" sz="2800" dirty="0" smtClean="0">
                <a:solidFill>
                  <a:schemeClr val="bg1"/>
                </a:solidFill>
              </a:rPr>
              <a:t>ingredients.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He/she/it does not buy </a:t>
            </a:r>
            <a:r>
              <a:rPr lang="en-US" sz="2800" dirty="0" smtClean="0">
                <a:solidFill>
                  <a:schemeClr val="bg1"/>
                </a:solidFill>
              </a:rPr>
              <a:t>ingredients.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We do not buy </a:t>
            </a:r>
            <a:r>
              <a:rPr lang="en-US" sz="2800" dirty="0" smtClean="0">
                <a:solidFill>
                  <a:schemeClr val="bg1"/>
                </a:solidFill>
              </a:rPr>
              <a:t>ingredients.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They do not buy </a:t>
            </a:r>
            <a:r>
              <a:rPr lang="en-US" sz="2800" dirty="0" smtClean="0">
                <a:solidFill>
                  <a:schemeClr val="bg1"/>
                </a:solidFill>
              </a:rPr>
              <a:t>ingredients.</a:t>
            </a: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09CFB1-D932-4693-A424-6BAD2BC576C2}"/>
              </a:ext>
            </a:extLst>
          </p:cNvPr>
          <p:cNvSpPr/>
          <p:nvPr/>
        </p:nvSpPr>
        <p:spPr>
          <a:xfrm>
            <a:off x="1565030" y="3275582"/>
            <a:ext cx="3857709" cy="1350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buy ingredients.</a:t>
            </a:r>
          </a:p>
          <a:p>
            <a:pPr algn="ctr"/>
            <a:r>
              <a:rPr lang="en-US" sz="2800" dirty="0"/>
              <a:t>She buys ingredients.</a:t>
            </a:r>
          </a:p>
        </p:txBody>
      </p:sp>
    </p:spTree>
    <p:extLst>
      <p:ext uri="{BB962C8B-B14F-4D97-AF65-F5344CB8AC3E}">
        <p14:creationId xmlns:p14="http://schemas.microsoft.com/office/powerpoint/2010/main" val="6818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</a:t>
            </a:r>
            <a:r>
              <a:rPr lang="ka-GE" sz="2800" dirty="0"/>
              <a:t> </a:t>
            </a:r>
            <a:r>
              <a:rPr lang="en-US" sz="2800" dirty="0"/>
              <a:t>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148FDB-B9AE-4281-8556-9EE2ED2B8C76}"/>
              </a:ext>
            </a:extLst>
          </p:cNvPr>
          <p:cNvSpPr txBox="1"/>
          <p:nvPr/>
        </p:nvSpPr>
        <p:spPr>
          <a:xfrm>
            <a:off x="2406135" y="1949529"/>
            <a:ext cx="6921884" cy="123110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Present Simple</a:t>
            </a:r>
            <a:r>
              <a:rPr lang="en-GB" sz="2800" dirty="0">
                <a:solidFill>
                  <a:schemeClr val="bg1"/>
                </a:solidFill>
              </a:rPr>
              <a:t>: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Negative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ახლანდელი მარტივი დრო</a:t>
            </a:r>
            <a:r>
              <a:rPr lang="en-GB" sz="2800" dirty="0">
                <a:solidFill>
                  <a:schemeClr val="bg1"/>
                </a:solidFill>
              </a:rPr>
              <a:t>:</a:t>
            </a:r>
            <a:r>
              <a:rPr lang="ka-GE" sz="2800" dirty="0">
                <a:solidFill>
                  <a:schemeClr val="bg1"/>
                </a:solidFill>
              </a:rPr>
              <a:t> უარყოფითი</a:t>
            </a:r>
            <a:endParaRPr lang="en-US" sz="2800" dirty="0">
              <a:solidFill>
                <a:schemeClr val="bg1"/>
              </a:solidFill>
            </a:endParaRPr>
          </a:p>
          <a:p>
            <a:endParaRPr lang="ka-G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81F307-A905-42D3-B08B-33EC3D0EBF85}"/>
              </a:ext>
            </a:extLst>
          </p:cNvPr>
          <p:cNvSpPr txBox="1"/>
          <p:nvPr/>
        </p:nvSpPr>
        <p:spPr>
          <a:xfrm>
            <a:off x="1796414" y="3646740"/>
            <a:ext cx="7901227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For example: 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He/she/it </a:t>
            </a:r>
            <a:r>
              <a:rPr lang="en-US" sz="3200" dirty="0">
                <a:solidFill>
                  <a:srgbClr val="FF0000"/>
                </a:solidFill>
              </a:rPr>
              <a:t>buys</a:t>
            </a:r>
            <a:r>
              <a:rPr lang="en-US" sz="3200" dirty="0">
                <a:solidFill>
                  <a:schemeClr val="bg1"/>
                </a:solidFill>
              </a:rPr>
              <a:t> ingredients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He/she/it does not (doesn’t) </a:t>
            </a:r>
            <a:r>
              <a:rPr lang="en-US" sz="3200" dirty="0">
                <a:solidFill>
                  <a:srgbClr val="FF0000"/>
                </a:solidFill>
              </a:rPr>
              <a:t>buy</a:t>
            </a:r>
            <a:r>
              <a:rPr lang="en-US" sz="3200" dirty="0">
                <a:solidFill>
                  <a:schemeClr val="bg1"/>
                </a:solidFill>
              </a:rPr>
              <a:t> ingredients</a:t>
            </a:r>
            <a:endParaRPr lang="ka-G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8711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activity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571" y="1850051"/>
            <a:ext cx="10465109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Put the verbs in the Present Simple </a:t>
            </a:r>
            <a:r>
              <a:rPr lang="en-US" sz="2800" dirty="0" smtClean="0">
                <a:solidFill>
                  <a:schemeClr val="bg1"/>
                </a:solidFill>
              </a:rPr>
              <a:t>Tense.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ჩასვით ზმნები </a:t>
            </a:r>
            <a:r>
              <a:rPr lang="ka-GE" sz="2800" dirty="0" smtClean="0">
                <a:solidFill>
                  <a:schemeClr val="bg1"/>
                </a:solidFill>
              </a:rPr>
              <a:t>ახლანდელ </a:t>
            </a:r>
            <a:r>
              <a:rPr lang="ka-GE" sz="2800" dirty="0">
                <a:solidFill>
                  <a:schemeClr val="bg1"/>
                </a:solidFill>
              </a:rPr>
              <a:t>მარტივ </a:t>
            </a:r>
            <a:r>
              <a:rPr lang="ka-GE" sz="2800" dirty="0" smtClean="0">
                <a:solidFill>
                  <a:schemeClr val="bg1"/>
                </a:solidFill>
              </a:rPr>
              <a:t>დროში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974" y="2972691"/>
            <a:ext cx="100790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 He </a:t>
            </a:r>
            <a:r>
              <a:rPr lang="en-US" sz="2800" dirty="0">
                <a:solidFill>
                  <a:schemeClr val="bg1"/>
                </a:solidFill>
              </a:rPr>
              <a:t>……….   (live) in Georgia.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We ………… (eat) breakfast every morning.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Kate and Mark ……….. (go) to the gym three times a week.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He ………        (make) delicious desserts.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My grandmother ………..   (know) every Georgian recipe.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A chef …………   (make) special ice-cream every day.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They …………. (like) French food.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Kate ………..(have) a large restaurant.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57342" y="3094356"/>
            <a:ext cx="938939" cy="316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lives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94024" y="3519866"/>
            <a:ext cx="938939" cy="316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eat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51978" y="3930058"/>
            <a:ext cx="938939" cy="316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57342" y="4301665"/>
            <a:ext cx="1251321" cy="417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makes 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19870" y="4742406"/>
            <a:ext cx="1133453" cy="484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knows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60522" y="5130479"/>
            <a:ext cx="1121119" cy="451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makes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31137" y="5661101"/>
            <a:ext cx="1015924" cy="316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like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43452" y="6107883"/>
            <a:ext cx="938939" cy="316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11146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8711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activity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704" y="1628672"/>
            <a:ext cx="1060497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Make the sentences </a:t>
            </a:r>
            <a:r>
              <a:rPr lang="en-US" sz="2800" dirty="0" smtClean="0">
                <a:solidFill>
                  <a:schemeClr val="bg1"/>
                </a:solidFill>
              </a:rPr>
              <a:t>interrogative.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გადაიყვანეთ წინადადებები კითხვით </a:t>
            </a:r>
            <a:r>
              <a:rPr lang="ka-GE" sz="2800" dirty="0" smtClean="0">
                <a:solidFill>
                  <a:schemeClr val="bg1"/>
                </a:solidFill>
              </a:rPr>
              <a:t>ფორმაში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882" y="2905945"/>
            <a:ext cx="9726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She likes Georgian salads.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John eats eggs every morning.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We go to the restaurant three times a week.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My dog likes delicious dishes.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797119" y="3359462"/>
            <a:ext cx="5038364" cy="477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Does she like Georgian </a:t>
            </a:r>
            <a:r>
              <a:rPr lang="en-US" sz="2800" dirty="0" smtClean="0"/>
              <a:t>salads</a:t>
            </a:r>
            <a:r>
              <a:rPr lang="en-US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779534" y="4197699"/>
            <a:ext cx="5719740" cy="477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Does John eat eggs every morning?</a:t>
            </a:r>
          </a:p>
        </p:txBody>
      </p:sp>
      <p:sp>
        <p:nvSpPr>
          <p:cNvPr id="17" name="Rectangle 16"/>
          <p:cNvSpPr/>
          <p:nvPr/>
        </p:nvSpPr>
        <p:spPr>
          <a:xfrm flipH="1">
            <a:off x="779534" y="5082556"/>
            <a:ext cx="7432481" cy="477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3. Do we go to the restaurant three times a week?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797118" y="5967413"/>
            <a:ext cx="5508147" cy="477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4. Does my dog like delicious dishes?</a:t>
            </a:r>
          </a:p>
        </p:txBody>
      </p:sp>
    </p:spTree>
    <p:extLst>
      <p:ext uri="{BB962C8B-B14F-4D97-AF65-F5344CB8AC3E}">
        <p14:creationId xmlns:p14="http://schemas.microsoft.com/office/powerpoint/2010/main" val="16665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8711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Grammar </a:t>
            </a:r>
            <a:r>
              <a:rPr lang="en-US" sz="2800" dirty="0" smtClean="0"/>
              <a:t>activity </a:t>
            </a:r>
            <a:r>
              <a:rPr lang="ka-GE" sz="2800" dirty="0"/>
              <a:t>გრამატიკის დავალება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704" y="1628672"/>
            <a:ext cx="1000055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Make the sentences</a:t>
            </a:r>
            <a:r>
              <a:rPr lang="ka-GE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negative.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ka-GE" sz="2800" dirty="0">
                <a:solidFill>
                  <a:schemeClr val="bg1"/>
                </a:solidFill>
              </a:rPr>
              <a:t>გადაიყვანეთ წინადადებები უარყოფით </a:t>
            </a:r>
            <a:r>
              <a:rPr lang="ka-GE" sz="2800" dirty="0" smtClean="0">
                <a:solidFill>
                  <a:schemeClr val="bg1"/>
                </a:solidFill>
              </a:rPr>
              <a:t>ფორმაში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882" y="2949980"/>
            <a:ext cx="104807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Kate’s grandmother makes delicious desserts.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Mark drinks a lot of water.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You  want to become a chef.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 We have a small café.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966" y="3451409"/>
            <a:ext cx="840787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 Kate’s grandmother does not make delicious desserts</a:t>
            </a:r>
            <a:r>
              <a:rPr lang="en-US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8882" y="4313183"/>
            <a:ext cx="565921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2. Mark does not drink a lot of water</a:t>
            </a:r>
            <a:r>
              <a:rPr lang="en-US" dirty="0"/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4966" y="5141360"/>
            <a:ext cx="5659214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3. You do not want to become a chef</a:t>
            </a:r>
            <a:r>
              <a:rPr lang="en-US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4966" y="5969537"/>
            <a:ext cx="4699019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4. We do not have a small caf</a:t>
            </a:r>
            <a:r>
              <a:rPr lang="en-US" sz="2800" dirty="0">
                <a:solidFill>
                  <a:prstClr val="white"/>
                </a:solidFill>
              </a:rPr>
              <a:t>é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67201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Summing up - </a:t>
            </a:r>
            <a:r>
              <a:rPr lang="ka-GE" dirty="0">
                <a:solidFill>
                  <a:schemeClr val="bg1"/>
                </a:solidFill>
              </a:rPr>
              <a:t>შეჯამება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Vocabulary - </a:t>
            </a:r>
            <a:r>
              <a:rPr lang="ka-GE" dirty="0">
                <a:solidFill>
                  <a:schemeClr val="bg1"/>
                </a:solidFill>
              </a:rPr>
              <a:t>ლექსიკა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836306974"/>
              </p:ext>
            </p:extLst>
          </p:nvPr>
        </p:nvGraphicFramePr>
        <p:xfrm>
          <a:off x="601884" y="1625600"/>
          <a:ext cx="11424212" cy="4983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4121448" y="2485459"/>
            <a:ext cx="1732699" cy="664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გემო</a:t>
            </a:r>
            <a:r>
              <a:rPr lang="en-US" sz="2400" dirty="0" smtClean="0"/>
              <a:t>, </a:t>
            </a:r>
            <a:r>
              <a:rPr lang="ka-GE" sz="2400" dirty="0" smtClean="0"/>
              <a:t>არომატი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367838" y="2518205"/>
            <a:ext cx="2168691" cy="631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შეფ</a:t>
            </a:r>
            <a:r>
              <a:rPr lang="en-US" sz="2400" dirty="0"/>
              <a:t>-</a:t>
            </a:r>
            <a:r>
              <a:rPr lang="ka-GE" sz="2400" dirty="0"/>
              <a:t>მზარეული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8536529" y="3520582"/>
            <a:ext cx="1655555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კერძი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8468643" y="5138319"/>
            <a:ext cx="1891224" cy="702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გემრიელი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6209761" y="6065823"/>
            <a:ext cx="1862761" cy="442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600" dirty="0"/>
              <a:t>      </a:t>
            </a:r>
            <a:r>
              <a:rPr lang="ka-GE" sz="2400" dirty="0"/>
              <a:t>დესერტი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205485" y="6065823"/>
            <a:ext cx="2475306" cy="4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ინგრედიენტები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205485" y="4573797"/>
            <a:ext cx="1588098" cy="38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რეცეპტი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637895" y="3064196"/>
            <a:ext cx="1848506" cy="80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695849" y="2109108"/>
            <a:ext cx="2121218" cy="1204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restaurant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4011" y="3173886"/>
            <a:ext cx="1833958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რესტორანი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62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Summing up - </a:t>
            </a:r>
            <a:r>
              <a:rPr lang="en-GB" sz="2800" dirty="0" err="1"/>
              <a:t>შ</a:t>
            </a:r>
            <a:r>
              <a:rPr lang="ka-GE" sz="2800" dirty="0"/>
              <a:t>ეჯამება</a:t>
            </a:r>
          </a:p>
          <a:p>
            <a:pPr algn="ctr"/>
            <a:r>
              <a:rPr lang="en-GB" sz="2800" dirty="0"/>
              <a:t>Grammar -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705100" y="2271054"/>
            <a:ext cx="7086600" cy="113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/>
              <a:t>Present </a:t>
            </a:r>
            <a:r>
              <a:rPr lang="en-US" sz="2800" u="sng" dirty="0"/>
              <a:t>Simple</a:t>
            </a:r>
            <a:r>
              <a:rPr lang="ka-GE" sz="2800" u="sng" dirty="0"/>
              <a:t>: </a:t>
            </a:r>
            <a:r>
              <a:rPr lang="en-US" sz="2800" u="sng" dirty="0"/>
              <a:t>Affirmative</a:t>
            </a:r>
          </a:p>
          <a:p>
            <a:pPr algn="ctr"/>
            <a:r>
              <a:rPr lang="ka-GE" sz="2800" u="sng" dirty="0"/>
              <a:t>ახლანდელი მარტივი დრო: მტკიცებითი</a:t>
            </a:r>
            <a:endParaRPr lang="en-US" sz="2800" u="sng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CEAB3E0-111C-2245-A8F9-78FEB9664A6A}"/>
              </a:ext>
            </a:extLst>
          </p:cNvPr>
          <p:cNvSpPr/>
          <p:nvPr/>
        </p:nvSpPr>
        <p:spPr>
          <a:xfrm>
            <a:off x="2705100" y="3638279"/>
            <a:ext cx="7086600" cy="113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/>
              <a:t>Present </a:t>
            </a:r>
            <a:r>
              <a:rPr lang="en-US" sz="2800" u="sng" dirty="0"/>
              <a:t>Simple</a:t>
            </a:r>
            <a:r>
              <a:rPr lang="ka-GE" sz="2800" u="sng" dirty="0"/>
              <a:t>: </a:t>
            </a:r>
            <a:r>
              <a:rPr lang="en-GB" sz="2800" u="sng" dirty="0"/>
              <a:t>Interrogative</a:t>
            </a:r>
            <a:endParaRPr lang="en-US" sz="2800" u="sng" dirty="0"/>
          </a:p>
          <a:p>
            <a:pPr algn="ctr"/>
            <a:r>
              <a:rPr lang="ka-GE" sz="2800" u="sng" dirty="0"/>
              <a:t>ახლანდელი მარტივი დრო: კითხვითი</a:t>
            </a:r>
            <a:endParaRPr lang="en-US" sz="2800" u="sng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7E13BD1-47C0-5441-8161-4A2B3A272E48}"/>
              </a:ext>
            </a:extLst>
          </p:cNvPr>
          <p:cNvSpPr/>
          <p:nvPr/>
        </p:nvSpPr>
        <p:spPr>
          <a:xfrm>
            <a:off x="2705100" y="5087392"/>
            <a:ext cx="7086600" cy="1138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/>
              <a:t>Present </a:t>
            </a:r>
            <a:r>
              <a:rPr lang="en-US" sz="2800" u="sng" dirty="0"/>
              <a:t>Simple</a:t>
            </a:r>
            <a:r>
              <a:rPr lang="ka-GE" sz="2800" u="sng" dirty="0"/>
              <a:t>: </a:t>
            </a:r>
            <a:r>
              <a:rPr lang="en-GB" sz="2800" u="sng" dirty="0"/>
              <a:t>Negative</a:t>
            </a:r>
            <a:endParaRPr lang="en-US" sz="2800" u="sng" dirty="0"/>
          </a:p>
          <a:p>
            <a:pPr algn="ctr"/>
            <a:r>
              <a:rPr lang="ka-GE" sz="2800" u="sng" dirty="0"/>
              <a:t>ახლანდელი მარტივი დრო: უარყოფითი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4184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449130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972" y="540127"/>
            <a:ext cx="390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Vocabulary -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88571" y="355966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1128" y="355965"/>
            <a:ext cx="2376972" cy="96899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196766559"/>
              </p:ext>
            </p:extLst>
          </p:nvPr>
        </p:nvGraphicFramePr>
        <p:xfrm>
          <a:off x="768882" y="1324957"/>
          <a:ext cx="10403968" cy="5411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Rectangle 18"/>
          <p:cNvSpPr/>
          <p:nvPr/>
        </p:nvSpPr>
        <p:spPr>
          <a:xfrm>
            <a:off x="3755454" y="2392828"/>
            <a:ext cx="1730945" cy="654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გემო, არომატი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996354" y="2487748"/>
            <a:ext cx="2403934" cy="631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შეფ-მზარეული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8400288" y="3420064"/>
            <a:ext cx="1655555" cy="47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კერძი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8400288" y="5108004"/>
            <a:ext cx="1891224" cy="500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გემრიელი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5870969" y="6254573"/>
            <a:ext cx="1862761" cy="442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1600" dirty="0"/>
              <a:t>      </a:t>
            </a:r>
            <a:r>
              <a:rPr lang="ka-GE" sz="2400" dirty="0"/>
              <a:t>დესერტი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852652" y="6051755"/>
            <a:ext cx="2473924" cy="405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ინგრედიენტები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2577103" y="4557550"/>
            <a:ext cx="1588098" cy="38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რეცეპტი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3603725" y="3161298"/>
            <a:ext cx="1882676" cy="710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640541" y="2228342"/>
            <a:ext cx="2074758" cy="1163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restaurant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97948" y="3006352"/>
            <a:ext cx="1833958" cy="483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რესტორანი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6168571" y="456826"/>
            <a:ext cx="5107406" cy="1215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058514" y="445960"/>
            <a:ext cx="532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FCB39-0575-5D44-820A-6F3A172FC271}"/>
              </a:ext>
            </a:extLst>
          </p:cNvPr>
          <p:cNvSpPr/>
          <p:nvPr/>
        </p:nvSpPr>
        <p:spPr>
          <a:xfrm>
            <a:off x="768882" y="1814184"/>
            <a:ext cx="10754636" cy="1331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768882" y="1877956"/>
            <a:ext cx="12521046" cy="2303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Write about a person who is a good cook for </a:t>
            </a:r>
            <a:r>
              <a:rPr lang="en-US" sz="2400" dirty="0" smtClean="0">
                <a:solidFill>
                  <a:schemeClr val="bg1"/>
                </a:solidFill>
              </a:rPr>
              <a:t>you. Why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ka-GE" sz="2400" dirty="0">
                <a:solidFill>
                  <a:schemeClr val="bg1"/>
                </a:solidFill>
              </a:rPr>
              <a:t>აღწერეთ ვინ არის თქვნთვის კარგი მზარეული და რატომ?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8883" y="3344556"/>
            <a:ext cx="10754636" cy="2229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n w="0"/>
                <a:solidFill>
                  <a:schemeClr val="bg1"/>
                </a:solidFill>
              </a:rPr>
              <a:t>My grandmother is a very good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cook. </a:t>
            </a:r>
            <a:r>
              <a:rPr lang="en-US" sz="2800" dirty="0">
                <a:ln w="0"/>
                <a:solidFill>
                  <a:schemeClr val="bg1"/>
                </a:solidFill>
              </a:rPr>
              <a:t>She likes to use different ingredients. She knows how to make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all different kinds of special </a:t>
            </a:r>
            <a:r>
              <a:rPr lang="en-US" sz="2800" dirty="0" err="1">
                <a:ln w="0"/>
                <a:solidFill>
                  <a:schemeClr val="bg1"/>
                </a:solidFill>
              </a:rPr>
              <a:t>flavours</a:t>
            </a:r>
            <a:r>
              <a:rPr lang="en-US" sz="2800" dirty="0">
                <a:ln w="0"/>
                <a:solidFill>
                  <a:schemeClr val="bg1"/>
                </a:solidFill>
              </a:rPr>
              <a:t>. </a:t>
            </a:r>
            <a:r>
              <a:rPr lang="en-US" sz="2800" dirty="0" smtClean="0">
                <a:ln w="0"/>
                <a:solidFill>
                  <a:schemeClr val="bg1"/>
                </a:solidFill>
              </a:rPr>
              <a:t>Her special dish is spaghetti. Only she knows the recipe of it.</a:t>
            </a:r>
            <a:endParaRPr lang="en-US" sz="280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err="1"/>
                <a:t>f</a:t>
              </a:r>
              <a:r>
                <a:rPr lang="en-US" sz="2800" kern="1200" dirty="0" err="1"/>
                <a:t>lavour</a:t>
              </a:r>
              <a:endParaRPr lang="en-US" sz="2800" kern="12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 (n.)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501068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გემო, არომატი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chef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 </a:t>
              </a:r>
              <a:r>
                <a:rPr lang="en-US" sz="2800" kern="1200" dirty="0"/>
                <a:t>(n.)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472932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შეფ-მზარეული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4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898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d</a:t>
              </a:r>
              <a:r>
                <a:rPr lang="en-US" sz="2800" kern="1200" dirty="0"/>
                <a:t>ish</a:t>
              </a:r>
              <a:r>
                <a:rPr lang="ka-GE" sz="2800" kern="1200" dirty="0"/>
                <a:t> </a:t>
              </a:r>
              <a:endParaRPr lang="en-US" sz="2800" kern="1200" dirty="0"/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(n</a:t>
              </a:r>
              <a:r>
                <a:rPr lang="ka-GE" sz="2800" kern="1200" dirty="0"/>
                <a:t>.</a:t>
              </a:r>
              <a:r>
                <a:rPr lang="en-US" sz="2800" kern="1200" dirty="0"/>
                <a:t>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275980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კერძი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1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delicious 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(adj.)</a:t>
              </a: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6" y="4391131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გემრიელი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5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51584F-B1F4-764A-9DB2-2AB9D9F0D006}"/>
              </a:ext>
            </a:extLst>
          </p:cNvPr>
          <p:cNvSpPr/>
          <p:nvPr/>
        </p:nvSpPr>
        <p:spPr>
          <a:xfrm>
            <a:off x="5865926" y="601657"/>
            <a:ext cx="5306015" cy="87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D9BF-8A7E-DC4D-9F19-2246B1A66338}"/>
              </a:ext>
            </a:extLst>
          </p:cNvPr>
          <p:cNvSpPr txBox="1"/>
          <p:nvPr/>
        </p:nvSpPr>
        <p:spPr>
          <a:xfrm>
            <a:off x="5865926" y="661154"/>
            <a:ext cx="5650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Vocabulary - </a:t>
            </a:r>
            <a:r>
              <a:rPr lang="ka-GE" sz="4400" dirty="0">
                <a:solidFill>
                  <a:schemeClr val="bg1"/>
                </a:solidFill>
              </a:rPr>
              <a:t>ლექსიკა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71900" y="1828800"/>
            <a:ext cx="4559300" cy="3009900"/>
            <a:chOff x="2947720" y="0"/>
            <a:chExt cx="2040343" cy="1094872"/>
          </a:xfrm>
        </p:grpSpPr>
        <p:sp>
          <p:nvSpPr>
            <p:cNvPr id="15" name="Oval 14"/>
            <p:cNvSpPr/>
            <p:nvPr/>
          </p:nvSpPr>
          <p:spPr>
            <a:xfrm>
              <a:off x="2947720" y="0"/>
              <a:ext cx="2040343" cy="10948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/>
                <a:t>dessert</a:t>
              </a:r>
            </a:p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(n.)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233765" y="4332252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დესერტი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52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45262</TotalTime>
  <Words>1544</Words>
  <Application>Microsoft Office PowerPoint</Application>
  <PresentationFormat>Widescreen</PresentationFormat>
  <Paragraphs>451</Paragraphs>
  <Slides>40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929</cp:revision>
  <dcterms:created xsi:type="dcterms:W3CDTF">2020-04-09T12:21:27Z</dcterms:created>
  <dcterms:modified xsi:type="dcterms:W3CDTF">2020-10-27T05:54:01Z</dcterms:modified>
</cp:coreProperties>
</file>