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4" r:id="rId3"/>
    <p:sldId id="299" r:id="rId4"/>
    <p:sldId id="285" r:id="rId5"/>
    <p:sldId id="295" r:id="rId6"/>
    <p:sldId id="293" r:id="rId7"/>
    <p:sldId id="291" r:id="rId8"/>
    <p:sldId id="308" r:id="rId9"/>
    <p:sldId id="310" r:id="rId10"/>
    <p:sldId id="309" r:id="rId11"/>
    <p:sldId id="313" r:id="rId12"/>
    <p:sldId id="311" r:id="rId13"/>
    <p:sldId id="287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B18"/>
    <a:srgbClr val="FF33CC"/>
    <a:srgbClr val="700202"/>
    <a:srgbClr val="CEC9AE"/>
    <a:srgbClr val="ECEAE1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73898" autoAdjust="0"/>
  </p:normalViewPr>
  <p:slideViewPr>
    <p:cSldViewPr snapToGrid="0">
      <p:cViewPr varScale="1">
        <p:scale>
          <a:sx n="115" d="100"/>
          <a:sy n="115" d="100"/>
        </p:scale>
        <p:origin x="156" y="11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03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6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5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6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2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7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4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9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4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jp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.png"/><Relationship Id="rId18" Type="http://schemas.openxmlformats.org/officeDocument/2006/relationships/image" Target="../media/image5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7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.jp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5.jpg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87" y="341194"/>
            <a:ext cx="2164081" cy="968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67" y="341194"/>
            <a:ext cx="1671113" cy="968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620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Young Learners</a:t>
            </a:r>
            <a:endParaRPr lang="ka-GE" dirty="0">
              <a:solidFill>
                <a:schemeClr val="bg1"/>
              </a:solidFill>
            </a:endParaRPr>
          </a:p>
          <a:p>
            <a:pPr algn="ctr"/>
            <a:r>
              <a:rPr lang="ka-GE" dirty="0">
                <a:solidFill>
                  <a:schemeClr val="bg1"/>
                </a:solidFill>
              </a:rPr>
              <a:t>დაწყებითი კლასები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57FB2B-46EC-484C-A29A-1C8CF75D2EBB}"/>
              </a:ext>
            </a:extLst>
          </p:cNvPr>
          <p:cNvSpPr/>
          <p:nvPr/>
        </p:nvSpPr>
        <p:spPr>
          <a:xfrm>
            <a:off x="8543925" y="342900"/>
            <a:ext cx="2571750" cy="1157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ლ</a:t>
            </a:r>
            <a:r>
              <a:rPr lang="ka-GE" sz="14400" dirty="0">
                <a:solidFill>
                  <a:schemeClr val="bg1"/>
                </a:solidFill>
              </a:rPr>
              <a:t>ექსიკა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6660" y="3236158"/>
            <a:ext cx="2757029" cy="669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ruler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სახაზავი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374" y="3242642"/>
            <a:ext cx="2151736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rubber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საშლელი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8894" y="3206383"/>
            <a:ext cx="2618983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pencil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ფანქარი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51688" y="3179883"/>
            <a:ext cx="2431394" cy="671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pen 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კალამი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21197" y="5654280"/>
            <a:ext cx="2544582" cy="6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crayon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ფლომასტერი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42993" y="5658686"/>
            <a:ext cx="2590824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chair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სკამი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76547" y="5660472"/>
            <a:ext cx="2824807" cy="671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table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მაგიდა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74" y="1144324"/>
            <a:ext cx="2549605" cy="2751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79" y="1097700"/>
            <a:ext cx="2238375" cy="2533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15" y="1096393"/>
            <a:ext cx="2573460" cy="3001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95" y="982100"/>
            <a:ext cx="2482011" cy="2622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89" y="3587322"/>
            <a:ext cx="2238375" cy="253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09" y="3442255"/>
            <a:ext cx="2818708" cy="2533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86" y="3496532"/>
            <a:ext cx="2887825" cy="2835676"/>
          </a:xfrm>
          <a:prstGeom prst="rect">
            <a:avLst/>
          </a:prstGeom>
        </p:spPr>
      </p:pic>
      <p:pic>
        <p:nvPicPr>
          <p:cNvPr id="21" name="Google Shape;90;p1">
            <a:extLst>
              <a:ext uri="{FF2B5EF4-FFF2-40B4-BE49-F238E27FC236}">
                <a16:creationId xmlns:a16="http://schemas.microsoft.com/office/drawing/2014/main" id="{65EE175C-FAB2-1640-BF7D-750971E8BD2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BB1375-7C69-FE44-9230-DFD9785C16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2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824459" y="488522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13416" y="1019846"/>
            <a:ext cx="2027955" cy="1142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354389" y="1840163"/>
            <a:ext cx="1915975" cy="654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798526" y="3627514"/>
            <a:ext cx="1828800" cy="212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968343" y="5540325"/>
            <a:ext cx="1481738" cy="3323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95451" y="5624772"/>
            <a:ext cx="1443310" cy="375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413416" y="3528954"/>
            <a:ext cx="1528997" cy="1745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75751" y="1400730"/>
            <a:ext cx="0" cy="453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40" y="4908084"/>
            <a:ext cx="2558487" cy="2533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80" y="1961846"/>
            <a:ext cx="2017451" cy="2283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6" y="2162175"/>
            <a:ext cx="2096434" cy="23729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02" y="-417938"/>
            <a:ext cx="2222237" cy="2258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40" y="499308"/>
            <a:ext cx="2387902" cy="22395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-687228"/>
            <a:ext cx="2238375" cy="2533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1" y="4535160"/>
            <a:ext cx="2670204" cy="2533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49" y="1400730"/>
            <a:ext cx="5536816" cy="54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6-cartoon-green-slime-blots-vector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97" y="5092684"/>
            <a:ext cx="1139605" cy="1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User\AppData\Local\Microsoft\Windows\INetCache\Content.Word\pink-splat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602" y="5168382"/>
            <a:ext cx="1068591" cy="99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38" y="5088813"/>
            <a:ext cx="1305581" cy="1073540"/>
          </a:xfrm>
          <a:prstGeom prst="rect">
            <a:avLst/>
          </a:prstGeom>
        </p:spPr>
      </p:pic>
      <p:pic>
        <p:nvPicPr>
          <p:cNvPr id="16" name="Picture 2" descr="orange-m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87" y="5113390"/>
            <a:ext cx="1106889" cy="104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7456E4-0165-6F40-AEB7-605015F2CBB2}"/>
              </a:ext>
            </a:extLst>
          </p:cNvPr>
          <p:cNvSpPr/>
          <p:nvPr/>
        </p:nvSpPr>
        <p:spPr>
          <a:xfrm>
            <a:off x="8258175" y="342714"/>
            <a:ext cx="2967722" cy="110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purple-splat-h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2" y="5099805"/>
            <a:ext cx="1009610" cy="108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11494" y="166372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Activity</a:t>
            </a:r>
            <a:endParaRPr lang="ru-RU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14400" dirty="0">
                <a:solidFill>
                  <a:schemeClr val="bg1"/>
                </a:solidFill>
              </a:rPr>
              <a:t>აქტივობა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550" y="1622603"/>
            <a:ext cx="10154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Match the school things with the </a:t>
            </a:r>
            <a:r>
              <a:rPr lang="en-US" sz="2800" u="sng" dirty="0" err="1">
                <a:solidFill>
                  <a:schemeClr val="bg1"/>
                </a:solidFill>
              </a:rPr>
              <a:t>colours</a:t>
            </a:r>
            <a:r>
              <a:rPr lang="en-US" sz="2800" u="sng" dirty="0">
                <a:solidFill>
                  <a:schemeClr val="bg1"/>
                </a:solidFill>
              </a:rPr>
              <a:t> - </a:t>
            </a:r>
            <a:r>
              <a:rPr lang="ka-GE" sz="2800" u="sng" dirty="0">
                <a:solidFill>
                  <a:schemeClr val="bg1"/>
                </a:solidFill>
              </a:rPr>
              <a:t>დაუკავშირეთ სასკოლო ნივთები ფერებს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45" y="5094769"/>
            <a:ext cx="1312100" cy="12574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88" y="5168383"/>
            <a:ext cx="1129004" cy="1068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60" y="2237170"/>
            <a:ext cx="1886460" cy="2135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76" y="2455183"/>
            <a:ext cx="1427577" cy="1615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11" y="2524408"/>
            <a:ext cx="1332727" cy="1508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20" y="2305418"/>
            <a:ext cx="1644383" cy="1861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86" y="2099656"/>
            <a:ext cx="1705908" cy="2272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0" y="2222297"/>
            <a:ext cx="1633322" cy="1848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56" y="1937400"/>
            <a:ext cx="2027453" cy="2294904"/>
          </a:xfrm>
          <a:prstGeom prst="rect">
            <a:avLst/>
          </a:prstGeom>
        </p:spPr>
      </p:pic>
      <p:pic>
        <p:nvPicPr>
          <p:cNvPr id="21" name="Google Shape;90;p1">
            <a:extLst>
              <a:ext uri="{FF2B5EF4-FFF2-40B4-BE49-F238E27FC236}">
                <a16:creationId xmlns:a16="http://schemas.microsoft.com/office/drawing/2014/main" id="{A6BA14B5-F979-3B4F-8FB3-07886AC44D3B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492BEC-2046-724A-BF22-F83DA3F881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6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6660" y="1806222"/>
            <a:ext cx="4360051" cy="39736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>
                <a:solidFill>
                  <a:schemeClr val="bg1"/>
                </a:solidFill>
              </a:rPr>
              <a:t>It is a rubber.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     It is purple.</a:t>
            </a:r>
          </a:p>
          <a:p>
            <a:pPr marL="0" indent="0">
              <a:buNone/>
            </a:pPr>
            <a:endParaRPr lang="en-US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      It is a ruler.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      It is green.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      It is a chair.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      It is brown.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82629-FC78-6847-8A41-FED1F2996625}"/>
              </a:ext>
            </a:extLst>
          </p:cNvPr>
          <p:cNvSpPr/>
          <p:nvPr/>
        </p:nvSpPr>
        <p:spPr>
          <a:xfrm>
            <a:off x="8489244" y="220475"/>
            <a:ext cx="2855031" cy="125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897905" y="160576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Activity</a:t>
            </a:r>
            <a:endParaRPr lang="ru-RU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14400" dirty="0">
                <a:solidFill>
                  <a:schemeClr val="bg1"/>
                </a:solidFill>
              </a:rPr>
              <a:t>აქტივობა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6095999" y="1800501"/>
            <a:ext cx="4786490" cy="3891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        </a:t>
            </a:r>
            <a:r>
              <a:rPr lang="en-US" dirty="0">
                <a:solidFill>
                  <a:schemeClr val="bg1"/>
                </a:solidFill>
              </a:rPr>
              <a:t>Is it a rubber?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             Yes, it is. / No, it is not.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u="sng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</a:t>
            </a:r>
            <a:r>
              <a:rPr lang="ka-GE" dirty="0">
                <a:solidFill>
                  <a:schemeClr val="bg1"/>
                </a:solidFill>
              </a:rPr>
              <a:t>__</a:t>
            </a:r>
            <a:r>
              <a:rPr lang="en-US" dirty="0">
                <a:solidFill>
                  <a:schemeClr val="bg1"/>
                </a:solidFill>
              </a:rPr>
              <a:t> it a ruler?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Yes, it is. / No, it is not.</a:t>
            </a:r>
          </a:p>
          <a:p>
            <a:pPr marL="0" indent="0">
              <a:buNone/>
            </a:pPr>
            <a:endParaRPr lang="en-US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</a:t>
            </a:r>
            <a:r>
              <a:rPr lang="ka-GE" dirty="0">
                <a:solidFill>
                  <a:schemeClr val="bg1"/>
                </a:solidFill>
              </a:rPr>
              <a:t>__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ka-GE" dirty="0">
                <a:solidFill>
                  <a:schemeClr val="bg1"/>
                </a:solidFill>
              </a:rPr>
              <a:t> __ </a:t>
            </a:r>
            <a:r>
              <a:rPr lang="en-US" dirty="0">
                <a:solidFill>
                  <a:schemeClr val="bg1"/>
                </a:solidFill>
              </a:rPr>
              <a:t> a chair?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Yes, it </a:t>
            </a:r>
            <a:r>
              <a:rPr lang="ka-GE" dirty="0">
                <a:solidFill>
                  <a:schemeClr val="bg1"/>
                </a:solidFill>
              </a:rPr>
              <a:t>__</a:t>
            </a:r>
            <a:r>
              <a:rPr lang="en-US" dirty="0">
                <a:solidFill>
                  <a:schemeClr val="bg1"/>
                </a:solidFill>
              </a:rPr>
              <a:t>. / No, it </a:t>
            </a:r>
            <a:r>
              <a:rPr lang="ka-GE" dirty="0">
                <a:solidFill>
                  <a:schemeClr val="bg1"/>
                </a:solidFill>
              </a:rPr>
              <a:t>__</a:t>
            </a:r>
            <a:r>
              <a:rPr lang="en-US" dirty="0">
                <a:solidFill>
                  <a:schemeClr val="bg1"/>
                </a:solidFill>
              </a:rPr>
              <a:t> not.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5" y="1269239"/>
            <a:ext cx="1734699" cy="1963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4" y="2535361"/>
            <a:ext cx="1852077" cy="2096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5" y="3889740"/>
            <a:ext cx="2106908" cy="2384841"/>
          </a:xfrm>
          <a:prstGeom prst="rect">
            <a:avLst/>
          </a:prstGeom>
        </p:spPr>
      </p:pic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03CDC335-DD58-2446-8DA0-552B2E4903C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7973C3-2FA0-D940-8A2C-D66EBEAFC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6660" y="1825625"/>
            <a:ext cx="1013714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Read and tick the correct answer</a:t>
            </a:r>
            <a:r>
              <a:rPr lang="ka-GE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ka-GE" dirty="0">
                <a:solidFill>
                  <a:schemeClr val="bg1"/>
                </a:solidFill>
              </a:rPr>
              <a:t>წაიკითხე და აღნიშნე სწორი პასუხი.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           </a:t>
            </a:r>
            <a:r>
              <a:rPr lang="ka-GE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It is a ruler.                                     It is a rubber.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            It is a pen.                                      It is a ruler.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            It is a rubber.                                 It is a crayon.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           </a:t>
            </a:r>
            <a:r>
              <a:rPr lang="ka-GE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It is a crayon.                                 It is a chair.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            It is a pen.                                      It is a pencil.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            It is a pencil.                                  It is a table.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300A4-ADD0-0D49-88FA-3271BBB3CA8A}"/>
              </a:ext>
            </a:extLst>
          </p:cNvPr>
          <p:cNvSpPr/>
          <p:nvPr/>
        </p:nvSpPr>
        <p:spPr>
          <a:xfrm>
            <a:off x="6915150" y="371290"/>
            <a:ext cx="5072063" cy="1200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159787" y="220475"/>
            <a:ext cx="4700519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Homework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14400" dirty="0">
                <a:solidFill>
                  <a:schemeClr val="bg1"/>
                </a:solidFill>
              </a:rPr>
              <a:t>საშინაო დავალება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3022" y="2656589"/>
            <a:ext cx="525780" cy="37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a-GE" sz="3600" b="1" dirty="0"/>
          </a:p>
        </p:txBody>
      </p:sp>
      <p:sp>
        <p:nvSpPr>
          <p:cNvPr id="22" name="Rectangle 21"/>
          <p:cNvSpPr/>
          <p:nvPr/>
        </p:nvSpPr>
        <p:spPr>
          <a:xfrm>
            <a:off x="5473022" y="3102054"/>
            <a:ext cx="525780" cy="37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73022" y="3552663"/>
            <a:ext cx="525780" cy="37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a-GE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5473022" y="4572137"/>
            <a:ext cx="525780" cy="37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73022" y="5017602"/>
            <a:ext cx="525780" cy="37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73022" y="5468211"/>
            <a:ext cx="525780" cy="37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083122" y="2699185"/>
            <a:ext cx="525780" cy="37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083122" y="3144650"/>
            <a:ext cx="525780" cy="37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83122" y="3595259"/>
            <a:ext cx="525780" cy="37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083122" y="4540546"/>
            <a:ext cx="525780" cy="37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083122" y="4986011"/>
            <a:ext cx="525780" cy="37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083122" y="5436620"/>
            <a:ext cx="525780" cy="37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94" y="2426675"/>
            <a:ext cx="1867518" cy="2113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55" y="4086385"/>
            <a:ext cx="1739028" cy="196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20" y="2147857"/>
            <a:ext cx="1907592" cy="2159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64" y="3943813"/>
            <a:ext cx="2747046" cy="2300093"/>
          </a:xfrm>
          <a:prstGeom prst="rect">
            <a:avLst/>
          </a:prstGeom>
        </p:spPr>
      </p:pic>
      <p:pic>
        <p:nvPicPr>
          <p:cNvPr id="33" name="Google Shape;90;p1">
            <a:extLst>
              <a:ext uri="{FF2B5EF4-FFF2-40B4-BE49-F238E27FC236}">
                <a16:creationId xmlns:a16="http://schemas.microsoft.com/office/drawing/2014/main" id="{EFC14D3F-ED2A-B944-B8FB-50FB41A5382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3840C4-AAE1-DC4D-9DA4-C9788E2EB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0BD530-7619-CC45-90FC-1F991565ED42}"/>
              </a:ext>
            </a:extLst>
          </p:cNvPr>
          <p:cNvSpPr/>
          <p:nvPr/>
        </p:nvSpPr>
        <p:spPr>
          <a:xfrm>
            <a:off x="3943350" y="2328863"/>
            <a:ext cx="4343400" cy="178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2000" b="1" i="1" dirty="0"/>
          </a:p>
          <a:p>
            <a:pPr algn="ctr"/>
            <a:r>
              <a:rPr lang="en-US" sz="12000" b="1" i="1" dirty="0">
                <a:solidFill>
                  <a:schemeClr val="bg1"/>
                </a:solidFill>
              </a:rPr>
              <a:t>At </a:t>
            </a:r>
            <a:r>
              <a:rPr lang="en-US" sz="12000" b="1" i="1" dirty="0" smtClean="0">
                <a:solidFill>
                  <a:schemeClr val="bg1"/>
                </a:solidFill>
              </a:rPr>
              <a:t>school</a:t>
            </a:r>
            <a:endParaRPr lang="ru-RU" sz="7700" b="1" i="1" dirty="0">
              <a:solidFill>
                <a:schemeClr val="bg1"/>
              </a:solidFill>
            </a:endParaRPr>
          </a:p>
          <a:p>
            <a:pPr algn="ctr"/>
            <a:r>
              <a:rPr lang="ka-GE" sz="7700" b="1" i="1" dirty="0">
                <a:solidFill>
                  <a:schemeClr val="bg1"/>
                </a:solidFill>
              </a:rPr>
              <a:t>სკოლაში</a:t>
            </a:r>
            <a:endParaRPr lang="ka-GE" sz="12000" b="1" i="1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39FD718-AEB9-9240-8662-945A1E1FAE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066" y="17277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93E7D-4D61-C54A-84EB-8D08A216D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147" y="172775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700" b="1" i="1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9" y="1424746"/>
            <a:ext cx="2543193" cy="2878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29" y="1691823"/>
            <a:ext cx="1931696" cy="2186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86" y="1503356"/>
            <a:ext cx="2105792" cy="2383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44" y="1294716"/>
            <a:ext cx="2407154" cy="2724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21" y="3661948"/>
            <a:ext cx="2485238" cy="248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07" y="3426663"/>
            <a:ext cx="2657250" cy="28741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39" y="3542080"/>
            <a:ext cx="2641119" cy="2469258"/>
          </a:xfrm>
          <a:prstGeom prst="rect">
            <a:avLst/>
          </a:prstGeom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59FA071E-483A-9C4B-BE7B-40EC2968EB2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6066" y="17277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B92FF3-A0E4-7340-9D63-633FDB5C9A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0147" y="172775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0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98920" y="4375697"/>
            <a:ext cx="3487479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ruler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სახაზავი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1027" y="4374255"/>
            <a:ext cx="2492188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მწვანე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455816-94CB-FA43-B9B9-66DA8D7F4B4F}"/>
              </a:ext>
            </a:extLst>
          </p:cNvPr>
          <p:cNvSpPr/>
          <p:nvPr/>
        </p:nvSpPr>
        <p:spPr>
          <a:xfrm>
            <a:off x="8229600" y="220475"/>
            <a:ext cx="2971800" cy="147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ლ</a:t>
            </a:r>
            <a:r>
              <a:rPr lang="ka-GE" sz="14400" dirty="0">
                <a:solidFill>
                  <a:schemeClr val="bg1"/>
                </a:solidFill>
              </a:rPr>
              <a:t>ექსიკა</a:t>
            </a:r>
            <a:endParaRPr lang="en-US" sz="14400" dirty="0">
              <a:solidFill>
                <a:schemeClr val="bg1"/>
              </a:solidFill>
            </a:endParaRPr>
          </a:p>
        </p:txBody>
      </p:sp>
      <p:pic>
        <p:nvPicPr>
          <p:cNvPr id="13" name="Picture 4" descr="6-cartoon-green-slime-blots-vector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22" y="2273742"/>
            <a:ext cx="1961792" cy="2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71027" y="4375697"/>
            <a:ext cx="2492188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green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მწვანე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5" name="Picture 4" descr="6-cartoon-green-slime-blots-vector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22" y="2275184"/>
            <a:ext cx="1961792" cy="2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19" y="1780310"/>
            <a:ext cx="3305039" cy="3461679"/>
          </a:xfrm>
          <a:prstGeom prst="rect">
            <a:avLst/>
          </a:prstGeom>
        </p:spPr>
      </p:pic>
      <p:pic>
        <p:nvPicPr>
          <p:cNvPr id="16" name="Google Shape;90;p1">
            <a:extLst>
              <a:ext uri="{FF2B5EF4-FFF2-40B4-BE49-F238E27FC236}">
                <a16:creationId xmlns:a16="http://schemas.microsoft.com/office/drawing/2014/main" id="{8CD15089-E446-3844-A413-7978A7B299E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487605-1124-6C48-859A-B9DCCF752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C5161E-521F-1744-89DE-0C45C6AE5F3D}"/>
              </a:ext>
            </a:extLst>
          </p:cNvPr>
          <p:cNvSpPr/>
          <p:nvPr/>
        </p:nvSpPr>
        <p:spPr>
          <a:xfrm>
            <a:off x="8586788" y="357188"/>
            <a:ext cx="2371725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ლ</a:t>
            </a:r>
            <a:r>
              <a:rPr lang="ka-GE" sz="14400" dirty="0">
                <a:solidFill>
                  <a:schemeClr val="bg1"/>
                </a:solidFill>
              </a:rPr>
              <a:t>ექსიკა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9708" y="4035857"/>
            <a:ext cx="3168503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rubber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საშლელი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5" descr="purple-splat-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06" y="2065217"/>
            <a:ext cx="2740598" cy="202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49760" y="3999128"/>
            <a:ext cx="3062126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purple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იასამნისფერი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82" y="1641045"/>
            <a:ext cx="2582085" cy="2739492"/>
          </a:xfrm>
          <a:prstGeom prst="rect">
            <a:avLst/>
          </a:prstGeom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F8A97581-F243-4A4B-99A4-D77E204BCC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B41223-9270-C14B-8C2F-A76E1251B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9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C800F-073C-BF4B-B42B-4601A2BA8579}"/>
              </a:ext>
            </a:extLst>
          </p:cNvPr>
          <p:cNvSpPr/>
          <p:nvPr/>
        </p:nvSpPr>
        <p:spPr>
          <a:xfrm>
            <a:off x="8616234" y="342714"/>
            <a:ext cx="2420981" cy="1057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154694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ლ</a:t>
            </a:r>
            <a:r>
              <a:rPr lang="ka-GE" sz="14400" dirty="0">
                <a:solidFill>
                  <a:schemeClr val="bg1"/>
                </a:solidFill>
              </a:rPr>
              <a:t>ექსიკა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01103" y="3003137"/>
            <a:ext cx="3455581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pencil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ფანქარი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C:\Users\User\AppData\Local\Microsoft\Windows\INetCache\Content.Word\pink-splat-m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21" y="3805768"/>
            <a:ext cx="1876457" cy="15768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399373" y="5308942"/>
            <a:ext cx="2393577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pink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ვარდისფერი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17529" y="3109300"/>
            <a:ext cx="2923954" cy="671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pen 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კალამი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73441" y="5308942"/>
            <a:ext cx="2393577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blue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ლურჯი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57" y="3842530"/>
            <a:ext cx="1957097" cy="14235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03" y="888789"/>
            <a:ext cx="2621671" cy="3147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57" y="982291"/>
            <a:ext cx="2238375" cy="2533650"/>
          </a:xfrm>
          <a:prstGeom prst="rect">
            <a:avLst/>
          </a:prstGeom>
        </p:spPr>
      </p:pic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8686B94D-32CA-5F45-9823-E84F7DC2F08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F0957A-1887-F54A-8073-F7C5AC594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045275-50F7-6349-8E6A-781A734E281B}"/>
              </a:ext>
            </a:extLst>
          </p:cNvPr>
          <p:cNvSpPr/>
          <p:nvPr/>
        </p:nvSpPr>
        <p:spPr>
          <a:xfrm>
            <a:off x="8415338" y="220475"/>
            <a:ext cx="2771775" cy="147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ლ</a:t>
            </a:r>
            <a:r>
              <a:rPr lang="ka-GE" sz="14400" dirty="0">
                <a:solidFill>
                  <a:schemeClr val="bg1"/>
                </a:solidFill>
              </a:rPr>
              <a:t>ექსიკა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4533" y="4358726"/>
            <a:ext cx="3146611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crayon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ფლომასტერი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orange-m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4" y="2359829"/>
            <a:ext cx="2458231" cy="232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06769" y="4339046"/>
            <a:ext cx="3245223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orange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ნარინჯისფერი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38" y="2075579"/>
            <a:ext cx="2426723" cy="2627828"/>
          </a:xfrm>
          <a:prstGeom prst="rect">
            <a:avLst/>
          </a:prstGeom>
        </p:spPr>
      </p:pic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0F29DBD9-B0DA-2547-BFE0-B675EA1977D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6FD94-844A-4A49-82A3-A31CF8323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B8E1F-971A-3E46-B3B0-326DBCFE4D20}"/>
              </a:ext>
            </a:extLst>
          </p:cNvPr>
          <p:cNvSpPr/>
          <p:nvPr/>
        </p:nvSpPr>
        <p:spPr>
          <a:xfrm>
            <a:off x="8629650" y="328613"/>
            <a:ext cx="2371725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ლ</a:t>
            </a:r>
            <a:r>
              <a:rPr lang="ka-GE" sz="14400" dirty="0">
                <a:solidFill>
                  <a:schemeClr val="bg1"/>
                </a:solidFill>
              </a:rPr>
              <a:t>ექსიკა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99373" y="2988268"/>
            <a:ext cx="2817628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chair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სკამი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17529" y="3109300"/>
            <a:ext cx="2923954" cy="671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table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მაგიდა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3441" y="5308942"/>
            <a:ext cx="2393577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black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შავი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0395" y="5308942"/>
            <a:ext cx="2393577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brown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ყავისფერი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66" y="3784255"/>
            <a:ext cx="1557257" cy="1492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97" y="3885608"/>
            <a:ext cx="1514328" cy="14335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23" y="1052625"/>
            <a:ext cx="2581404" cy="2180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49" y="922962"/>
            <a:ext cx="2453663" cy="2835236"/>
          </a:xfrm>
          <a:prstGeom prst="rect">
            <a:avLst/>
          </a:prstGeom>
        </p:spPr>
      </p:pic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89B77251-7816-6E4A-BED4-5B2A248FFE9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F4A793-CD1E-6849-AB0A-185D9FD40D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9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6-cartoon-green-slime-blots-vector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03" y="1612848"/>
            <a:ext cx="1596775" cy="170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19584" y="5408556"/>
            <a:ext cx="2393577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black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შავი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8626" y="5465700"/>
            <a:ext cx="2393577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brown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ყავისფერი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C:\Users\User\AppData\Local\Microsoft\Windows\INetCache\Content.Word\pink-splat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16" y="1594067"/>
            <a:ext cx="1876457" cy="15768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281825" y="3112178"/>
            <a:ext cx="2393577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pink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ვარდისფერი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3498" y="3100329"/>
            <a:ext cx="2152173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blue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ლურჯი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21" y="1575959"/>
            <a:ext cx="1957097" cy="14235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04923" y="3139560"/>
            <a:ext cx="2201212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</a:t>
            </a:r>
            <a:r>
              <a:rPr lang="en-US" sz="2000" b="1" dirty="0" smtClean="0">
                <a:solidFill>
                  <a:schemeClr val="bg1"/>
                </a:solidFill>
              </a:rPr>
              <a:t>reen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მწვანე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orange-m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00" y="3989080"/>
            <a:ext cx="1749774" cy="165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66479" y="5465700"/>
            <a:ext cx="2322680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orange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ნარინჯისფერი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Picture 5" descr="purple-splat-h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75" y="1594067"/>
            <a:ext cx="1548477" cy="16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516266" y="3111420"/>
            <a:ext cx="1977469" cy="690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purple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იასამნისფერი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95CE2-5D49-9C44-BE15-05C0134F2DA9}"/>
              </a:ext>
            </a:extLst>
          </p:cNvPr>
          <p:cNvSpPr/>
          <p:nvPr/>
        </p:nvSpPr>
        <p:spPr>
          <a:xfrm>
            <a:off x="8559208" y="342714"/>
            <a:ext cx="2636844" cy="1204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ლ</a:t>
            </a:r>
            <a:r>
              <a:rPr lang="ka-GE" sz="14400" dirty="0">
                <a:solidFill>
                  <a:schemeClr val="bg1"/>
                </a:solidFill>
              </a:rPr>
              <a:t>ექსიკა</a:t>
            </a:r>
            <a:endParaRPr lang="en-US" sz="144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77" y="3942089"/>
            <a:ext cx="1557257" cy="14923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08" y="4000897"/>
            <a:ext cx="1514328" cy="1433564"/>
          </a:xfrm>
          <a:prstGeom prst="rect">
            <a:avLst/>
          </a:prstGeom>
        </p:spPr>
      </p:pic>
      <p:pic>
        <p:nvPicPr>
          <p:cNvPr id="23" name="Google Shape;90;p1">
            <a:extLst>
              <a:ext uri="{FF2B5EF4-FFF2-40B4-BE49-F238E27FC236}">
                <a16:creationId xmlns:a16="http://schemas.microsoft.com/office/drawing/2014/main" id="{A489B267-4D19-A841-8FA0-3A9D045CD27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7C6EFC-E587-FC40-977A-FCB1B81BFA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2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288</Words>
  <Application>Microsoft Office PowerPoint</Application>
  <PresentationFormat>Widescreen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228</cp:revision>
  <dcterms:created xsi:type="dcterms:W3CDTF">2020-04-09T12:21:27Z</dcterms:created>
  <dcterms:modified xsi:type="dcterms:W3CDTF">2020-10-19T05:46:34Z</dcterms:modified>
</cp:coreProperties>
</file>