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8" r:id="rId4"/>
    <p:sldId id="260" r:id="rId5"/>
    <p:sldId id="268" r:id="rId6"/>
    <p:sldId id="261" r:id="rId7"/>
    <p:sldId id="263" r:id="rId8"/>
    <p:sldId id="269" r:id="rId9"/>
    <p:sldId id="262" r:id="rId10"/>
    <p:sldId id="264" r:id="rId11"/>
    <p:sldId id="265" r:id="rId12"/>
    <p:sldId id="28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2" autoAdjust="0"/>
    <p:restoredTop sz="93103"/>
  </p:normalViewPr>
  <p:slideViewPr>
    <p:cSldViewPr snapToGrid="0">
      <p:cViewPr varScale="1">
        <p:scale>
          <a:sx n="107" d="100"/>
          <a:sy n="107" d="100"/>
        </p:scale>
        <p:origin x="3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r>
            <a:rPr lang="en-US" dirty="0"/>
            <a:t>Main </a:t>
          </a:r>
          <a:r>
            <a:rPr lang="ka-GE" dirty="0"/>
            <a:t>themes - მთავარი თემები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r>
            <a:rPr lang="en-GB" dirty="0"/>
            <a:t>About the Author</a:t>
          </a:r>
          <a:r>
            <a:rPr lang="ka-GE" dirty="0"/>
            <a:t>- ავტორის შესახებ</a:t>
          </a:r>
          <a:endParaRPr lang="en-US" dirty="0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r>
            <a:rPr lang="ka-GE" dirty="0"/>
            <a:t>Characters - გმირები</a:t>
          </a:r>
          <a:endParaRPr lang="en-US" dirty="0"/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AFFCA21C-A47A-8240-9D9D-7B64943EE366}" type="presOf" srcId="{F2874115-8BF8-C94E-9E32-3DF9E995A4BD}" destId="{A83FD19F-5C7A-994E-80CC-C0F2B9457EB3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9A71000D-4060-EA41-A6D3-8279B8843D6C}" type="presOf" srcId="{9848A8EC-CC47-8D47-965D-611BD0928EC8}" destId="{17CCB5BE-9A75-4B43-838F-40EBA214A35B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D698A9F9-2C4A-E244-83FA-C1E4C5F8998C}" type="presOf" srcId="{F2F8A582-FB6A-9643-9A98-AFC9B7102DCD}" destId="{58E8F943-0742-FA48-93D2-75E897AEF673}" srcOrd="0" destOrd="0" presId="urn:microsoft.com/office/officeart/2008/layout/VerticalCurvedList"/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E14BC2BB-F278-9D4F-9DA4-D938DF825381}" type="presOf" srcId="{3A25CDBD-5E2C-0045-A1CC-808F64446F93}" destId="{C69041F9-5784-EB41-A518-97B7AEF0E3A7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651EC6F7-51A6-FB4B-A44A-A0959E25158F}" type="presOf" srcId="{B83E8202-4CC7-B04A-9637-C482E6687B2A}" destId="{474C2BE2-ED8E-FB48-B8FC-5533DA6B5E24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B0A7A3BC-4709-0F40-A6B9-5A780B00E271}" type="presOf" srcId="{2277E07A-F119-674E-AF72-DBEE043D0EA3}" destId="{AAEB00B7-6FA7-1144-B596-B99D5206419A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D036662D-EEE5-764B-AF7E-56C1A42DFD4E}" type="presParOf" srcId="{F08B2971-5B51-B04D-8049-0AD7E8D0839F}" destId="{A83FD19F-5C7A-994E-80CC-C0F2B9457EB3}" srcOrd="3" destOrd="0" presId="urn:microsoft.com/office/officeart/2008/layout/VerticalCurvedList"/>
    <dgm:cxn modelId="{C2A75032-48D8-E94B-A3CB-17F395886D37}" type="presParOf" srcId="{F08B2971-5B51-B04D-8049-0AD7E8D0839F}" destId="{DB5FB112-C8A2-9A4F-A16D-C59A43C407D0}" srcOrd="4" destOrd="0" presId="urn:microsoft.com/office/officeart/2008/layout/VerticalCurvedList"/>
    <dgm:cxn modelId="{849CBB63-90B6-7F4E-8386-B1F7577497BC}" type="presParOf" srcId="{DB5FB112-C8A2-9A4F-A16D-C59A43C407D0}" destId="{411DA598-002A-FF47-9531-75928444A383}" srcOrd="0" destOrd="0" presId="urn:microsoft.com/office/officeart/2008/layout/VerticalCurvedList"/>
    <dgm:cxn modelId="{F804FEBF-ACB0-E244-8157-80B335711353}" type="presParOf" srcId="{F08B2971-5B51-B04D-8049-0AD7E8D0839F}" destId="{474C2BE2-ED8E-FB48-B8FC-5533DA6B5E24}" srcOrd="5" destOrd="0" presId="urn:microsoft.com/office/officeart/2008/layout/VerticalCurvedList"/>
    <dgm:cxn modelId="{BA63CAB5-AF80-C949-9E5B-814603CEA91B}" type="presParOf" srcId="{F08B2971-5B51-B04D-8049-0AD7E8D0839F}" destId="{E242ED2E-5A87-BB49-8668-68AB5B4EF1C9}" srcOrd="6" destOrd="0" presId="urn:microsoft.com/office/officeart/2008/layout/VerticalCurvedList"/>
    <dgm:cxn modelId="{5C27F8BA-5418-AA48-8BC7-23A374079352}" type="presParOf" srcId="{E242ED2E-5A87-BB49-8668-68AB5B4EF1C9}" destId="{5CEC9627-B2FE-2D42-9A6F-D0C848694378}" srcOrd="0" destOrd="0" presId="urn:microsoft.com/office/officeart/2008/layout/VerticalCurvedList"/>
    <dgm:cxn modelId="{DDD5B65B-A805-0840-B7BB-2037852185FC}" type="presParOf" srcId="{F08B2971-5B51-B04D-8049-0AD7E8D0839F}" destId="{C69041F9-5784-EB41-A518-97B7AEF0E3A7}" srcOrd="7" destOrd="0" presId="urn:microsoft.com/office/officeart/2008/layout/VerticalCurvedList"/>
    <dgm:cxn modelId="{61E53709-0966-624F-9441-005811EC7C5D}" type="presParOf" srcId="{F08B2971-5B51-B04D-8049-0AD7E8D0839F}" destId="{6A9D5791-47C0-F34E-A3C3-363ECD06ED15}" srcOrd="8" destOrd="0" presId="urn:microsoft.com/office/officeart/2008/layout/VerticalCurvedList"/>
    <dgm:cxn modelId="{B4525472-F5B9-8E47-9EE5-81BBE12922D5}" type="presParOf" srcId="{6A9D5791-47C0-F34E-A3C3-363ECD06ED15}" destId="{3F768512-85FB-484A-9E22-7129A668D517}" srcOrd="0" destOrd="0" presId="urn:microsoft.com/office/officeart/2008/layout/VerticalCurvedList"/>
    <dgm:cxn modelId="{7AF0521C-03A1-BB4F-9324-DC456A95CDE5}" type="presParOf" srcId="{F08B2971-5B51-B04D-8049-0AD7E8D0839F}" destId="{17CCB5BE-9A75-4B43-838F-40EBA214A35B}" srcOrd="9" destOrd="0" presId="urn:microsoft.com/office/officeart/2008/layout/VerticalCurvedList"/>
    <dgm:cxn modelId="{622FF376-B1A4-6144-8497-0BCECD0ED7D6}" type="presParOf" srcId="{F08B2971-5B51-B04D-8049-0AD7E8D0839F}" destId="{E6DF653F-810D-3441-BBB9-0D8D0F3BB4D1}" srcOrd="10" destOrd="0" presId="urn:microsoft.com/office/officeart/2008/layout/VerticalCurvedList"/>
    <dgm:cxn modelId="{F5E9D82B-1839-A84E-B86B-6187C67762C8}" type="presParOf" srcId="{E6DF653F-810D-3441-BBB9-0D8D0F3BB4D1}" destId="{2B510BF3-E86F-184A-A47F-3B6C283103CC}" srcOrd="0" destOrd="0" presId="urn:microsoft.com/office/officeart/2008/layout/VerticalCurvedList"/>
    <dgm:cxn modelId="{CD2EDB62-8801-F342-A7F7-38CF3AC78277}" type="presParOf" srcId="{F08B2971-5B51-B04D-8049-0AD7E8D0839F}" destId="{AAEB00B7-6FA7-1144-B596-B99D5206419A}" srcOrd="11" destOrd="0" presId="urn:microsoft.com/office/officeart/2008/layout/VerticalCurvedList"/>
    <dgm:cxn modelId="{DC347E4B-8F85-B247-93A2-0A3D1A93757B}" type="presParOf" srcId="{F08B2971-5B51-B04D-8049-0AD7E8D0839F}" destId="{D8256126-5D83-774B-9EE0-5D0D29E8986D}" srcOrd="12" destOrd="0" presId="urn:microsoft.com/office/officeart/2008/layout/VerticalCurvedList"/>
    <dgm:cxn modelId="{21254045-B667-564B-9AA1-F7A965C6C95B}" type="presParOf" srcId="{D8256126-5D83-774B-9EE0-5D0D29E8986D}" destId="{8FDE6AB9-492F-D94A-B065-ABF11C83471E}" srcOrd="0" destOrd="0" presId="urn:microsoft.com/office/officeart/2008/layout/VerticalCurvedList"/>
    <dgm:cxn modelId="{ECEAAE97-E191-BF49-A4DF-3E47417CB426}" type="presParOf" srcId="{F08B2971-5B51-B04D-8049-0AD7E8D0839F}" destId="{58E8F943-0742-FA48-93D2-75E897AEF673}" srcOrd="13" destOrd="0" presId="urn:microsoft.com/office/officeart/2008/layout/VerticalCurvedList"/>
    <dgm:cxn modelId="{AE42A31A-C0A3-E641-B8EA-AAF61E9EDD3B}" type="presParOf" srcId="{F08B2971-5B51-B04D-8049-0AD7E8D0839F}" destId="{49791FEB-4215-5747-82E7-22C9396B6243}" srcOrd="14" destOrd="0" presId="urn:microsoft.com/office/officeart/2008/layout/VerticalCurvedList"/>
    <dgm:cxn modelId="{EBB51CD4-491F-164B-BCE8-C9D26AED458D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ka-GE" dirty="0">
              <a:latin typeface="+mj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1608ECE8-498B-4FA2-BF24-F8E69451F59A}">
      <dgm:prSet/>
      <dgm:spPr/>
      <dgm:t>
        <a:bodyPr/>
        <a:lstStyle/>
        <a:p>
          <a:r>
            <a:rPr lang="en-US" dirty="0"/>
            <a:t>Natural (adj.) </a:t>
          </a:r>
        </a:p>
      </dgm:t>
    </dgm:pt>
    <dgm:pt modelId="{63C34398-14D3-40EA-A120-295A35CFC27B}" type="parTrans" cxnId="{D2BCDAE1-6EF2-4FFC-85A9-14A0E715FD8E}">
      <dgm:prSet/>
      <dgm:spPr/>
      <dgm:t>
        <a:bodyPr/>
        <a:lstStyle/>
        <a:p>
          <a:endParaRPr lang="en-US"/>
        </a:p>
      </dgm:t>
    </dgm:pt>
    <dgm:pt modelId="{168D63A6-E2CA-4541-9089-3580F7DF62A7}" type="sibTrans" cxnId="{D2BCDAE1-6EF2-4FFC-85A9-14A0E715FD8E}">
      <dgm:prSet/>
      <dgm:spPr/>
      <dgm:t>
        <a:bodyPr/>
        <a:lstStyle/>
        <a:p>
          <a:endParaRPr lang="en-US"/>
        </a:p>
      </dgm:t>
    </dgm:pt>
    <dgm:pt modelId="{759D3000-7219-485F-93A8-A7C13B104B4F}">
      <dgm:prSet/>
      <dgm:spPr/>
      <dgm:t>
        <a:bodyPr/>
        <a:lstStyle/>
        <a:p>
          <a:r>
            <a:rPr lang="en-US" dirty="0"/>
            <a:t>Native (adj.) </a:t>
          </a:r>
        </a:p>
      </dgm:t>
    </dgm:pt>
    <dgm:pt modelId="{7A15B08D-C305-4DC8-9A1C-E37EC7F6F044}" type="parTrans" cxnId="{A95A1DE9-0025-49BD-9ABB-6D2741DB6454}">
      <dgm:prSet/>
      <dgm:spPr/>
      <dgm:t>
        <a:bodyPr/>
        <a:lstStyle/>
        <a:p>
          <a:endParaRPr lang="en-US"/>
        </a:p>
      </dgm:t>
    </dgm:pt>
    <dgm:pt modelId="{28B19C59-1957-43DA-82D8-EF76A8F5FDC0}" type="sibTrans" cxnId="{A95A1DE9-0025-49BD-9ABB-6D2741DB6454}">
      <dgm:prSet/>
      <dgm:spPr/>
      <dgm:t>
        <a:bodyPr/>
        <a:lstStyle/>
        <a:p>
          <a:endParaRPr lang="en-US"/>
        </a:p>
      </dgm:t>
    </dgm:pt>
    <dgm:pt modelId="{423D0EB7-EBCA-44D8-99F2-AAE7FFC2348B}">
      <dgm:prSet/>
      <dgm:spPr/>
      <dgm:t>
        <a:bodyPr/>
        <a:lstStyle/>
        <a:p>
          <a:r>
            <a:rPr lang="en-US" dirty="0"/>
            <a:t>Violence (n.) </a:t>
          </a:r>
        </a:p>
      </dgm:t>
    </dgm:pt>
    <dgm:pt modelId="{12B89AE4-1F36-4BC4-ACB3-307C9A9EBCB5}" type="parTrans" cxnId="{11562AE3-7236-4C22-8F53-58BDB1D08C9A}">
      <dgm:prSet/>
      <dgm:spPr/>
      <dgm:t>
        <a:bodyPr/>
        <a:lstStyle/>
        <a:p>
          <a:endParaRPr lang="en-US"/>
        </a:p>
      </dgm:t>
    </dgm:pt>
    <dgm:pt modelId="{C2E25624-FC10-4EFA-AA51-1BCEB7FC0445}" type="sibTrans" cxnId="{11562AE3-7236-4C22-8F53-58BDB1D08C9A}">
      <dgm:prSet/>
      <dgm:spPr/>
      <dgm:t>
        <a:bodyPr/>
        <a:lstStyle/>
        <a:p>
          <a:endParaRPr lang="en-US"/>
        </a:p>
      </dgm:t>
    </dgm:pt>
    <dgm:pt modelId="{41FFECB6-F139-41C0-BB43-2D0024D49089}">
      <dgm:prSet/>
      <dgm:spPr/>
      <dgm:t>
        <a:bodyPr/>
        <a:lstStyle/>
        <a:p>
          <a:r>
            <a:rPr lang="en-US" dirty="0"/>
            <a:t>Transition (v.) </a:t>
          </a:r>
        </a:p>
      </dgm:t>
    </dgm:pt>
    <dgm:pt modelId="{E244AAB3-D7E9-4CA2-96A2-587A0459883A}" type="parTrans" cxnId="{D6B9F767-DE95-4CAC-9FD0-000940B8C7FB}">
      <dgm:prSet/>
      <dgm:spPr/>
      <dgm:t>
        <a:bodyPr/>
        <a:lstStyle/>
        <a:p>
          <a:endParaRPr lang="en-US"/>
        </a:p>
      </dgm:t>
    </dgm:pt>
    <dgm:pt modelId="{882CDC01-1FAC-4897-A2C5-DB912299379D}" type="sibTrans" cxnId="{D6B9F767-DE95-4CAC-9FD0-000940B8C7FB}">
      <dgm:prSet/>
      <dgm:spPr/>
      <dgm:t>
        <a:bodyPr/>
        <a:lstStyle/>
        <a:p>
          <a:endParaRPr lang="en-US"/>
        </a:p>
      </dgm:t>
    </dgm:pt>
    <dgm:pt modelId="{0024A014-8450-436F-A04C-37F0590BCC0D}">
      <dgm:prSet/>
      <dgm:spPr/>
      <dgm:t>
        <a:bodyPr/>
        <a:lstStyle/>
        <a:p>
          <a:r>
            <a:rPr lang="en-US" dirty="0"/>
            <a:t>Longing (n.) </a:t>
          </a:r>
        </a:p>
      </dgm:t>
    </dgm:pt>
    <dgm:pt modelId="{8749EDE4-8107-4682-9183-3418523E2EBF}" type="parTrans" cxnId="{B5039EB7-D1B4-4FFF-80E1-2207D41EF23D}">
      <dgm:prSet/>
      <dgm:spPr/>
      <dgm:t>
        <a:bodyPr/>
        <a:lstStyle/>
        <a:p>
          <a:endParaRPr lang="en-US"/>
        </a:p>
      </dgm:t>
    </dgm:pt>
    <dgm:pt modelId="{95927A06-8C73-4CC3-9E5E-5982289594E4}" type="sibTrans" cxnId="{B5039EB7-D1B4-4FFF-80E1-2207D41EF23D}">
      <dgm:prSet/>
      <dgm:spPr/>
      <dgm:t>
        <a:bodyPr/>
        <a:lstStyle/>
        <a:p>
          <a:endParaRPr lang="en-US"/>
        </a:p>
      </dgm:t>
    </dgm:pt>
    <dgm:pt modelId="{F40E277A-CB1D-4723-9DB1-E9F6EC746F63}">
      <dgm:prSet/>
      <dgm:spPr/>
      <dgm:t>
        <a:bodyPr/>
        <a:lstStyle/>
        <a:p>
          <a:r>
            <a:rPr lang="en-US" dirty="0"/>
            <a:t>Patience </a:t>
          </a:r>
          <a:r>
            <a:rPr lang="en-US" dirty="0" smtClean="0"/>
            <a:t>(n.) </a:t>
          </a:r>
          <a:endParaRPr lang="en-US" dirty="0"/>
        </a:p>
      </dgm:t>
    </dgm:pt>
    <dgm:pt modelId="{8CD4AC3A-C194-44EB-B75F-530D52FBB8D6}" type="parTrans" cxnId="{7AB43151-D4C2-4150-B59B-3D27FEEF2BBC}">
      <dgm:prSet/>
      <dgm:spPr/>
      <dgm:t>
        <a:bodyPr/>
        <a:lstStyle/>
        <a:p>
          <a:endParaRPr lang="en-US"/>
        </a:p>
      </dgm:t>
    </dgm:pt>
    <dgm:pt modelId="{70D8E8A9-DCD9-4384-9C2B-B22EE5460C0A}" type="sibTrans" cxnId="{7AB43151-D4C2-4150-B59B-3D27FEEF2BBC}">
      <dgm:prSet/>
      <dgm:spPr/>
      <dgm:t>
        <a:bodyPr/>
        <a:lstStyle/>
        <a:p>
          <a:endParaRPr lang="en-US"/>
        </a:p>
      </dgm:t>
    </dgm:pt>
    <dgm:pt modelId="{E9701DE8-2872-40D4-9E28-A47067B57C75}">
      <dgm:prSet/>
      <dgm:spPr/>
      <dgm:t>
        <a:bodyPr/>
        <a:lstStyle/>
        <a:p>
          <a:r>
            <a:rPr lang="en-US" dirty="0"/>
            <a:t>Trust (n.) </a:t>
          </a:r>
        </a:p>
      </dgm:t>
    </dgm:pt>
    <dgm:pt modelId="{2F7FDAD8-BDCC-44C2-A80D-1902A3E2DCD1}" type="parTrans" cxnId="{83BEB75A-A654-445C-9EE9-6ED4F1A2D3C8}">
      <dgm:prSet/>
      <dgm:spPr/>
      <dgm:t>
        <a:bodyPr/>
        <a:lstStyle/>
        <a:p>
          <a:endParaRPr lang="en-US"/>
        </a:p>
      </dgm:t>
    </dgm:pt>
    <dgm:pt modelId="{58697BBD-A7BF-4E5C-898F-DCAF9D86EABD}" type="sibTrans" cxnId="{83BEB75A-A654-445C-9EE9-6ED4F1A2D3C8}">
      <dgm:prSet/>
      <dgm:spPr/>
      <dgm:t>
        <a:bodyPr/>
        <a:lstStyle/>
        <a:p>
          <a:endParaRPr lang="en-US"/>
        </a:p>
      </dgm:t>
    </dgm:pt>
    <dgm:pt modelId="{D632F0AC-9E25-4FA3-9055-D6E352395F93}">
      <dgm:prSet/>
      <dgm:spPr/>
      <dgm:t>
        <a:bodyPr/>
        <a:lstStyle/>
        <a:p>
          <a:r>
            <a:rPr lang="en-US" dirty="0"/>
            <a:t>Loyal (adj.) </a:t>
          </a:r>
        </a:p>
      </dgm:t>
    </dgm:pt>
    <dgm:pt modelId="{ABFB6B55-7536-4A23-A408-E16B849DA8CB}" type="parTrans" cxnId="{284F6397-CA6B-40E5-8013-14DDBF468395}">
      <dgm:prSet/>
      <dgm:spPr/>
      <dgm:t>
        <a:bodyPr/>
        <a:lstStyle/>
        <a:p>
          <a:endParaRPr lang="en-US"/>
        </a:p>
      </dgm:t>
    </dgm:pt>
    <dgm:pt modelId="{4A9A2F22-1C1D-4470-9580-57F33635591A}" type="sibTrans" cxnId="{284F6397-CA6B-40E5-8013-14DDBF468395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D2EF35A9-2F3B-4E15-B24F-F1E15EE4D423}" type="pres">
      <dgm:prSet presAssocID="{7A15B08D-C305-4DC8-9A1C-E37EC7F6F044}" presName="Name9" presStyleLbl="parChTrans1D2" presStyleIdx="0" presStyleCnt="8"/>
      <dgm:spPr/>
      <dgm:t>
        <a:bodyPr/>
        <a:lstStyle/>
        <a:p>
          <a:endParaRPr lang="en-US"/>
        </a:p>
      </dgm:t>
    </dgm:pt>
    <dgm:pt modelId="{19792497-C2DB-45E2-A468-0220BF7A7925}" type="pres">
      <dgm:prSet presAssocID="{7A15B08D-C305-4DC8-9A1C-E37EC7F6F04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5743F240-A2BE-4B62-B63D-3B44902AFD7B}" type="pres">
      <dgm:prSet presAssocID="{759D3000-7219-485F-93A8-A7C13B104B4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3F7E2-5F1D-4FEB-A597-FF57F48F65EA}" type="pres">
      <dgm:prSet presAssocID="{12B89AE4-1F36-4BC4-ACB3-307C9A9EBCB5}" presName="Name9" presStyleLbl="parChTrans1D2" presStyleIdx="1" presStyleCnt="8"/>
      <dgm:spPr/>
      <dgm:t>
        <a:bodyPr/>
        <a:lstStyle/>
        <a:p>
          <a:endParaRPr lang="en-US"/>
        </a:p>
      </dgm:t>
    </dgm:pt>
    <dgm:pt modelId="{23A7A88B-9495-49F3-A0C0-EF4D15BDCAC6}" type="pres">
      <dgm:prSet presAssocID="{12B89AE4-1F36-4BC4-ACB3-307C9A9EBCB5}" presName="connTx" presStyleLbl="parChTrans1D2" presStyleIdx="1" presStyleCnt="8"/>
      <dgm:spPr/>
      <dgm:t>
        <a:bodyPr/>
        <a:lstStyle/>
        <a:p>
          <a:endParaRPr lang="en-US"/>
        </a:p>
      </dgm:t>
    </dgm:pt>
    <dgm:pt modelId="{AC5B7748-A96C-4979-BA70-CE3D2449F914}" type="pres">
      <dgm:prSet presAssocID="{423D0EB7-EBCA-44D8-99F2-AAE7FFC2348B}" presName="node" presStyleLbl="node1" presStyleIdx="1" presStyleCnt="8" custRadScaleRad="154424" custRadScaleInc="17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95B94-A8F2-4557-BD66-5C1E512C32EA}" type="pres">
      <dgm:prSet presAssocID="{E244AAB3-D7E9-4CA2-96A2-587A0459883A}" presName="Name9" presStyleLbl="parChTrans1D2" presStyleIdx="2" presStyleCnt="8"/>
      <dgm:spPr/>
      <dgm:t>
        <a:bodyPr/>
        <a:lstStyle/>
        <a:p>
          <a:endParaRPr lang="en-US"/>
        </a:p>
      </dgm:t>
    </dgm:pt>
    <dgm:pt modelId="{FAE8B2DF-F87C-4EB8-A774-E130BB27056A}" type="pres">
      <dgm:prSet presAssocID="{E244AAB3-D7E9-4CA2-96A2-587A0459883A}" presName="connTx" presStyleLbl="parChTrans1D2" presStyleIdx="2" presStyleCnt="8"/>
      <dgm:spPr/>
      <dgm:t>
        <a:bodyPr/>
        <a:lstStyle/>
        <a:p>
          <a:endParaRPr lang="en-US"/>
        </a:p>
      </dgm:t>
    </dgm:pt>
    <dgm:pt modelId="{A3531256-B98C-48AF-9259-1BFF4C2AEDB1}" type="pres">
      <dgm:prSet presAssocID="{41FFECB6-F139-41C0-BB43-2D0024D49089}" presName="node" presStyleLbl="node1" presStyleIdx="2" presStyleCnt="8" custRadScaleRad="139586" custRadScaleInc="-23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D428E-CA44-4F9A-B43F-59EF06D3E549}" type="pres">
      <dgm:prSet presAssocID="{8749EDE4-8107-4682-9183-3418523E2EBF}" presName="Name9" presStyleLbl="parChTrans1D2" presStyleIdx="3" presStyleCnt="8"/>
      <dgm:spPr/>
      <dgm:t>
        <a:bodyPr/>
        <a:lstStyle/>
        <a:p>
          <a:endParaRPr lang="en-US"/>
        </a:p>
      </dgm:t>
    </dgm:pt>
    <dgm:pt modelId="{2863A8E5-F8DB-4FB2-BF84-46ADEAE872F9}" type="pres">
      <dgm:prSet presAssocID="{8749EDE4-8107-4682-9183-3418523E2EBF}" presName="connTx" presStyleLbl="parChTrans1D2" presStyleIdx="3" presStyleCnt="8"/>
      <dgm:spPr/>
      <dgm:t>
        <a:bodyPr/>
        <a:lstStyle/>
        <a:p>
          <a:endParaRPr lang="en-US"/>
        </a:p>
      </dgm:t>
    </dgm:pt>
    <dgm:pt modelId="{DF16CFE4-AA42-49A6-AC24-4B8D337D2484}" type="pres">
      <dgm:prSet presAssocID="{0024A014-8450-436F-A04C-37F0590BCC0D}" presName="node" presStyleLbl="node1" presStyleIdx="3" presStyleCnt="8" custRadScaleRad="156136" custRadScaleInc="-70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0E746-D690-49DA-8FDD-FBE3FBBFEFC2}" type="pres">
      <dgm:prSet presAssocID="{8CD4AC3A-C194-44EB-B75F-530D52FBB8D6}" presName="Name9" presStyleLbl="parChTrans1D2" presStyleIdx="4" presStyleCnt="8"/>
      <dgm:spPr/>
      <dgm:t>
        <a:bodyPr/>
        <a:lstStyle/>
        <a:p>
          <a:endParaRPr lang="en-US"/>
        </a:p>
      </dgm:t>
    </dgm:pt>
    <dgm:pt modelId="{6408A716-E415-48FE-9EFE-6E2C0E2E32B3}" type="pres">
      <dgm:prSet presAssocID="{8CD4AC3A-C194-44EB-B75F-530D52FBB8D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EED13739-2082-49CE-A5B1-A6EDE24332B3}" type="pres">
      <dgm:prSet presAssocID="{F40E277A-CB1D-4723-9DB1-E9F6EC746F63}" presName="node" presStyleLbl="node1" presStyleIdx="4" presStyleCnt="8" custRadScaleRad="76143" custRadScaleInc="-14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443D9-4597-421C-A530-992FB50B9173}" type="pres">
      <dgm:prSet presAssocID="{2F7FDAD8-BDCC-44C2-A80D-1902A3E2DCD1}" presName="Name9" presStyleLbl="parChTrans1D2" presStyleIdx="5" presStyleCnt="8"/>
      <dgm:spPr/>
      <dgm:t>
        <a:bodyPr/>
        <a:lstStyle/>
        <a:p>
          <a:endParaRPr lang="en-US"/>
        </a:p>
      </dgm:t>
    </dgm:pt>
    <dgm:pt modelId="{D0585BDC-0AA7-484C-B74A-A33D0306B4CC}" type="pres">
      <dgm:prSet presAssocID="{2F7FDAD8-BDCC-44C2-A80D-1902A3E2DCD1}" presName="connTx" presStyleLbl="parChTrans1D2" presStyleIdx="5" presStyleCnt="8"/>
      <dgm:spPr/>
      <dgm:t>
        <a:bodyPr/>
        <a:lstStyle/>
        <a:p>
          <a:endParaRPr lang="en-US"/>
        </a:p>
      </dgm:t>
    </dgm:pt>
    <dgm:pt modelId="{0FC7FE06-C398-4D57-9616-12A4A0F99BD3}" type="pres">
      <dgm:prSet presAssocID="{E9701DE8-2872-40D4-9E28-A47067B57C75}" presName="node" presStyleLbl="node1" presStyleIdx="5" presStyleCnt="8" custRadScaleRad="171337" custRadScaleInc="67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5145F-88BC-497D-9144-77B91300340B}" type="pres">
      <dgm:prSet presAssocID="{ABFB6B55-7536-4A23-A408-E16B849DA8CB}" presName="Name9" presStyleLbl="parChTrans1D2" presStyleIdx="6" presStyleCnt="8"/>
      <dgm:spPr/>
      <dgm:t>
        <a:bodyPr/>
        <a:lstStyle/>
        <a:p>
          <a:endParaRPr lang="en-US"/>
        </a:p>
      </dgm:t>
    </dgm:pt>
    <dgm:pt modelId="{24DD8EC2-87DA-4088-A502-831A48F49AC3}" type="pres">
      <dgm:prSet presAssocID="{ABFB6B55-7536-4A23-A408-E16B849DA8CB}" presName="connTx" presStyleLbl="parChTrans1D2" presStyleIdx="6" presStyleCnt="8"/>
      <dgm:spPr/>
      <dgm:t>
        <a:bodyPr/>
        <a:lstStyle/>
        <a:p>
          <a:endParaRPr lang="en-US"/>
        </a:p>
      </dgm:t>
    </dgm:pt>
    <dgm:pt modelId="{E21F3E98-6095-43BA-BDF5-2C2EE11D797D}" type="pres">
      <dgm:prSet presAssocID="{D632F0AC-9E25-4FA3-9055-D6E352395F93}" presName="node" presStyleLbl="node1" presStyleIdx="6" presStyleCnt="8" custRadScaleRad="147961" custRadScaleInc="22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50E5E-F2AA-4581-A97B-5539F84B5529}" type="pres">
      <dgm:prSet presAssocID="{63C34398-14D3-40EA-A120-295A35CFC27B}" presName="Name9" presStyleLbl="parChTrans1D2" presStyleIdx="7" presStyleCnt="8"/>
      <dgm:spPr/>
      <dgm:t>
        <a:bodyPr/>
        <a:lstStyle/>
        <a:p>
          <a:endParaRPr lang="en-US"/>
        </a:p>
      </dgm:t>
    </dgm:pt>
    <dgm:pt modelId="{BFF6E7BC-326E-418E-A97A-62298A0AD4B9}" type="pres">
      <dgm:prSet presAssocID="{63C34398-14D3-40EA-A120-295A35CFC27B}" presName="connTx" presStyleLbl="parChTrans1D2" presStyleIdx="7" presStyleCnt="8"/>
      <dgm:spPr/>
      <dgm:t>
        <a:bodyPr/>
        <a:lstStyle/>
        <a:p>
          <a:endParaRPr lang="en-US"/>
        </a:p>
      </dgm:t>
    </dgm:pt>
    <dgm:pt modelId="{E2F14285-301A-40CA-AEDA-CE1F820E3265}" type="pres">
      <dgm:prSet presAssocID="{1608ECE8-498B-4FA2-BF24-F8E69451F59A}" presName="node" presStyleLbl="node1" presStyleIdx="7" presStyleCnt="8" custRadScaleRad="180857" custRadScaleInc="-52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A202A-EBC1-4AE5-A453-67EE1D4167AB}" type="presOf" srcId="{E244AAB3-D7E9-4CA2-96A2-587A0459883A}" destId="{BB495B94-A8F2-4557-BD66-5C1E512C32EA}" srcOrd="0" destOrd="0" presId="urn:microsoft.com/office/officeart/2005/8/layout/radial1"/>
    <dgm:cxn modelId="{7AB43151-D4C2-4150-B59B-3D27FEEF2BBC}" srcId="{03F97FFF-303A-5E4D-A645-BCFF0246749F}" destId="{F40E277A-CB1D-4723-9DB1-E9F6EC746F63}" srcOrd="4" destOrd="0" parTransId="{8CD4AC3A-C194-44EB-B75F-530D52FBB8D6}" sibTransId="{70D8E8A9-DCD9-4384-9C2B-B22EE5460C0A}"/>
    <dgm:cxn modelId="{284F6397-CA6B-40E5-8013-14DDBF468395}" srcId="{03F97FFF-303A-5E4D-A645-BCFF0246749F}" destId="{D632F0AC-9E25-4FA3-9055-D6E352395F93}" srcOrd="6" destOrd="0" parTransId="{ABFB6B55-7536-4A23-A408-E16B849DA8CB}" sibTransId="{4A9A2F22-1C1D-4470-9580-57F33635591A}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654CB03B-EC0A-488F-B3B6-40138087BAFB}" type="presOf" srcId="{ABFB6B55-7536-4A23-A408-E16B849DA8CB}" destId="{04B5145F-88BC-497D-9144-77B91300340B}" srcOrd="0" destOrd="0" presId="urn:microsoft.com/office/officeart/2005/8/layout/radial1"/>
    <dgm:cxn modelId="{83BEB75A-A654-445C-9EE9-6ED4F1A2D3C8}" srcId="{03F97FFF-303A-5E4D-A645-BCFF0246749F}" destId="{E9701DE8-2872-40D4-9E28-A47067B57C75}" srcOrd="5" destOrd="0" parTransId="{2F7FDAD8-BDCC-44C2-A80D-1902A3E2DCD1}" sibTransId="{58697BBD-A7BF-4E5C-898F-DCAF9D86EABD}"/>
    <dgm:cxn modelId="{11562AE3-7236-4C22-8F53-58BDB1D08C9A}" srcId="{03F97FFF-303A-5E4D-A645-BCFF0246749F}" destId="{423D0EB7-EBCA-44D8-99F2-AAE7FFC2348B}" srcOrd="1" destOrd="0" parTransId="{12B89AE4-1F36-4BC4-ACB3-307C9A9EBCB5}" sibTransId="{C2E25624-FC10-4EFA-AA51-1BCEB7FC0445}"/>
    <dgm:cxn modelId="{B5039EB7-D1B4-4FFF-80E1-2207D41EF23D}" srcId="{03F97FFF-303A-5E4D-A645-BCFF0246749F}" destId="{0024A014-8450-436F-A04C-37F0590BCC0D}" srcOrd="3" destOrd="0" parTransId="{8749EDE4-8107-4682-9183-3418523E2EBF}" sibTransId="{95927A06-8C73-4CC3-9E5E-5982289594E4}"/>
    <dgm:cxn modelId="{A976CEAF-5554-4DA5-88A7-A5FCC04EB56E}" type="presOf" srcId="{63C34398-14D3-40EA-A120-295A35CFC27B}" destId="{75C50E5E-F2AA-4581-A97B-5539F84B5529}" srcOrd="0" destOrd="0" presId="urn:microsoft.com/office/officeart/2005/8/layout/radial1"/>
    <dgm:cxn modelId="{1066AF88-DFA7-4EEE-AFF1-64C73DD071FB}" type="presOf" srcId="{8749EDE4-8107-4682-9183-3418523E2EBF}" destId="{498D428E-CA44-4F9A-B43F-59EF06D3E549}" srcOrd="0" destOrd="0" presId="urn:microsoft.com/office/officeart/2005/8/layout/radial1"/>
    <dgm:cxn modelId="{CAD3947B-4F38-4B61-8D2E-24F080271783}" type="presOf" srcId="{8749EDE4-8107-4682-9183-3418523E2EBF}" destId="{2863A8E5-F8DB-4FB2-BF84-46ADEAE872F9}" srcOrd="1" destOrd="0" presId="urn:microsoft.com/office/officeart/2005/8/layout/radial1"/>
    <dgm:cxn modelId="{DB3E5A5A-D173-4B4A-A0BE-D9524E24A047}" type="presOf" srcId="{12B89AE4-1F36-4BC4-ACB3-307C9A9EBCB5}" destId="{1923F7E2-5F1D-4FEB-A597-FF57F48F65EA}" srcOrd="0" destOrd="0" presId="urn:microsoft.com/office/officeart/2005/8/layout/radial1"/>
    <dgm:cxn modelId="{05600673-92CB-4A80-8C6F-3B9509253853}" type="presOf" srcId="{63C34398-14D3-40EA-A120-295A35CFC27B}" destId="{BFF6E7BC-326E-418E-A97A-62298A0AD4B9}" srcOrd="1" destOrd="0" presId="urn:microsoft.com/office/officeart/2005/8/layout/radial1"/>
    <dgm:cxn modelId="{25E2F630-301B-44A8-ABDC-2C20FCAC2223}" type="presOf" srcId="{8CD4AC3A-C194-44EB-B75F-530D52FBB8D6}" destId="{E000E746-D690-49DA-8FDD-FBE3FBBFEFC2}" srcOrd="0" destOrd="0" presId="urn:microsoft.com/office/officeart/2005/8/layout/radial1"/>
    <dgm:cxn modelId="{07441BFC-5E1D-4552-B880-8544D6EC4B81}" type="presOf" srcId="{2F7FDAD8-BDCC-44C2-A80D-1902A3E2DCD1}" destId="{CA8443D9-4597-421C-A530-992FB50B9173}" srcOrd="0" destOrd="0" presId="urn:microsoft.com/office/officeart/2005/8/layout/radial1"/>
    <dgm:cxn modelId="{9190575C-861C-4BBB-9617-56A514E63497}" type="presOf" srcId="{D632F0AC-9E25-4FA3-9055-D6E352395F93}" destId="{E21F3E98-6095-43BA-BDF5-2C2EE11D797D}" srcOrd="0" destOrd="0" presId="urn:microsoft.com/office/officeart/2005/8/layout/radial1"/>
    <dgm:cxn modelId="{AB553818-DC22-4FA9-9D8C-0BC82CE33514}" type="presOf" srcId="{2F7FDAD8-BDCC-44C2-A80D-1902A3E2DCD1}" destId="{D0585BDC-0AA7-484C-B74A-A33D0306B4CC}" srcOrd="1" destOrd="0" presId="urn:microsoft.com/office/officeart/2005/8/layout/radial1"/>
    <dgm:cxn modelId="{5319B42F-7DCE-44C0-84FD-E3F948106426}" type="presOf" srcId="{E9701DE8-2872-40D4-9E28-A47067B57C75}" destId="{0FC7FE06-C398-4D57-9616-12A4A0F99BD3}" srcOrd="0" destOrd="0" presId="urn:microsoft.com/office/officeart/2005/8/layout/radial1"/>
    <dgm:cxn modelId="{A8B80141-DF1D-44B0-9B9A-92D772606713}" type="presOf" srcId="{0024A014-8450-436F-A04C-37F0590BCC0D}" destId="{DF16CFE4-AA42-49A6-AC24-4B8D337D2484}" srcOrd="0" destOrd="0" presId="urn:microsoft.com/office/officeart/2005/8/layout/radial1"/>
    <dgm:cxn modelId="{7FA4D5D0-0254-4413-8897-9F616E25507E}" type="presOf" srcId="{8CD4AC3A-C194-44EB-B75F-530D52FBB8D6}" destId="{6408A716-E415-48FE-9EFE-6E2C0E2E32B3}" srcOrd="1" destOrd="0" presId="urn:microsoft.com/office/officeart/2005/8/layout/radial1"/>
    <dgm:cxn modelId="{7D6E1932-A8AC-4F73-AEEF-DF0B7023F2E6}" type="presOf" srcId="{F40E277A-CB1D-4723-9DB1-E9F6EC746F63}" destId="{EED13739-2082-49CE-A5B1-A6EDE24332B3}" srcOrd="0" destOrd="0" presId="urn:microsoft.com/office/officeart/2005/8/layout/radial1"/>
    <dgm:cxn modelId="{AF62A02C-3E46-4B63-A63B-BBBE4F8A6FC8}" type="presOf" srcId="{423D0EB7-EBCA-44D8-99F2-AAE7FFC2348B}" destId="{AC5B7748-A96C-4979-BA70-CE3D2449F914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D6B9F767-DE95-4CAC-9FD0-000940B8C7FB}" srcId="{03F97FFF-303A-5E4D-A645-BCFF0246749F}" destId="{41FFECB6-F139-41C0-BB43-2D0024D49089}" srcOrd="2" destOrd="0" parTransId="{E244AAB3-D7E9-4CA2-96A2-587A0459883A}" sibTransId="{882CDC01-1FAC-4897-A2C5-DB912299379D}"/>
    <dgm:cxn modelId="{9073B2A9-9097-458F-A53F-B26F280E4E75}" type="presOf" srcId="{7A15B08D-C305-4DC8-9A1C-E37EC7F6F044}" destId="{19792497-C2DB-45E2-A468-0220BF7A7925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D2BCDAE1-6EF2-4FFC-85A9-14A0E715FD8E}" srcId="{03F97FFF-303A-5E4D-A645-BCFF0246749F}" destId="{1608ECE8-498B-4FA2-BF24-F8E69451F59A}" srcOrd="7" destOrd="0" parTransId="{63C34398-14D3-40EA-A120-295A35CFC27B}" sibTransId="{168D63A6-E2CA-4541-9089-3580F7DF62A7}"/>
    <dgm:cxn modelId="{A95A1DE9-0025-49BD-9ABB-6D2741DB6454}" srcId="{03F97FFF-303A-5E4D-A645-BCFF0246749F}" destId="{759D3000-7219-485F-93A8-A7C13B104B4F}" srcOrd="0" destOrd="0" parTransId="{7A15B08D-C305-4DC8-9A1C-E37EC7F6F044}" sibTransId="{28B19C59-1957-43DA-82D8-EF76A8F5FDC0}"/>
    <dgm:cxn modelId="{2FFE9C98-11BF-421E-8D12-941FA3F7CA9E}" type="presOf" srcId="{759D3000-7219-485F-93A8-A7C13B104B4F}" destId="{5743F240-A2BE-4B62-B63D-3B44902AFD7B}" srcOrd="0" destOrd="0" presId="urn:microsoft.com/office/officeart/2005/8/layout/radial1"/>
    <dgm:cxn modelId="{9A35E123-8890-45B6-A511-2BE32392FCCE}" type="presOf" srcId="{12B89AE4-1F36-4BC4-ACB3-307C9A9EBCB5}" destId="{23A7A88B-9495-49F3-A0C0-EF4D15BDCAC6}" srcOrd="1" destOrd="0" presId="urn:microsoft.com/office/officeart/2005/8/layout/radial1"/>
    <dgm:cxn modelId="{0E5CCA52-734B-40DD-8F23-0415672CE730}" type="presOf" srcId="{1608ECE8-498B-4FA2-BF24-F8E69451F59A}" destId="{E2F14285-301A-40CA-AEDA-CE1F820E3265}" srcOrd="0" destOrd="0" presId="urn:microsoft.com/office/officeart/2005/8/layout/radial1"/>
    <dgm:cxn modelId="{8944F769-9B1E-45C4-88D7-FF5EE791F66C}" type="presOf" srcId="{ABFB6B55-7536-4A23-A408-E16B849DA8CB}" destId="{24DD8EC2-87DA-4088-A502-831A48F49AC3}" srcOrd="1" destOrd="0" presId="urn:microsoft.com/office/officeart/2005/8/layout/radial1"/>
    <dgm:cxn modelId="{7CE2B449-1A9C-441E-9B08-6186AEFA055D}" type="presOf" srcId="{41FFECB6-F139-41C0-BB43-2D0024D49089}" destId="{A3531256-B98C-48AF-9259-1BFF4C2AEDB1}" srcOrd="0" destOrd="0" presId="urn:microsoft.com/office/officeart/2005/8/layout/radial1"/>
    <dgm:cxn modelId="{CC015699-5E5C-4151-9D39-6D61800A1C02}" type="presOf" srcId="{7A15B08D-C305-4DC8-9A1C-E37EC7F6F044}" destId="{D2EF35A9-2F3B-4E15-B24F-F1E15EE4D423}" srcOrd="0" destOrd="0" presId="urn:microsoft.com/office/officeart/2005/8/layout/radial1"/>
    <dgm:cxn modelId="{B3C3962F-7077-4F30-83B5-02D2AE0B3411}" type="presOf" srcId="{E244AAB3-D7E9-4CA2-96A2-587A0459883A}" destId="{FAE8B2DF-F87C-4EB8-A774-E130BB27056A}" srcOrd="1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867DFB8A-DE52-44BD-840E-A8C89DCE7BCF}" type="presParOf" srcId="{31F16129-0CC8-9C4A-B4E8-B63C962C64F8}" destId="{D2EF35A9-2F3B-4E15-B24F-F1E15EE4D423}" srcOrd="1" destOrd="0" presId="urn:microsoft.com/office/officeart/2005/8/layout/radial1"/>
    <dgm:cxn modelId="{03B03C18-A162-4A30-B11F-85BB5AE57768}" type="presParOf" srcId="{D2EF35A9-2F3B-4E15-B24F-F1E15EE4D423}" destId="{19792497-C2DB-45E2-A468-0220BF7A7925}" srcOrd="0" destOrd="0" presId="urn:microsoft.com/office/officeart/2005/8/layout/radial1"/>
    <dgm:cxn modelId="{3B347D20-4D29-4EBD-9FD5-8455A7964699}" type="presParOf" srcId="{31F16129-0CC8-9C4A-B4E8-B63C962C64F8}" destId="{5743F240-A2BE-4B62-B63D-3B44902AFD7B}" srcOrd="2" destOrd="0" presId="urn:microsoft.com/office/officeart/2005/8/layout/radial1"/>
    <dgm:cxn modelId="{2C9F397D-6B88-44F9-9287-60AA8EDFDE1D}" type="presParOf" srcId="{31F16129-0CC8-9C4A-B4E8-B63C962C64F8}" destId="{1923F7E2-5F1D-4FEB-A597-FF57F48F65EA}" srcOrd="3" destOrd="0" presId="urn:microsoft.com/office/officeart/2005/8/layout/radial1"/>
    <dgm:cxn modelId="{82E61971-85FA-46DC-B1FC-C53ACCBE9602}" type="presParOf" srcId="{1923F7E2-5F1D-4FEB-A597-FF57F48F65EA}" destId="{23A7A88B-9495-49F3-A0C0-EF4D15BDCAC6}" srcOrd="0" destOrd="0" presId="urn:microsoft.com/office/officeart/2005/8/layout/radial1"/>
    <dgm:cxn modelId="{30B48AAC-C5CC-4A6B-9CF7-CF11922CE8B4}" type="presParOf" srcId="{31F16129-0CC8-9C4A-B4E8-B63C962C64F8}" destId="{AC5B7748-A96C-4979-BA70-CE3D2449F914}" srcOrd="4" destOrd="0" presId="urn:microsoft.com/office/officeart/2005/8/layout/radial1"/>
    <dgm:cxn modelId="{A89DC196-BF7A-4779-A8C6-93B0649FE764}" type="presParOf" srcId="{31F16129-0CC8-9C4A-B4E8-B63C962C64F8}" destId="{BB495B94-A8F2-4557-BD66-5C1E512C32EA}" srcOrd="5" destOrd="0" presId="urn:microsoft.com/office/officeart/2005/8/layout/radial1"/>
    <dgm:cxn modelId="{B3D09557-4012-413A-A3B2-E1D3FE0E2DF2}" type="presParOf" srcId="{BB495B94-A8F2-4557-BD66-5C1E512C32EA}" destId="{FAE8B2DF-F87C-4EB8-A774-E130BB27056A}" srcOrd="0" destOrd="0" presId="urn:microsoft.com/office/officeart/2005/8/layout/radial1"/>
    <dgm:cxn modelId="{130E4CF5-C8CF-4053-BB57-274FE9627AAF}" type="presParOf" srcId="{31F16129-0CC8-9C4A-B4E8-B63C962C64F8}" destId="{A3531256-B98C-48AF-9259-1BFF4C2AEDB1}" srcOrd="6" destOrd="0" presId="urn:microsoft.com/office/officeart/2005/8/layout/radial1"/>
    <dgm:cxn modelId="{7285EB5A-F388-4BE5-9804-2634ABEA6B11}" type="presParOf" srcId="{31F16129-0CC8-9C4A-B4E8-B63C962C64F8}" destId="{498D428E-CA44-4F9A-B43F-59EF06D3E549}" srcOrd="7" destOrd="0" presId="urn:microsoft.com/office/officeart/2005/8/layout/radial1"/>
    <dgm:cxn modelId="{43D91668-A69F-4BB3-975E-073C7F7201B5}" type="presParOf" srcId="{498D428E-CA44-4F9A-B43F-59EF06D3E549}" destId="{2863A8E5-F8DB-4FB2-BF84-46ADEAE872F9}" srcOrd="0" destOrd="0" presId="urn:microsoft.com/office/officeart/2005/8/layout/radial1"/>
    <dgm:cxn modelId="{2527DBC0-2132-4D37-ABAB-AC5023D446CD}" type="presParOf" srcId="{31F16129-0CC8-9C4A-B4E8-B63C962C64F8}" destId="{DF16CFE4-AA42-49A6-AC24-4B8D337D2484}" srcOrd="8" destOrd="0" presId="urn:microsoft.com/office/officeart/2005/8/layout/radial1"/>
    <dgm:cxn modelId="{E915D3D7-095E-4B39-8404-4A578BB234D0}" type="presParOf" srcId="{31F16129-0CC8-9C4A-B4E8-B63C962C64F8}" destId="{E000E746-D690-49DA-8FDD-FBE3FBBFEFC2}" srcOrd="9" destOrd="0" presId="urn:microsoft.com/office/officeart/2005/8/layout/radial1"/>
    <dgm:cxn modelId="{E517A4CD-302E-4D6E-BECD-59F084A59F78}" type="presParOf" srcId="{E000E746-D690-49DA-8FDD-FBE3FBBFEFC2}" destId="{6408A716-E415-48FE-9EFE-6E2C0E2E32B3}" srcOrd="0" destOrd="0" presId="urn:microsoft.com/office/officeart/2005/8/layout/radial1"/>
    <dgm:cxn modelId="{63C65C6B-1D5A-4607-8D18-5C02B2CC128D}" type="presParOf" srcId="{31F16129-0CC8-9C4A-B4E8-B63C962C64F8}" destId="{EED13739-2082-49CE-A5B1-A6EDE24332B3}" srcOrd="10" destOrd="0" presId="urn:microsoft.com/office/officeart/2005/8/layout/radial1"/>
    <dgm:cxn modelId="{C431816B-A05E-46F7-88D1-F0F89F89D1DD}" type="presParOf" srcId="{31F16129-0CC8-9C4A-B4E8-B63C962C64F8}" destId="{CA8443D9-4597-421C-A530-992FB50B9173}" srcOrd="11" destOrd="0" presId="urn:microsoft.com/office/officeart/2005/8/layout/radial1"/>
    <dgm:cxn modelId="{0C0CD1DE-4AB8-4380-8392-5EAE941BBF30}" type="presParOf" srcId="{CA8443D9-4597-421C-A530-992FB50B9173}" destId="{D0585BDC-0AA7-484C-B74A-A33D0306B4CC}" srcOrd="0" destOrd="0" presId="urn:microsoft.com/office/officeart/2005/8/layout/radial1"/>
    <dgm:cxn modelId="{C20967D8-3DD4-44AF-B0AD-55DF58D41AD7}" type="presParOf" srcId="{31F16129-0CC8-9C4A-B4E8-B63C962C64F8}" destId="{0FC7FE06-C398-4D57-9616-12A4A0F99BD3}" srcOrd="12" destOrd="0" presId="urn:microsoft.com/office/officeart/2005/8/layout/radial1"/>
    <dgm:cxn modelId="{244A1700-EF88-4422-9A38-040F210084AC}" type="presParOf" srcId="{31F16129-0CC8-9C4A-B4E8-B63C962C64F8}" destId="{04B5145F-88BC-497D-9144-77B91300340B}" srcOrd="13" destOrd="0" presId="urn:microsoft.com/office/officeart/2005/8/layout/radial1"/>
    <dgm:cxn modelId="{BD1822FB-EFC9-4B49-B23A-FD1B3D6970CA}" type="presParOf" srcId="{04B5145F-88BC-497D-9144-77B91300340B}" destId="{24DD8EC2-87DA-4088-A502-831A48F49AC3}" srcOrd="0" destOrd="0" presId="urn:microsoft.com/office/officeart/2005/8/layout/radial1"/>
    <dgm:cxn modelId="{EE5CEFA0-D400-4792-9BFE-61B91D4B43BC}" type="presParOf" srcId="{31F16129-0CC8-9C4A-B4E8-B63C962C64F8}" destId="{E21F3E98-6095-43BA-BDF5-2C2EE11D797D}" srcOrd="14" destOrd="0" presId="urn:microsoft.com/office/officeart/2005/8/layout/radial1"/>
    <dgm:cxn modelId="{325F5C6B-80B3-4C37-A0EF-6FF06A1C8138}" type="presParOf" srcId="{31F16129-0CC8-9C4A-B4E8-B63C962C64F8}" destId="{75C50E5E-F2AA-4581-A97B-5539F84B5529}" srcOrd="15" destOrd="0" presId="urn:microsoft.com/office/officeart/2005/8/layout/radial1"/>
    <dgm:cxn modelId="{FB79AA62-F3C7-4D11-A584-33D805F2BE45}" type="presParOf" srcId="{75C50E5E-F2AA-4581-A97B-5539F84B5529}" destId="{BFF6E7BC-326E-418E-A97A-62298A0AD4B9}" srcOrd="0" destOrd="0" presId="urn:microsoft.com/office/officeart/2005/8/layout/radial1"/>
    <dgm:cxn modelId="{9C1D5FDE-3575-4E72-B019-E35E4D556D28}" type="presParOf" srcId="{31F16129-0CC8-9C4A-B4E8-B63C962C64F8}" destId="{E2F14285-301A-40CA-AEDA-CE1F820E3265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005653-7579-4744-BB2F-AACD9AC1EE16}" type="presOf" srcId="{7D16DC71-7765-4048-88D2-A7B35C08317B}" destId="{F33BF7A4-86F0-864F-96A6-3413F3A65D17}" srcOrd="1" destOrd="0" presId="urn:microsoft.com/office/officeart/2005/8/layout/cycle2"/>
    <dgm:cxn modelId="{3B49013E-FBD3-CD43-9515-A46C56F46FB4}" type="presOf" srcId="{7D16DC71-7765-4048-88D2-A7B35C08317B}" destId="{2C76AEB2-EFD1-4142-B9C3-F8FD63941A8C}" srcOrd="0" destOrd="0" presId="urn:microsoft.com/office/officeart/2005/8/layout/cycle2"/>
    <dgm:cxn modelId="{77DB261E-81BF-4146-93CD-01391A549F63}" type="presOf" srcId="{B0704D62-180C-C642-843F-D6C6D57999BE}" destId="{C9F5D55E-A854-074F-A14E-1E47DC7F6F27}" srcOrd="0" destOrd="0" presId="urn:microsoft.com/office/officeart/2005/8/layout/cycle2"/>
    <dgm:cxn modelId="{5AFA2545-8B31-6C4B-8DD2-6AB591BE49F6}" type="presOf" srcId="{8BB42E8F-AF91-9641-B1AF-70647FCF7E28}" destId="{230B3DC8-9107-5948-831C-6BADF7207648}" srcOrd="0" destOrd="0" presId="urn:microsoft.com/office/officeart/2005/8/layout/cycle2"/>
    <dgm:cxn modelId="{7330202E-7AE1-A54C-8192-F8D6E49A0D70}" type="presOf" srcId="{DA526A49-0A89-6F46-898E-8FD9D5897CFC}" destId="{E7BDED22-7F9F-FA44-85A4-3FF66D46F356}" srcOrd="1" destOrd="0" presId="urn:microsoft.com/office/officeart/2005/8/layout/cycle2"/>
    <dgm:cxn modelId="{D663C65E-3917-5B49-B0E6-3E85DE2D6230}" type="presOf" srcId="{830B4978-F814-3C43-8B08-F202A97B0D33}" destId="{2DC7B66E-DC71-9F41-8C36-394078EC07A0}" srcOrd="1" destOrd="0" presId="urn:microsoft.com/office/officeart/2005/8/layout/cycle2"/>
    <dgm:cxn modelId="{807E6C14-0179-4B44-9D40-F730DAEE8404}" type="presOf" srcId="{A69EA8A6-FD73-7346-8E97-1B350FBB3C42}" destId="{B551E777-6A35-164B-B066-DE336C9ABA09}" srcOrd="0" destOrd="0" presId="urn:microsoft.com/office/officeart/2005/8/layout/cycle2"/>
    <dgm:cxn modelId="{62FAA21E-9754-7848-AE9E-033F4B6084AA}" type="presOf" srcId="{E6943A8B-9BD5-E042-8CFC-0BFB8CFD4CD3}" destId="{9000D0E5-99CF-384B-881D-ADA716CBED0B}" srcOrd="1" destOrd="0" presId="urn:microsoft.com/office/officeart/2005/8/layout/cycle2"/>
    <dgm:cxn modelId="{D065C5BA-847C-2841-9BF4-B0B03A73B025}" type="presOf" srcId="{A69EA8A6-FD73-7346-8E97-1B350FBB3C42}" destId="{00CCC6E1-748C-A840-81A9-69FC740EB39E}" srcOrd="1" destOrd="0" presId="urn:microsoft.com/office/officeart/2005/8/layout/cycle2"/>
    <dgm:cxn modelId="{087CD815-88C3-8E47-8F1E-6A9312556657}" type="presOf" srcId="{AAA4987C-21AF-E849-9336-A99A31E75F0A}" destId="{A7F63EE3-A8BB-6A47-B7EB-61C4F0991E5B}" srcOrd="0" destOrd="0" presId="urn:microsoft.com/office/officeart/2005/8/layout/cycle2"/>
    <dgm:cxn modelId="{629287FD-77F2-7643-B0F8-2F1C1ABEC892}" type="presOf" srcId="{B9BE146C-EC4B-0A47-B6DF-0F609694469C}" destId="{D5FC3538-A7E0-AD49-ABDF-8BF1C1E4A455}" srcOrd="0" destOrd="0" presId="urn:microsoft.com/office/officeart/2005/8/layout/cycle2"/>
    <dgm:cxn modelId="{4190EF29-14CE-CC48-AB9F-21922E29A714}" type="presOf" srcId="{B45312E9-FC6F-B746-B27B-6C94CA029837}" destId="{0B34F26A-33C4-CC43-B59F-F907FF4FCACC}" srcOrd="0" destOrd="0" presId="urn:microsoft.com/office/officeart/2005/8/layout/cycle2"/>
    <dgm:cxn modelId="{2ADCBD10-FC01-6847-8480-1DA4392D27B6}" type="presOf" srcId="{8F80C5A0-0FBF-5B45-A7E9-8148D948B16C}" destId="{A769E5A0-BAE1-1C4D-818A-6AD61DEAD5F7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E6C4AC-6940-9E44-8579-860762FBAE80}" type="presOf" srcId="{830B4978-F814-3C43-8B08-F202A97B0D33}" destId="{C25A9A42-2F58-5C48-A907-7B73106014B5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1138950A-3B44-1C49-8791-0D232B539609}" type="presOf" srcId="{DA526A49-0A89-6F46-898E-8FD9D5897CFC}" destId="{DB5CCCA1-D6B9-1948-9989-9FFA7D5C769F}" srcOrd="0" destOrd="0" presId="urn:microsoft.com/office/officeart/2005/8/layout/cycle2"/>
    <dgm:cxn modelId="{0ABA8D41-51AC-E147-8D42-858DD956C1E9}" type="presOf" srcId="{E6943A8B-9BD5-E042-8CFC-0BFB8CFD4CD3}" destId="{187CC380-E1DB-774C-8799-4A4F597A41AF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2723FA88-FACC-A249-BCED-0E1227B93CD1}" type="presParOf" srcId="{0B34F26A-33C4-CC43-B59F-F907FF4FCACC}" destId="{A7F63EE3-A8BB-6A47-B7EB-61C4F0991E5B}" srcOrd="0" destOrd="0" presId="urn:microsoft.com/office/officeart/2005/8/layout/cycle2"/>
    <dgm:cxn modelId="{0E713BB9-70B2-D443-8C56-67C37F0F36EB}" type="presParOf" srcId="{0B34F26A-33C4-CC43-B59F-F907FF4FCACC}" destId="{DB5CCCA1-D6B9-1948-9989-9FFA7D5C769F}" srcOrd="1" destOrd="0" presId="urn:microsoft.com/office/officeart/2005/8/layout/cycle2"/>
    <dgm:cxn modelId="{F2EC41BC-83A3-094B-9CB4-CA968B4D5B5D}" type="presParOf" srcId="{DB5CCCA1-D6B9-1948-9989-9FFA7D5C769F}" destId="{E7BDED22-7F9F-FA44-85A4-3FF66D46F356}" srcOrd="0" destOrd="0" presId="urn:microsoft.com/office/officeart/2005/8/layout/cycle2"/>
    <dgm:cxn modelId="{80D91FA4-499C-8547-AD17-3BB23652CAC9}" type="presParOf" srcId="{0B34F26A-33C4-CC43-B59F-F907FF4FCACC}" destId="{230B3DC8-9107-5948-831C-6BADF7207648}" srcOrd="2" destOrd="0" presId="urn:microsoft.com/office/officeart/2005/8/layout/cycle2"/>
    <dgm:cxn modelId="{4387CBBB-0D14-2242-9FCD-86F3F4CF1CB3}" type="presParOf" srcId="{0B34F26A-33C4-CC43-B59F-F907FF4FCACC}" destId="{B551E777-6A35-164B-B066-DE336C9ABA09}" srcOrd="3" destOrd="0" presId="urn:microsoft.com/office/officeart/2005/8/layout/cycle2"/>
    <dgm:cxn modelId="{CE21C18A-742A-FA4A-A428-6848F6C99903}" type="presParOf" srcId="{B551E777-6A35-164B-B066-DE336C9ABA09}" destId="{00CCC6E1-748C-A840-81A9-69FC740EB39E}" srcOrd="0" destOrd="0" presId="urn:microsoft.com/office/officeart/2005/8/layout/cycle2"/>
    <dgm:cxn modelId="{AD084B44-4689-2B47-85E2-FA367DD742FA}" type="presParOf" srcId="{0B34F26A-33C4-CC43-B59F-F907FF4FCACC}" destId="{C9F5D55E-A854-074F-A14E-1E47DC7F6F27}" srcOrd="4" destOrd="0" presId="urn:microsoft.com/office/officeart/2005/8/layout/cycle2"/>
    <dgm:cxn modelId="{D1491869-8C47-484F-B2A3-DA468244BB4B}" type="presParOf" srcId="{0B34F26A-33C4-CC43-B59F-F907FF4FCACC}" destId="{187CC380-E1DB-774C-8799-4A4F597A41AF}" srcOrd="5" destOrd="0" presId="urn:microsoft.com/office/officeart/2005/8/layout/cycle2"/>
    <dgm:cxn modelId="{391AFA42-EA63-9943-BFEA-74FE01E4A79D}" type="presParOf" srcId="{187CC380-E1DB-774C-8799-4A4F597A41AF}" destId="{9000D0E5-99CF-384B-881D-ADA716CBED0B}" srcOrd="0" destOrd="0" presId="urn:microsoft.com/office/officeart/2005/8/layout/cycle2"/>
    <dgm:cxn modelId="{85A2E703-7785-044C-A20E-AD6B38B4BFE4}" type="presParOf" srcId="{0B34F26A-33C4-CC43-B59F-F907FF4FCACC}" destId="{A769E5A0-BAE1-1C4D-818A-6AD61DEAD5F7}" srcOrd="6" destOrd="0" presId="urn:microsoft.com/office/officeart/2005/8/layout/cycle2"/>
    <dgm:cxn modelId="{38C694B7-BC2E-244A-B07B-AC42C17865E6}" type="presParOf" srcId="{0B34F26A-33C4-CC43-B59F-F907FF4FCACC}" destId="{2C76AEB2-EFD1-4142-B9C3-F8FD63941A8C}" srcOrd="7" destOrd="0" presId="urn:microsoft.com/office/officeart/2005/8/layout/cycle2"/>
    <dgm:cxn modelId="{94F2E41C-E216-9B42-A919-2418C0158CD9}" type="presParOf" srcId="{2C76AEB2-EFD1-4142-B9C3-F8FD63941A8C}" destId="{F33BF7A4-86F0-864F-96A6-3413F3A65D17}" srcOrd="0" destOrd="0" presId="urn:microsoft.com/office/officeart/2005/8/layout/cycle2"/>
    <dgm:cxn modelId="{AA98D184-0C46-C646-AA0F-F95CE032A3A9}" type="presParOf" srcId="{0B34F26A-33C4-CC43-B59F-F907FF4FCACC}" destId="{D5FC3538-A7E0-AD49-ABDF-8BF1C1E4A455}" srcOrd="8" destOrd="0" presId="urn:microsoft.com/office/officeart/2005/8/layout/cycle2"/>
    <dgm:cxn modelId="{25A3E642-F05B-A148-8165-2239B0789ED0}" type="presParOf" srcId="{0B34F26A-33C4-CC43-B59F-F907FF4FCACC}" destId="{C25A9A42-2F58-5C48-A907-7B73106014B5}" srcOrd="9" destOrd="0" presId="urn:microsoft.com/office/officeart/2005/8/layout/cycle2"/>
    <dgm:cxn modelId="{C8922142-49D7-484C-BDC8-143C9199F78F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ka-GE" dirty="0">
              <a:latin typeface="+mj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1608ECE8-498B-4FA2-BF24-F8E69451F59A}">
      <dgm:prSet/>
      <dgm:spPr/>
      <dgm:t>
        <a:bodyPr/>
        <a:lstStyle/>
        <a:p>
          <a:r>
            <a:rPr lang="en-US" dirty="0"/>
            <a:t>Natural (adj.) </a:t>
          </a:r>
        </a:p>
      </dgm:t>
    </dgm:pt>
    <dgm:pt modelId="{63C34398-14D3-40EA-A120-295A35CFC27B}" type="parTrans" cxnId="{D2BCDAE1-6EF2-4FFC-85A9-14A0E715FD8E}">
      <dgm:prSet/>
      <dgm:spPr/>
      <dgm:t>
        <a:bodyPr/>
        <a:lstStyle/>
        <a:p>
          <a:endParaRPr lang="en-US"/>
        </a:p>
      </dgm:t>
    </dgm:pt>
    <dgm:pt modelId="{168D63A6-E2CA-4541-9089-3580F7DF62A7}" type="sibTrans" cxnId="{D2BCDAE1-6EF2-4FFC-85A9-14A0E715FD8E}">
      <dgm:prSet/>
      <dgm:spPr/>
      <dgm:t>
        <a:bodyPr/>
        <a:lstStyle/>
        <a:p>
          <a:endParaRPr lang="en-US"/>
        </a:p>
      </dgm:t>
    </dgm:pt>
    <dgm:pt modelId="{759D3000-7219-485F-93A8-A7C13B104B4F}">
      <dgm:prSet/>
      <dgm:spPr/>
      <dgm:t>
        <a:bodyPr/>
        <a:lstStyle/>
        <a:p>
          <a:r>
            <a:rPr lang="en-US" dirty="0"/>
            <a:t>Native (adj.) </a:t>
          </a:r>
        </a:p>
      </dgm:t>
    </dgm:pt>
    <dgm:pt modelId="{7A15B08D-C305-4DC8-9A1C-E37EC7F6F044}" type="parTrans" cxnId="{A95A1DE9-0025-49BD-9ABB-6D2741DB6454}">
      <dgm:prSet/>
      <dgm:spPr/>
      <dgm:t>
        <a:bodyPr/>
        <a:lstStyle/>
        <a:p>
          <a:endParaRPr lang="en-US"/>
        </a:p>
      </dgm:t>
    </dgm:pt>
    <dgm:pt modelId="{28B19C59-1957-43DA-82D8-EF76A8F5FDC0}" type="sibTrans" cxnId="{A95A1DE9-0025-49BD-9ABB-6D2741DB6454}">
      <dgm:prSet/>
      <dgm:spPr/>
      <dgm:t>
        <a:bodyPr/>
        <a:lstStyle/>
        <a:p>
          <a:endParaRPr lang="en-US"/>
        </a:p>
      </dgm:t>
    </dgm:pt>
    <dgm:pt modelId="{423D0EB7-EBCA-44D8-99F2-AAE7FFC2348B}">
      <dgm:prSet/>
      <dgm:spPr/>
      <dgm:t>
        <a:bodyPr/>
        <a:lstStyle/>
        <a:p>
          <a:r>
            <a:rPr lang="en-US" dirty="0"/>
            <a:t>Violence (n.) </a:t>
          </a:r>
        </a:p>
      </dgm:t>
    </dgm:pt>
    <dgm:pt modelId="{12B89AE4-1F36-4BC4-ACB3-307C9A9EBCB5}" type="parTrans" cxnId="{11562AE3-7236-4C22-8F53-58BDB1D08C9A}">
      <dgm:prSet/>
      <dgm:spPr/>
      <dgm:t>
        <a:bodyPr/>
        <a:lstStyle/>
        <a:p>
          <a:endParaRPr lang="en-US"/>
        </a:p>
      </dgm:t>
    </dgm:pt>
    <dgm:pt modelId="{C2E25624-FC10-4EFA-AA51-1BCEB7FC0445}" type="sibTrans" cxnId="{11562AE3-7236-4C22-8F53-58BDB1D08C9A}">
      <dgm:prSet/>
      <dgm:spPr/>
      <dgm:t>
        <a:bodyPr/>
        <a:lstStyle/>
        <a:p>
          <a:endParaRPr lang="en-US"/>
        </a:p>
      </dgm:t>
    </dgm:pt>
    <dgm:pt modelId="{41FFECB6-F139-41C0-BB43-2D0024D49089}">
      <dgm:prSet/>
      <dgm:spPr/>
      <dgm:t>
        <a:bodyPr/>
        <a:lstStyle/>
        <a:p>
          <a:r>
            <a:rPr lang="en-US" dirty="0"/>
            <a:t>Transition (v.) </a:t>
          </a:r>
        </a:p>
      </dgm:t>
    </dgm:pt>
    <dgm:pt modelId="{E244AAB3-D7E9-4CA2-96A2-587A0459883A}" type="parTrans" cxnId="{D6B9F767-DE95-4CAC-9FD0-000940B8C7FB}">
      <dgm:prSet/>
      <dgm:spPr/>
      <dgm:t>
        <a:bodyPr/>
        <a:lstStyle/>
        <a:p>
          <a:endParaRPr lang="en-US"/>
        </a:p>
      </dgm:t>
    </dgm:pt>
    <dgm:pt modelId="{882CDC01-1FAC-4897-A2C5-DB912299379D}" type="sibTrans" cxnId="{D6B9F767-DE95-4CAC-9FD0-000940B8C7FB}">
      <dgm:prSet/>
      <dgm:spPr/>
      <dgm:t>
        <a:bodyPr/>
        <a:lstStyle/>
        <a:p>
          <a:endParaRPr lang="en-US"/>
        </a:p>
      </dgm:t>
    </dgm:pt>
    <dgm:pt modelId="{0024A014-8450-436F-A04C-37F0590BCC0D}">
      <dgm:prSet/>
      <dgm:spPr/>
      <dgm:t>
        <a:bodyPr/>
        <a:lstStyle/>
        <a:p>
          <a:r>
            <a:rPr lang="en-US" dirty="0"/>
            <a:t>Longing (n.) </a:t>
          </a:r>
        </a:p>
      </dgm:t>
    </dgm:pt>
    <dgm:pt modelId="{8749EDE4-8107-4682-9183-3418523E2EBF}" type="parTrans" cxnId="{B5039EB7-D1B4-4FFF-80E1-2207D41EF23D}">
      <dgm:prSet/>
      <dgm:spPr/>
      <dgm:t>
        <a:bodyPr/>
        <a:lstStyle/>
        <a:p>
          <a:endParaRPr lang="en-US"/>
        </a:p>
      </dgm:t>
    </dgm:pt>
    <dgm:pt modelId="{95927A06-8C73-4CC3-9E5E-5982289594E4}" type="sibTrans" cxnId="{B5039EB7-D1B4-4FFF-80E1-2207D41EF23D}">
      <dgm:prSet/>
      <dgm:spPr/>
      <dgm:t>
        <a:bodyPr/>
        <a:lstStyle/>
        <a:p>
          <a:endParaRPr lang="en-US"/>
        </a:p>
      </dgm:t>
    </dgm:pt>
    <dgm:pt modelId="{F40E277A-CB1D-4723-9DB1-E9F6EC746F63}">
      <dgm:prSet/>
      <dgm:spPr/>
      <dgm:t>
        <a:bodyPr/>
        <a:lstStyle/>
        <a:p>
          <a:r>
            <a:rPr lang="en-US" dirty="0"/>
            <a:t>Patience </a:t>
          </a:r>
          <a:r>
            <a:rPr lang="en-US" dirty="0" smtClean="0"/>
            <a:t>(n.) </a:t>
          </a:r>
          <a:endParaRPr lang="en-US" dirty="0"/>
        </a:p>
      </dgm:t>
    </dgm:pt>
    <dgm:pt modelId="{8CD4AC3A-C194-44EB-B75F-530D52FBB8D6}" type="parTrans" cxnId="{7AB43151-D4C2-4150-B59B-3D27FEEF2BBC}">
      <dgm:prSet/>
      <dgm:spPr/>
      <dgm:t>
        <a:bodyPr/>
        <a:lstStyle/>
        <a:p>
          <a:endParaRPr lang="en-US"/>
        </a:p>
      </dgm:t>
    </dgm:pt>
    <dgm:pt modelId="{70D8E8A9-DCD9-4384-9C2B-B22EE5460C0A}" type="sibTrans" cxnId="{7AB43151-D4C2-4150-B59B-3D27FEEF2BBC}">
      <dgm:prSet/>
      <dgm:spPr/>
      <dgm:t>
        <a:bodyPr/>
        <a:lstStyle/>
        <a:p>
          <a:endParaRPr lang="en-US"/>
        </a:p>
      </dgm:t>
    </dgm:pt>
    <dgm:pt modelId="{E9701DE8-2872-40D4-9E28-A47067B57C75}">
      <dgm:prSet/>
      <dgm:spPr/>
      <dgm:t>
        <a:bodyPr/>
        <a:lstStyle/>
        <a:p>
          <a:r>
            <a:rPr lang="en-US" dirty="0"/>
            <a:t>Trust (n.) </a:t>
          </a:r>
        </a:p>
      </dgm:t>
    </dgm:pt>
    <dgm:pt modelId="{2F7FDAD8-BDCC-44C2-A80D-1902A3E2DCD1}" type="parTrans" cxnId="{83BEB75A-A654-445C-9EE9-6ED4F1A2D3C8}">
      <dgm:prSet/>
      <dgm:spPr/>
      <dgm:t>
        <a:bodyPr/>
        <a:lstStyle/>
        <a:p>
          <a:endParaRPr lang="en-US"/>
        </a:p>
      </dgm:t>
    </dgm:pt>
    <dgm:pt modelId="{58697BBD-A7BF-4E5C-898F-DCAF9D86EABD}" type="sibTrans" cxnId="{83BEB75A-A654-445C-9EE9-6ED4F1A2D3C8}">
      <dgm:prSet/>
      <dgm:spPr/>
      <dgm:t>
        <a:bodyPr/>
        <a:lstStyle/>
        <a:p>
          <a:endParaRPr lang="en-US"/>
        </a:p>
      </dgm:t>
    </dgm:pt>
    <dgm:pt modelId="{D632F0AC-9E25-4FA3-9055-D6E352395F93}">
      <dgm:prSet/>
      <dgm:spPr/>
      <dgm:t>
        <a:bodyPr/>
        <a:lstStyle/>
        <a:p>
          <a:r>
            <a:rPr lang="en-US" dirty="0"/>
            <a:t>Loyal (adj.) </a:t>
          </a:r>
        </a:p>
      </dgm:t>
    </dgm:pt>
    <dgm:pt modelId="{ABFB6B55-7536-4A23-A408-E16B849DA8CB}" type="parTrans" cxnId="{284F6397-CA6B-40E5-8013-14DDBF468395}">
      <dgm:prSet/>
      <dgm:spPr/>
      <dgm:t>
        <a:bodyPr/>
        <a:lstStyle/>
        <a:p>
          <a:endParaRPr lang="en-US"/>
        </a:p>
      </dgm:t>
    </dgm:pt>
    <dgm:pt modelId="{4A9A2F22-1C1D-4470-9580-57F33635591A}" type="sibTrans" cxnId="{284F6397-CA6B-40E5-8013-14DDBF468395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D2EF35A9-2F3B-4E15-B24F-F1E15EE4D423}" type="pres">
      <dgm:prSet presAssocID="{7A15B08D-C305-4DC8-9A1C-E37EC7F6F044}" presName="Name9" presStyleLbl="parChTrans1D2" presStyleIdx="0" presStyleCnt="8"/>
      <dgm:spPr/>
      <dgm:t>
        <a:bodyPr/>
        <a:lstStyle/>
        <a:p>
          <a:endParaRPr lang="en-US"/>
        </a:p>
      </dgm:t>
    </dgm:pt>
    <dgm:pt modelId="{19792497-C2DB-45E2-A468-0220BF7A7925}" type="pres">
      <dgm:prSet presAssocID="{7A15B08D-C305-4DC8-9A1C-E37EC7F6F04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5743F240-A2BE-4B62-B63D-3B44902AFD7B}" type="pres">
      <dgm:prSet presAssocID="{759D3000-7219-485F-93A8-A7C13B104B4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3F7E2-5F1D-4FEB-A597-FF57F48F65EA}" type="pres">
      <dgm:prSet presAssocID="{12B89AE4-1F36-4BC4-ACB3-307C9A9EBCB5}" presName="Name9" presStyleLbl="parChTrans1D2" presStyleIdx="1" presStyleCnt="8"/>
      <dgm:spPr/>
      <dgm:t>
        <a:bodyPr/>
        <a:lstStyle/>
        <a:p>
          <a:endParaRPr lang="en-US"/>
        </a:p>
      </dgm:t>
    </dgm:pt>
    <dgm:pt modelId="{23A7A88B-9495-49F3-A0C0-EF4D15BDCAC6}" type="pres">
      <dgm:prSet presAssocID="{12B89AE4-1F36-4BC4-ACB3-307C9A9EBCB5}" presName="connTx" presStyleLbl="parChTrans1D2" presStyleIdx="1" presStyleCnt="8"/>
      <dgm:spPr/>
      <dgm:t>
        <a:bodyPr/>
        <a:lstStyle/>
        <a:p>
          <a:endParaRPr lang="en-US"/>
        </a:p>
      </dgm:t>
    </dgm:pt>
    <dgm:pt modelId="{AC5B7748-A96C-4979-BA70-CE3D2449F914}" type="pres">
      <dgm:prSet presAssocID="{423D0EB7-EBCA-44D8-99F2-AAE7FFC2348B}" presName="node" presStyleLbl="node1" presStyleIdx="1" presStyleCnt="8" custRadScaleRad="154424" custRadScaleInc="17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95B94-A8F2-4557-BD66-5C1E512C32EA}" type="pres">
      <dgm:prSet presAssocID="{E244AAB3-D7E9-4CA2-96A2-587A0459883A}" presName="Name9" presStyleLbl="parChTrans1D2" presStyleIdx="2" presStyleCnt="8"/>
      <dgm:spPr/>
      <dgm:t>
        <a:bodyPr/>
        <a:lstStyle/>
        <a:p>
          <a:endParaRPr lang="en-US"/>
        </a:p>
      </dgm:t>
    </dgm:pt>
    <dgm:pt modelId="{FAE8B2DF-F87C-4EB8-A774-E130BB27056A}" type="pres">
      <dgm:prSet presAssocID="{E244AAB3-D7E9-4CA2-96A2-587A0459883A}" presName="connTx" presStyleLbl="parChTrans1D2" presStyleIdx="2" presStyleCnt="8"/>
      <dgm:spPr/>
      <dgm:t>
        <a:bodyPr/>
        <a:lstStyle/>
        <a:p>
          <a:endParaRPr lang="en-US"/>
        </a:p>
      </dgm:t>
    </dgm:pt>
    <dgm:pt modelId="{A3531256-B98C-48AF-9259-1BFF4C2AEDB1}" type="pres">
      <dgm:prSet presAssocID="{41FFECB6-F139-41C0-BB43-2D0024D49089}" presName="node" presStyleLbl="node1" presStyleIdx="2" presStyleCnt="8" custRadScaleRad="139586" custRadScaleInc="-23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D428E-CA44-4F9A-B43F-59EF06D3E549}" type="pres">
      <dgm:prSet presAssocID="{8749EDE4-8107-4682-9183-3418523E2EBF}" presName="Name9" presStyleLbl="parChTrans1D2" presStyleIdx="3" presStyleCnt="8"/>
      <dgm:spPr/>
      <dgm:t>
        <a:bodyPr/>
        <a:lstStyle/>
        <a:p>
          <a:endParaRPr lang="en-US"/>
        </a:p>
      </dgm:t>
    </dgm:pt>
    <dgm:pt modelId="{2863A8E5-F8DB-4FB2-BF84-46ADEAE872F9}" type="pres">
      <dgm:prSet presAssocID="{8749EDE4-8107-4682-9183-3418523E2EBF}" presName="connTx" presStyleLbl="parChTrans1D2" presStyleIdx="3" presStyleCnt="8"/>
      <dgm:spPr/>
      <dgm:t>
        <a:bodyPr/>
        <a:lstStyle/>
        <a:p>
          <a:endParaRPr lang="en-US"/>
        </a:p>
      </dgm:t>
    </dgm:pt>
    <dgm:pt modelId="{DF16CFE4-AA42-49A6-AC24-4B8D337D2484}" type="pres">
      <dgm:prSet presAssocID="{0024A014-8450-436F-A04C-37F0590BCC0D}" presName="node" presStyleLbl="node1" presStyleIdx="3" presStyleCnt="8" custRadScaleRad="156136" custRadScaleInc="-70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0E746-D690-49DA-8FDD-FBE3FBBFEFC2}" type="pres">
      <dgm:prSet presAssocID="{8CD4AC3A-C194-44EB-B75F-530D52FBB8D6}" presName="Name9" presStyleLbl="parChTrans1D2" presStyleIdx="4" presStyleCnt="8"/>
      <dgm:spPr/>
      <dgm:t>
        <a:bodyPr/>
        <a:lstStyle/>
        <a:p>
          <a:endParaRPr lang="en-US"/>
        </a:p>
      </dgm:t>
    </dgm:pt>
    <dgm:pt modelId="{6408A716-E415-48FE-9EFE-6E2C0E2E32B3}" type="pres">
      <dgm:prSet presAssocID="{8CD4AC3A-C194-44EB-B75F-530D52FBB8D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EED13739-2082-49CE-A5B1-A6EDE24332B3}" type="pres">
      <dgm:prSet presAssocID="{F40E277A-CB1D-4723-9DB1-E9F6EC746F63}" presName="node" presStyleLbl="node1" presStyleIdx="4" presStyleCnt="8" custRadScaleRad="76143" custRadScaleInc="-14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443D9-4597-421C-A530-992FB50B9173}" type="pres">
      <dgm:prSet presAssocID="{2F7FDAD8-BDCC-44C2-A80D-1902A3E2DCD1}" presName="Name9" presStyleLbl="parChTrans1D2" presStyleIdx="5" presStyleCnt="8"/>
      <dgm:spPr/>
      <dgm:t>
        <a:bodyPr/>
        <a:lstStyle/>
        <a:p>
          <a:endParaRPr lang="en-US"/>
        </a:p>
      </dgm:t>
    </dgm:pt>
    <dgm:pt modelId="{D0585BDC-0AA7-484C-B74A-A33D0306B4CC}" type="pres">
      <dgm:prSet presAssocID="{2F7FDAD8-BDCC-44C2-A80D-1902A3E2DCD1}" presName="connTx" presStyleLbl="parChTrans1D2" presStyleIdx="5" presStyleCnt="8"/>
      <dgm:spPr/>
      <dgm:t>
        <a:bodyPr/>
        <a:lstStyle/>
        <a:p>
          <a:endParaRPr lang="en-US"/>
        </a:p>
      </dgm:t>
    </dgm:pt>
    <dgm:pt modelId="{0FC7FE06-C398-4D57-9616-12A4A0F99BD3}" type="pres">
      <dgm:prSet presAssocID="{E9701DE8-2872-40D4-9E28-A47067B57C75}" presName="node" presStyleLbl="node1" presStyleIdx="5" presStyleCnt="8" custRadScaleRad="171337" custRadScaleInc="67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5145F-88BC-497D-9144-77B91300340B}" type="pres">
      <dgm:prSet presAssocID="{ABFB6B55-7536-4A23-A408-E16B849DA8CB}" presName="Name9" presStyleLbl="parChTrans1D2" presStyleIdx="6" presStyleCnt="8"/>
      <dgm:spPr/>
      <dgm:t>
        <a:bodyPr/>
        <a:lstStyle/>
        <a:p>
          <a:endParaRPr lang="en-US"/>
        </a:p>
      </dgm:t>
    </dgm:pt>
    <dgm:pt modelId="{24DD8EC2-87DA-4088-A502-831A48F49AC3}" type="pres">
      <dgm:prSet presAssocID="{ABFB6B55-7536-4A23-A408-E16B849DA8CB}" presName="connTx" presStyleLbl="parChTrans1D2" presStyleIdx="6" presStyleCnt="8"/>
      <dgm:spPr/>
      <dgm:t>
        <a:bodyPr/>
        <a:lstStyle/>
        <a:p>
          <a:endParaRPr lang="en-US"/>
        </a:p>
      </dgm:t>
    </dgm:pt>
    <dgm:pt modelId="{E21F3E98-6095-43BA-BDF5-2C2EE11D797D}" type="pres">
      <dgm:prSet presAssocID="{D632F0AC-9E25-4FA3-9055-D6E352395F93}" presName="node" presStyleLbl="node1" presStyleIdx="6" presStyleCnt="8" custRadScaleRad="147961" custRadScaleInc="22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50E5E-F2AA-4581-A97B-5539F84B5529}" type="pres">
      <dgm:prSet presAssocID="{63C34398-14D3-40EA-A120-295A35CFC27B}" presName="Name9" presStyleLbl="parChTrans1D2" presStyleIdx="7" presStyleCnt="8"/>
      <dgm:spPr/>
      <dgm:t>
        <a:bodyPr/>
        <a:lstStyle/>
        <a:p>
          <a:endParaRPr lang="en-US"/>
        </a:p>
      </dgm:t>
    </dgm:pt>
    <dgm:pt modelId="{BFF6E7BC-326E-418E-A97A-62298A0AD4B9}" type="pres">
      <dgm:prSet presAssocID="{63C34398-14D3-40EA-A120-295A35CFC27B}" presName="connTx" presStyleLbl="parChTrans1D2" presStyleIdx="7" presStyleCnt="8"/>
      <dgm:spPr/>
      <dgm:t>
        <a:bodyPr/>
        <a:lstStyle/>
        <a:p>
          <a:endParaRPr lang="en-US"/>
        </a:p>
      </dgm:t>
    </dgm:pt>
    <dgm:pt modelId="{E2F14285-301A-40CA-AEDA-CE1F820E3265}" type="pres">
      <dgm:prSet presAssocID="{1608ECE8-498B-4FA2-BF24-F8E69451F59A}" presName="node" presStyleLbl="node1" presStyleIdx="7" presStyleCnt="8" custRadScaleRad="180857" custRadScaleInc="-52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A202A-EBC1-4AE5-A453-67EE1D4167AB}" type="presOf" srcId="{E244AAB3-D7E9-4CA2-96A2-587A0459883A}" destId="{BB495B94-A8F2-4557-BD66-5C1E512C32EA}" srcOrd="0" destOrd="0" presId="urn:microsoft.com/office/officeart/2005/8/layout/radial1"/>
    <dgm:cxn modelId="{7AB43151-D4C2-4150-B59B-3D27FEEF2BBC}" srcId="{03F97FFF-303A-5E4D-A645-BCFF0246749F}" destId="{F40E277A-CB1D-4723-9DB1-E9F6EC746F63}" srcOrd="4" destOrd="0" parTransId="{8CD4AC3A-C194-44EB-B75F-530D52FBB8D6}" sibTransId="{70D8E8A9-DCD9-4384-9C2B-B22EE5460C0A}"/>
    <dgm:cxn modelId="{284F6397-CA6B-40E5-8013-14DDBF468395}" srcId="{03F97FFF-303A-5E4D-A645-BCFF0246749F}" destId="{D632F0AC-9E25-4FA3-9055-D6E352395F93}" srcOrd="6" destOrd="0" parTransId="{ABFB6B55-7536-4A23-A408-E16B849DA8CB}" sibTransId="{4A9A2F22-1C1D-4470-9580-57F33635591A}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654CB03B-EC0A-488F-B3B6-40138087BAFB}" type="presOf" srcId="{ABFB6B55-7536-4A23-A408-E16B849DA8CB}" destId="{04B5145F-88BC-497D-9144-77B91300340B}" srcOrd="0" destOrd="0" presId="urn:microsoft.com/office/officeart/2005/8/layout/radial1"/>
    <dgm:cxn modelId="{83BEB75A-A654-445C-9EE9-6ED4F1A2D3C8}" srcId="{03F97FFF-303A-5E4D-A645-BCFF0246749F}" destId="{E9701DE8-2872-40D4-9E28-A47067B57C75}" srcOrd="5" destOrd="0" parTransId="{2F7FDAD8-BDCC-44C2-A80D-1902A3E2DCD1}" sibTransId="{58697BBD-A7BF-4E5C-898F-DCAF9D86EABD}"/>
    <dgm:cxn modelId="{11562AE3-7236-4C22-8F53-58BDB1D08C9A}" srcId="{03F97FFF-303A-5E4D-A645-BCFF0246749F}" destId="{423D0EB7-EBCA-44D8-99F2-AAE7FFC2348B}" srcOrd="1" destOrd="0" parTransId="{12B89AE4-1F36-4BC4-ACB3-307C9A9EBCB5}" sibTransId="{C2E25624-FC10-4EFA-AA51-1BCEB7FC0445}"/>
    <dgm:cxn modelId="{B5039EB7-D1B4-4FFF-80E1-2207D41EF23D}" srcId="{03F97FFF-303A-5E4D-A645-BCFF0246749F}" destId="{0024A014-8450-436F-A04C-37F0590BCC0D}" srcOrd="3" destOrd="0" parTransId="{8749EDE4-8107-4682-9183-3418523E2EBF}" sibTransId="{95927A06-8C73-4CC3-9E5E-5982289594E4}"/>
    <dgm:cxn modelId="{A976CEAF-5554-4DA5-88A7-A5FCC04EB56E}" type="presOf" srcId="{63C34398-14D3-40EA-A120-295A35CFC27B}" destId="{75C50E5E-F2AA-4581-A97B-5539F84B5529}" srcOrd="0" destOrd="0" presId="urn:microsoft.com/office/officeart/2005/8/layout/radial1"/>
    <dgm:cxn modelId="{1066AF88-DFA7-4EEE-AFF1-64C73DD071FB}" type="presOf" srcId="{8749EDE4-8107-4682-9183-3418523E2EBF}" destId="{498D428E-CA44-4F9A-B43F-59EF06D3E549}" srcOrd="0" destOrd="0" presId="urn:microsoft.com/office/officeart/2005/8/layout/radial1"/>
    <dgm:cxn modelId="{CAD3947B-4F38-4B61-8D2E-24F080271783}" type="presOf" srcId="{8749EDE4-8107-4682-9183-3418523E2EBF}" destId="{2863A8E5-F8DB-4FB2-BF84-46ADEAE872F9}" srcOrd="1" destOrd="0" presId="urn:microsoft.com/office/officeart/2005/8/layout/radial1"/>
    <dgm:cxn modelId="{DB3E5A5A-D173-4B4A-A0BE-D9524E24A047}" type="presOf" srcId="{12B89AE4-1F36-4BC4-ACB3-307C9A9EBCB5}" destId="{1923F7E2-5F1D-4FEB-A597-FF57F48F65EA}" srcOrd="0" destOrd="0" presId="urn:microsoft.com/office/officeart/2005/8/layout/radial1"/>
    <dgm:cxn modelId="{05600673-92CB-4A80-8C6F-3B9509253853}" type="presOf" srcId="{63C34398-14D3-40EA-A120-295A35CFC27B}" destId="{BFF6E7BC-326E-418E-A97A-62298A0AD4B9}" srcOrd="1" destOrd="0" presId="urn:microsoft.com/office/officeart/2005/8/layout/radial1"/>
    <dgm:cxn modelId="{25E2F630-301B-44A8-ABDC-2C20FCAC2223}" type="presOf" srcId="{8CD4AC3A-C194-44EB-B75F-530D52FBB8D6}" destId="{E000E746-D690-49DA-8FDD-FBE3FBBFEFC2}" srcOrd="0" destOrd="0" presId="urn:microsoft.com/office/officeart/2005/8/layout/radial1"/>
    <dgm:cxn modelId="{07441BFC-5E1D-4552-B880-8544D6EC4B81}" type="presOf" srcId="{2F7FDAD8-BDCC-44C2-A80D-1902A3E2DCD1}" destId="{CA8443D9-4597-421C-A530-992FB50B9173}" srcOrd="0" destOrd="0" presId="urn:microsoft.com/office/officeart/2005/8/layout/radial1"/>
    <dgm:cxn modelId="{9190575C-861C-4BBB-9617-56A514E63497}" type="presOf" srcId="{D632F0AC-9E25-4FA3-9055-D6E352395F93}" destId="{E21F3E98-6095-43BA-BDF5-2C2EE11D797D}" srcOrd="0" destOrd="0" presId="urn:microsoft.com/office/officeart/2005/8/layout/radial1"/>
    <dgm:cxn modelId="{AB553818-DC22-4FA9-9D8C-0BC82CE33514}" type="presOf" srcId="{2F7FDAD8-BDCC-44C2-A80D-1902A3E2DCD1}" destId="{D0585BDC-0AA7-484C-B74A-A33D0306B4CC}" srcOrd="1" destOrd="0" presId="urn:microsoft.com/office/officeart/2005/8/layout/radial1"/>
    <dgm:cxn modelId="{5319B42F-7DCE-44C0-84FD-E3F948106426}" type="presOf" srcId="{E9701DE8-2872-40D4-9E28-A47067B57C75}" destId="{0FC7FE06-C398-4D57-9616-12A4A0F99BD3}" srcOrd="0" destOrd="0" presId="urn:microsoft.com/office/officeart/2005/8/layout/radial1"/>
    <dgm:cxn modelId="{A8B80141-DF1D-44B0-9B9A-92D772606713}" type="presOf" srcId="{0024A014-8450-436F-A04C-37F0590BCC0D}" destId="{DF16CFE4-AA42-49A6-AC24-4B8D337D2484}" srcOrd="0" destOrd="0" presId="urn:microsoft.com/office/officeart/2005/8/layout/radial1"/>
    <dgm:cxn modelId="{7FA4D5D0-0254-4413-8897-9F616E25507E}" type="presOf" srcId="{8CD4AC3A-C194-44EB-B75F-530D52FBB8D6}" destId="{6408A716-E415-48FE-9EFE-6E2C0E2E32B3}" srcOrd="1" destOrd="0" presId="urn:microsoft.com/office/officeart/2005/8/layout/radial1"/>
    <dgm:cxn modelId="{7D6E1932-A8AC-4F73-AEEF-DF0B7023F2E6}" type="presOf" srcId="{F40E277A-CB1D-4723-9DB1-E9F6EC746F63}" destId="{EED13739-2082-49CE-A5B1-A6EDE24332B3}" srcOrd="0" destOrd="0" presId="urn:microsoft.com/office/officeart/2005/8/layout/radial1"/>
    <dgm:cxn modelId="{AF62A02C-3E46-4B63-A63B-BBBE4F8A6FC8}" type="presOf" srcId="{423D0EB7-EBCA-44D8-99F2-AAE7FFC2348B}" destId="{AC5B7748-A96C-4979-BA70-CE3D2449F914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D6B9F767-DE95-4CAC-9FD0-000940B8C7FB}" srcId="{03F97FFF-303A-5E4D-A645-BCFF0246749F}" destId="{41FFECB6-F139-41C0-BB43-2D0024D49089}" srcOrd="2" destOrd="0" parTransId="{E244AAB3-D7E9-4CA2-96A2-587A0459883A}" sibTransId="{882CDC01-1FAC-4897-A2C5-DB912299379D}"/>
    <dgm:cxn modelId="{9073B2A9-9097-458F-A53F-B26F280E4E75}" type="presOf" srcId="{7A15B08D-C305-4DC8-9A1C-E37EC7F6F044}" destId="{19792497-C2DB-45E2-A468-0220BF7A7925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D2BCDAE1-6EF2-4FFC-85A9-14A0E715FD8E}" srcId="{03F97FFF-303A-5E4D-A645-BCFF0246749F}" destId="{1608ECE8-498B-4FA2-BF24-F8E69451F59A}" srcOrd="7" destOrd="0" parTransId="{63C34398-14D3-40EA-A120-295A35CFC27B}" sibTransId="{168D63A6-E2CA-4541-9089-3580F7DF62A7}"/>
    <dgm:cxn modelId="{A95A1DE9-0025-49BD-9ABB-6D2741DB6454}" srcId="{03F97FFF-303A-5E4D-A645-BCFF0246749F}" destId="{759D3000-7219-485F-93A8-A7C13B104B4F}" srcOrd="0" destOrd="0" parTransId="{7A15B08D-C305-4DC8-9A1C-E37EC7F6F044}" sibTransId="{28B19C59-1957-43DA-82D8-EF76A8F5FDC0}"/>
    <dgm:cxn modelId="{2FFE9C98-11BF-421E-8D12-941FA3F7CA9E}" type="presOf" srcId="{759D3000-7219-485F-93A8-A7C13B104B4F}" destId="{5743F240-A2BE-4B62-B63D-3B44902AFD7B}" srcOrd="0" destOrd="0" presId="urn:microsoft.com/office/officeart/2005/8/layout/radial1"/>
    <dgm:cxn modelId="{9A35E123-8890-45B6-A511-2BE32392FCCE}" type="presOf" srcId="{12B89AE4-1F36-4BC4-ACB3-307C9A9EBCB5}" destId="{23A7A88B-9495-49F3-A0C0-EF4D15BDCAC6}" srcOrd="1" destOrd="0" presId="urn:microsoft.com/office/officeart/2005/8/layout/radial1"/>
    <dgm:cxn modelId="{0E5CCA52-734B-40DD-8F23-0415672CE730}" type="presOf" srcId="{1608ECE8-498B-4FA2-BF24-F8E69451F59A}" destId="{E2F14285-301A-40CA-AEDA-CE1F820E3265}" srcOrd="0" destOrd="0" presId="urn:microsoft.com/office/officeart/2005/8/layout/radial1"/>
    <dgm:cxn modelId="{8944F769-9B1E-45C4-88D7-FF5EE791F66C}" type="presOf" srcId="{ABFB6B55-7536-4A23-A408-E16B849DA8CB}" destId="{24DD8EC2-87DA-4088-A502-831A48F49AC3}" srcOrd="1" destOrd="0" presId="urn:microsoft.com/office/officeart/2005/8/layout/radial1"/>
    <dgm:cxn modelId="{7CE2B449-1A9C-441E-9B08-6186AEFA055D}" type="presOf" srcId="{41FFECB6-F139-41C0-BB43-2D0024D49089}" destId="{A3531256-B98C-48AF-9259-1BFF4C2AEDB1}" srcOrd="0" destOrd="0" presId="urn:microsoft.com/office/officeart/2005/8/layout/radial1"/>
    <dgm:cxn modelId="{CC015699-5E5C-4151-9D39-6D61800A1C02}" type="presOf" srcId="{7A15B08D-C305-4DC8-9A1C-E37EC7F6F044}" destId="{D2EF35A9-2F3B-4E15-B24F-F1E15EE4D423}" srcOrd="0" destOrd="0" presId="urn:microsoft.com/office/officeart/2005/8/layout/radial1"/>
    <dgm:cxn modelId="{B3C3962F-7077-4F30-83B5-02D2AE0B3411}" type="presOf" srcId="{E244AAB3-D7E9-4CA2-96A2-587A0459883A}" destId="{FAE8B2DF-F87C-4EB8-A774-E130BB27056A}" srcOrd="1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867DFB8A-DE52-44BD-840E-A8C89DCE7BCF}" type="presParOf" srcId="{31F16129-0CC8-9C4A-B4E8-B63C962C64F8}" destId="{D2EF35A9-2F3B-4E15-B24F-F1E15EE4D423}" srcOrd="1" destOrd="0" presId="urn:microsoft.com/office/officeart/2005/8/layout/radial1"/>
    <dgm:cxn modelId="{03B03C18-A162-4A30-B11F-85BB5AE57768}" type="presParOf" srcId="{D2EF35A9-2F3B-4E15-B24F-F1E15EE4D423}" destId="{19792497-C2DB-45E2-A468-0220BF7A7925}" srcOrd="0" destOrd="0" presId="urn:microsoft.com/office/officeart/2005/8/layout/radial1"/>
    <dgm:cxn modelId="{3B347D20-4D29-4EBD-9FD5-8455A7964699}" type="presParOf" srcId="{31F16129-0CC8-9C4A-B4E8-B63C962C64F8}" destId="{5743F240-A2BE-4B62-B63D-3B44902AFD7B}" srcOrd="2" destOrd="0" presId="urn:microsoft.com/office/officeart/2005/8/layout/radial1"/>
    <dgm:cxn modelId="{2C9F397D-6B88-44F9-9287-60AA8EDFDE1D}" type="presParOf" srcId="{31F16129-0CC8-9C4A-B4E8-B63C962C64F8}" destId="{1923F7E2-5F1D-4FEB-A597-FF57F48F65EA}" srcOrd="3" destOrd="0" presId="urn:microsoft.com/office/officeart/2005/8/layout/radial1"/>
    <dgm:cxn modelId="{82E61971-85FA-46DC-B1FC-C53ACCBE9602}" type="presParOf" srcId="{1923F7E2-5F1D-4FEB-A597-FF57F48F65EA}" destId="{23A7A88B-9495-49F3-A0C0-EF4D15BDCAC6}" srcOrd="0" destOrd="0" presId="urn:microsoft.com/office/officeart/2005/8/layout/radial1"/>
    <dgm:cxn modelId="{30B48AAC-C5CC-4A6B-9CF7-CF11922CE8B4}" type="presParOf" srcId="{31F16129-0CC8-9C4A-B4E8-B63C962C64F8}" destId="{AC5B7748-A96C-4979-BA70-CE3D2449F914}" srcOrd="4" destOrd="0" presId="urn:microsoft.com/office/officeart/2005/8/layout/radial1"/>
    <dgm:cxn modelId="{A89DC196-BF7A-4779-A8C6-93B0649FE764}" type="presParOf" srcId="{31F16129-0CC8-9C4A-B4E8-B63C962C64F8}" destId="{BB495B94-A8F2-4557-BD66-5C1E512C32EA}" srcOrd="5" destOrd="0" presId="urn:microsoft.com/office/officeart/2005/8/layout/radial1"/>
    <dgm:cxn modelId="{B3D09557-4012-413A-A3B2-E1D3FE0E2DF2}" type="presParOf" srcId="{BB495B94-A8F2-4557-BD66-5C1E512C32EA}" destId="{FAE8B2DF-F87C-4EB8-A774-E130BB27056A}" srcOrd="0" destOrd="0" presId="urn:microsoft.com/office/officeart/2005/8/layout/radial1"/>
    <dgm:cxn modelId="{130E4CF5-C8CF-4053-BB57-274FE9627AAF}" type="presParOf" srcId="{31F16129-0CC8-9C4A-B4E8-B63C962C64F8}" destId="{A3531256-B98C-48AF-9259-1BFF4C2AEDB1}" srcOrd="6" destOrd="0" presId="urn:microsoft.com/office/officeart/2005/8/layout/radial1"/>
    <dgm:cxn modelId="{7285EB5A-F388-4BE5-9804-2634ABEA6B11}" type="presParOf" srcId="{31F16129-0CC8-9C4A-B4E8-B63C962C64F8}" destId="{498D428E-CA44-4F9A-B43F-59EF06D3E549}" srcOrd="7" destOrd="0" presId="urn:microsoft.com/office/officeart/2005/8/layout/radial1"/>
    <dgm:cxn modelId="{43D91668-A69F-4BB3-975E-073C7F7201B5}" type="presParOf" srcId="{498D428E-CA44-4F9A-B43F-59EF06D3E549}" destId="{2863A8E5-F8DB-4FB2-BF84-46ADEAE872F9}" srcOrd="0" destOrd="0" presId="urn:microsoft.com/office/officeart/2005/8/layout/radial1"/>
    <dgm:cxn modelId="{2527DBC0-2132-4D37-ABAB-AC5023D446CD}" type="presParOf" srcId="{31F16129-0CC8-9C4A-B4E8-B63C962C64F8}" destId="{DF16CFE4-AA42-49A6-AC24-4B8D337D2484}" srcOrd="8" destOrd="0" presId="urn:microsoft.com/office/officeart/2005/8/layout/radial1"/>
    <dgm:cxn modelId="{E915D3D7-095E-4B39-8404-4A578BB234D0}" type="presParOf" srcId="{31F16129-0CC8-9C4A-B4E8-B63C962C64F8}" destId="{E000E746-D690-49DA-8FDD-FBE3FBBFEFC2}" srcOrd="9" destOrd="0" presId="urn:microsoft.com/office/officeart/2005/8/layout/radial1"/>
    <dgm:cxn modelId="{E517A4CD-302E-4D6E-BECD-59F084A59F78}" type="presParOf" srcId="{E000E746-D690-49DA-8FDD-FBE3FBBFEFC2}" destId="{6408A716-E415-48FE-9EFE-6E2C0E2E32B3}" srcOrd="0" destOrd="0" presId="urn:microsoft.com/office/officeart/2005/8/layout/radial1"/>
    <dgm:cxn modelId="{63C65C6B-1D5A-4607-8D18-5C02B2CC128D}" type="presParOf" srcId="{31F16129-0CC8-9C4A-B4E8-B63C962C64F8}" destId="{EED13739-2082-49CE-A5B1-A6EDE24332B3}" srcOrd="10" destOrd="0" presId="urn:microsoft.com/office/officeart/2005/8/layout/radial1"/>
    <dgm:cxn modelId="{C431816B-A05E-46F7-88D1-F0F89F89D1DD}" type="presParOf" srcId="{31F16129-0CC8-9C4A-B4E8-B63C962C64F8}" destId="{CA8443D9-4597-421C-A530-992FB50B9173}" srcOrd="11" destOrd="0" presId="urn:microsoft.com/office/officeart/2005/8/layout/radial1"/>
    <dgm:cxn modelId="{0C0CD1DE-4AB8-4380-8392-5EAE941BBF30}" type="presParOf" srcId="{CA8443D9-4597-421C-A530-992FB50B9173}" destId="{D0585BDC-0AA7-484C-B74A-A33D0306B4CC}" srcOrd="0" destOrd="0" presId="urn:microsoft.com/office/officeart/2005/8/layout/radial1"/>
    <dgm:cxn modelId="{C20967D8-3DD4-44AF-B0AD-55DF58D41AD7}" type="presParOf" srcId="{31F16129-0CC8-9C4A-B4E8-B63C962C64F8}" destId="{0FC7FE06-C398-4D57-9616-12A4A0F99BD3}" srcOrd="12" destOrd="0" presId="urn:microsoft.com/office/officeart/2005/8/layout/radial1"/>
    <dgm:cxn modelId="{244A1700-EF88-4422-9A38-040F210084AC}" type="presParOf" srcId="{31F16129-0CC8-9C4A-B4E8-B63C962C64F8}" destId="{04B5145F-88BC-497D-9144-77B91300340B}" srcOrd="13" destOrd="0" presId="urn:microsoft.com/office/officeart/2005/8/layout/radial1"/>
    <dgm:cxn modelId="{BD1822FB-EFC9-4B49-B23A-FD1B3D6970CA}" type="presParOf" srcId="{04B5145F-88BC-497D-9144-77B91300340B}" destId="{24DD8EC2-87DA-4088-A502-831A48F49AC3}" srcOrd="0" destOrd="0" presId="urn:microsoft.com/office/officeart/2005/8/layout/radial1"/>
    <dgm:cxn modelId="{EE5CEFA0-D400-4792-9BFE-61B91D4B43BC}" type="presParOf" srcId="{31F16129-0CC8-9C4A-B4E8-B63C962C64F8}" destId="{E21F3E98-6095-43BA-BDF5-2C2EE11D797D}" srcOrd="14" destOrd="0" presId="urn:microsoft.com/office/officeart/2005/8/layout/radial1"/>
    <dgm:cxn modelId="{325F5C6B-80B3-4C37-A0EF-6FF06A1C8138}" type="presParOf" srcId="{31F16129-0CC8-9C4A-B4E8-B63C962C64F8}" destId="{75C50E5E-F2AA-4581-A97B-5539F84B5529}" srcOrd="15" destOrd="0" presId="urn:microsoft.com/office/officeart/2005/8/layout/radial1"/>
    <dgm:cxn modelId="{FB79AA62-F3C7-4D11-A584-33D805F2BE45}" type="presParOf" srcId="{75C50E5E-F2AA-4581-A97B-5539F84B5529}" destId="{BFF6E7BC-326E-418E-A97A-62298A0AD4B9}" srcOrd="0" destOrd="0" presId="urn:microsoft.com/office/officeart/2005/8/layout/radial1"/>
    <dgm:cxn modelId="{9C1D5FDE-3575-4E72-B019-E35E4D556D28}" type="presParOf" srcId="{31F16129-0CC8-9C4A-B4E8-B63C962C64F8}" destId="{E2F14285-301A-40CA-AEDA-CE1F820E3265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106979" y="-782654"/>
          <a:ext cx="6084228" cy="6084228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317002" y="205430"/>
          <a:ext cx="5049435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Vocabulary</a:t>
          </a:r>
          <a:r>
            <a:rPr lang="ka-GE" sz="1600" kern="1200" dirty="0"/>
            <a:t> - ლექსიკა</a:t>
          </a:r>
          <a:endParaRPr lang="en-US" sz="1600" kern="1200" dirty="0"/>
        </a:p>
      </dsp:txBody>
      <dsp:txXfrm>
        <a:off x="317002" y="205430"/>
        <a:ext cx="5049435" cy="410679"/>
      </dsp:txXfrm>
    </dsp:sp>
    <dsp:sp modelId="{377382CD-1E73-FA48-BC57-ACD20D62240A}">
      <dsp:nvSpPr>
        <dsp:cNvPr id="0" name=""/>
        <dsp:cNvSpPr/>
      </dsp:nvSpPr>
      <dsp:spPr>
        <a:xfrm>
          <a:off x="60327" y="154095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688909" y="821810"/>
          <a:ext cx="4677528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About the Author</a:t>
          </a:r>
          <a:r>
            <a:rPr lang="ka-GE" sz="1600" kern="1200" dirty="0"/>
            <a:t>- ავტორის შესახებ</a:t>
          </a:r>
          <a:endParaRPr lang="en-US" sz="1600" kern="1200" dirty="0"/>
        </a:p>
      </dsp:txBody>
      <dsp:txXfrm>
        <a:off x="688909" y="821810"/>
        <a:ext cx="4677528" cy="410679"/>
      </dsp:txXfrm>
    </dsp:sp>
    <dsp:sp modelId="{411DA598-002A-FF47-9531-75928444A383}">
      <dsp:nvSpPr>
        <dsp:cNvPr id="0" name=""/>
        <dsp:cNvSpPr/>
      </dsp:nvSpPr>
      <dsp:spPr>
        <a:xfrm>
          <a:off x="432234" y="770475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892712" y="1437739"/>
          <a:ext cx="4473724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Summary</a:t>
          </a:r>
          <a:r>
            <a:rPr lang="ka-GE" sz="1600" kern="1200" dirty="0"/>
            <a:t> - შინაარსი</a:t>
          </a:r>
          <a:endParaRPr lang="en-US" sz="1600" kern="1200" dirty="0"/>
        </a:p>
      </dsp:txBody>
      <dsp:txXfrm>
        <a:off x="892712" y="1437739"/>
        <a:ext cx="4473724" cy="410679"/>
      </dsp:txXfrm>
    </dsp:sp>
    <dsp:sp modelId="{5CEC9627-B2FE-2D42-9A6F-D0C848694378}">
      <dsp:nvSpPr>
        <dsp:cNvPr id="0" name=""/>
        <dsp:cNvSpPr/>
      </dsp:nvSpPr>
      <dsp:spPr>
        <a:xfrm>
          <a:off x="636037" y="1386404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957785" y="2054120"/>
          <a:ext cx="4408652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/>
            <a:t>Characters - გმირები</a:t>
          </a:r>
          <a:endParaRPr lang="en-US" sz="1600" kern="1200" dirty="0"/>
        </a:p>
      </dsp:txBody>
      <dsp:txXfrm>
        <a:off x="957785" y="2054120"/>
        <a:ext cx="4408652" cy="410679"/>
      </dsp:txXfrm>
    </dsp:sp>
    <dsp:sp modelId="{3F768512-85FB-484A-9E22-7129A668D517}">
      <dsp:nvSpPr>
        <dsp:cNvPr id="0" name=""/>
        <dsp:cNvSpPr/>
      </dsp:nvSpPr>
      <dsp:spPr>
        <a:xfrm>
          <a:off x="701110" y="2002785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892712" y="2670500"/>
          <a:ext cx="4473724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Setting</a:t>
          </a:r>
          <a:r>
            <a:rPr lang="ka-GE" sz="1600" kern="1200" dirty="0"/>
            <a:t> - მოქმედების ადგილი და დრო</a:t>
          </a:r>
          <a:endParaRPr lang="en-US" sz="1600" kern="1200" dirty="0"/>
        </a:p>
      </dsp:txBody>
      <dsp:txXfrm>
        <a:off x="892712" y="2670500"/>
        <a:ext cx="4473724" cy="410679"/>
      </dsp:txXfrm>
    </dsp:sp>
    <dsp:sp modelId="{2B510BF3-E86F-184A-A47F-3B6C283103CC}">
      <dsp:nvSpPr>
        <dsp:cNvPr id="0" name=""/>
        <dsp:cNvSpPr/>
      </dsp:nvSpPr>
      <dsp:spPr>
        <a:xfrm>
          <a:off x="636037" y="2619166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688909" y="3286429"/>
          <a:ext cx="4677528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Main </a:t>
          </a:r>
          <a:r>
            <a:rPr lang="ka-GE" sz="1600" kern="1200" dirty="0"/>
            <a:t>themes - მთავარი თემები</a:t>
          </a:r>
          <a:endParaRPr lang="en-US" sz="1600" kern="1200" dirty="0"/>
        </a:p>
      </dsp:txBody>
      <dsp:txXfrm>
        <a:off x="688909" y="3286429"/>
        <a:ext cx="4677528" cy="410679"/>
      </dsp:txXfrm>
    </dsp:sp>
    <dsp:sp modelId="{8FDE6AB9-492F-D94A-B065-ABF11C83471E}">
      <dsp:nvSpPr>
        <dsp:cNvPr id="0" name=""/>
        <dsp:cNvSpPr/>
      </dsp:nvSpPr>
      <dsp:spPr>
        <a:xfrm>
          <a:off x="432234" y="3235094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317002" y="3902810"/>
          <a:ext cx="5049435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Conclusion and Homework</a:t>
          </a:r>
          <a:r>
            <a:rPr lang="ka-GE" sz="1600" kern="1200" dirty="0"/>
            <a:t> - შეჯამება და დავალება</a:t>
          </a:r>
          <a:endParaRPr lang="en-US" sz="1600" kern="1200" dirty="0"/>
        </a:p>
      </dsp:txBody>
      <dsp:txXfrm>
        <a:off x="317002" y="3902810"/>
        <a:ext cx="5049435" cy="410679"/>
      </dsp:txXfrm>
    </dsp:sp>
    <dsp:sp modelId="{23647887-052A-044D-A3F1-E205E9BB6589}">
      <dsp:nvSpPr>
        <dsp:cNvPr id="0" name=""/>
        <dsp:cNvSpPr/>
      </dsp:nvSpPr>
      <dsp:spPr>
        <a:xfrm>
          <a:off x="60327" y="3851475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65088" y="2045133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Vocabulary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ლექსიკა</a:t>
          </a:r>
        </a:p>
      </dsp:txBody>
      <dsp:txXfrm>
        <a:off x="4097076" y="2280133"/>
        <a:ext cx="1120137" cy="1134680"/>
      </dsp:txXfrm>
    </dsp:sp>
    <dsp:sp modelId="{D2EF35A9-2F3B-4E15-B24F-F1E15EE4D423}">
      <dsp:nvSpPr>
        <dsp:cNvPr id="0" name=""/>
        <dsp:cNvSpPr/>
      </dsp:nvSpPr>
      <dsp:spPr>
        <a:xfrm rot="16200000">
          <a:off x="4287853" y="1663437"/>
          <a:ext cx="73858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3858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38680" y="1657377"/>
        <a:ext cx="36929" cy="36929"/>
      </dsp:txXfrm>
    </dsp:sp>
    <dsp:sp modelId="{5743F240-A2BE-4B62-B63D-3B44902AFD7B}">
      <dsp:nvSpPr>
        <dsp:cNvPr id="0" name=""/>
        <dsp:cNvSpPr/>
      </dsp:nvSpPr>
      <dsp:spPr>
        <a:xfrm>
          <a:off x="4015247" y="22754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Native (adj.) </a:t>
          </a:r>
        </a:p>
      </dsp:txBody>
      <dsp:txXfrm>
        <a:off x="4203254" y="210761"/>
        <a:ext cx="907781" cy="907781"/>
      </dsp:txXfrm>
    </dsp:sp>
    <dsp:sp modelId="{1923F7E2-5F1D-4FEB-A597-FF57F48F65EA}">
      <dsp:nvSpPr>
        <dsp:cNvPr id="0" name=""/>
        <dsp:cNvSpPr/>
      </dsp:nvSpPr>
      <dsp:spPr>
        <a:xfrm rot="19144319">
          <a:off x="5023152" y="1681665"/>
          <a:ext cx="192840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92840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939145" y="1645860"/>
        <a:ext cx="96420" cy="96420"/>
      </dsp:txXfrm>
    </dsp:sp>
    <dsp:sp modelId="{AC5B7748-A96C-4979-BA70-CE3D2449F914}">
      <dsp:nvSpPr>
        <dsp:cNvPr id="0" name=""/>
        <dsp:cNvSpPr/>
      </dsp:nvSpPr>
      <dsp:spPr>
        <a:xfrm>
          <a:off x="6558919" y="0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Violence (n.) </a:t>
          </a:r>
        </a:p>
      </dsp:txBody>
      <dsp:txXfrm>
        <a:off x="6746926" y="188007"/>
        <a:ext cx="907781" cy="907781"/>
      </dsp:txXfrm>
    </dsp:sp>
    <dsp:sp modelId="{BB495B94-A8F2-4557-BD66-5C1E512C32EA}">
      <dsp:nvSpPr>
        <dsp:cNvPr id="0" name=""/>
        <dsp:cNvSpPr/>
      </dsp:nvSpPr>
      <dsp:spPr>
        <a:xfrm rot="21278309">
          <a:off x="5442296" y="2685697"/>
          <a:ext cx="161286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1286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08409" y="2657780"/>
        <a:ext cx="80643" cy="80643"/>
      </dsp:txXfrm>
    </dsp:sp>
    <dsp:sp modelId="{A3531256-B98C-48AF-9259-1BFF4C2AEDB1}">
      <dsp:nvSpPr>
        <dsp:cNvPr id="0" name=""/>
        <dsp:cNvSpPr/>
      </dsp:nvSpPr>
      <dsp:spPr>
        <a:xfrm>
          <a:off x="7048829" y="1920873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Transition (v.) </a:t>
          </a:r>
        </a:p>
      </dsp:txBody>
      <dsp:txXfrm>
        <a:off x="7236836" y="2108880"/>
        <a:ext cx="907781" cy="907781"/>
      </dsp:txXfrm>
    </dsp:sp>
    <dsp:sp modelId="{498D428E-CA44-4F9A-B43F-59EF06D3E549}">
      <dsp:nvSpPr>
        <dsp:cNvPr id="0" name=""/>
        <dsp:cNvSpPr/>
      </dsp:nvSpPr>
      <dsp:spPr>
        <a:xfrm rot="1748007">
          <a:off x="5226366" y="3701831"/>
          <a:ext cx="197181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97181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162977" y="3664940"/>
        <a:ext cx="98590" cy="98590"/>
      </dsp:txXfrm>
    </dsp:sp>
    <dsp:sp modelId="{DF16CFE4-AA42-49A6-AC24-4B8D337D2484}">
      <dsp:nvSpPr>
        <dsp:cNvPr id="0" name=""/>
        <dsp:cNvSpPr/>
      </dsp:nvSpPr>
      <dsp:spPr>
        <a:xfrm>
          <a:off x="6992242" y="3864827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Longing (n.) </a:t>
          </a:r>
        </a:p>
      </dsp:txBody>
      <dsp:txXfrm>
        <a:off x="7180249" y="4052834"/>
        <a:ext cx="907781" cy="907781"/>
      </dsp:txXfrm>
    </dsp:sp>
    <dsp:sp modelId="{E000E746-D690-49DA-8FDD-FBE3FBBFEFC2}">
      <dsp:nvSpPr>
        <dsp:cNvPr id="0" name=""/>
        <dsp:cNvSpPr/>
      </dsp:nvSpPr>
      <dsp:spPr>
        <a:xfrm rot="5199458">
          <a:off x="4601340" y="3744754"/>
          <a:ext cx="21786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1786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04825" y="3751712"/>
        <a:ext cx="10893" cy="10893"/>
      </dsp:txXfrm>
    </dsp:sp>
    <dsp:sp modelId="{EED13739-2082-49CE-A5B1-A6EDE24332B3}">
      <dsp:nvSpPr>
        <dsp:cNvPr id="0" name=""/>
        <dsp:cNvSpPr/>
      </dsp:nvSpPr>
      <dsp:spPr>
        <a:xfrm>
          <a:off x="4112149" y="3864813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Patience </a:t>
          </a:r>
          <a:r>
            <a:rPr lang="en-US" sz="1700" kern="1200" dirty="0" smtClean="0"/>
            <a:t>(n.) </a:t>
          </a:r>
          <a:endParaRPr lang="en-US" sz="1700" kern="1200" dirty="0"/>
        </a:p>
      </dsp:txBody>
      <dsp:txXfrm>
        <a:off x="4300156" y="4052820"/>
        <a:ext cx="907781" cy="907781"/>
      </dsp:txXfrm>
    </dsp:sp>
    <dsp:sp modelId="{CA8443D9-4597-421C-A530-992FB50B9173}">
      <dsp:nvSpPr>
        <dsp:cNvPr id="0" name=""/>
        <dsp:cNvSpPr/>
      </dsp:nvSpPr>
      <dsp:spPr>
        <a:xfrm rot="9008860">
          <a:off x="1817318" y="3803883"/>
          <a:ext cx="2303514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303514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2911487" y="3758700"/>
        <a:ext cx="115175" cy="115175"/>
      </dsp:txXfrm>
    </dsp:sp>
    <dsp:sp modelId="{0FC7FE06-C398-4D57-9616-12A4A0F99BD3}">
      <dsp:nvSpPr>
        <dsp:cNvPr id="0" name=""/>
        <dsp:cNvSpPr/>
      </dsp:nvSpPr>
      <dsp:spPr>
        <a:xfrm>
          <a:off x="771520" y="4067211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Trust (n.) </a:t>
          </a:r>
        </a:p>
      </dsp:txBody>
      <dsp:txXfrm>
        <a:off x="959527" y="4255218"/>
        <a:ext cx="907781" cy="907781"/>
      </dsp:txXfrm>
    </dsp:sp>
    <dsp:sp modelId="{04B5145F-88BC-497D-9144-77B91300340B}">
      <dsp:nvSpPr>
        <dsp:cNvPr id="0" name=""/>
        <dsp:cNvSpPr/>
      </dsp:nvSpPr>
      <dsp:spPr>
        <a:xfrm rot="11103426">
          <a:off x="2075897" y="2686099"/>
          <a:ext cx="179569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9569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928850" y="2653611"/>
        <a:ext cx="89784" cy="89784"/>
      </dsp:txXfrm>
    </dsp:sp>
    <dsp:sp modelId="{E21F3E98-6095-43BA-BDF5-2C2EE11D797D}">
      <dsp:nvSpPr>
        <dsp:cNvPr id="0" name=""/>
        <dsp:cNvSpPr/>
      </dsp:nvSpPr>
      <dsp:spPr>
        <a:xfrm>
          <a:off x="798095" y="1920880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Loyal (adj.) </a:t>
          </a:r>
        </a:p>
      </dsp:txBody>
      <dsp:txXfrm>
        <a:off x="986102" y="2108887"/>
        <a:ext cx="907781" cy="907781"/>
      </dsp:txXfrm>
    </dsp:sp>
    <dsp:sp modelId="{75C50E5E-F2AA-4581-A97B-5539F84B5529}">
      <dsp:nvSpPr>
        <dsp:cNvPr id="0" name=""/>
        <dsp:cNvSpPr/>
      </dsp:nvSpPr>
      <dsp:spPr>
        <a:xfrm rot="12788091">
          <a:off x="1684695" y="1714249"/>
          <a:ext cx="2510798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510798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2877324" y="1663883"/>
        <a:ext cx="125539" cy="125539"/>
      </dsp:txXfrm>
    </dsp:sp>
    <dsp:sp modelId="{E2F14285-301A-40CA-AEDA-CE1F820E3265}">
      <dsp:nvSpPr>
        <dsp:cNvPr id="0" name=""/>
        <dsp:cNvSpPr/>
      </dsp:nvSpPr>
      <dsp:spPr>
        <a:xfrm>
          <a:off x="709426" y="47671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Natural (adj.) </a:t>
          </a:r>
        </a:p>
      </dsp:txBody>
      <dsp:txXfrm>
        <a:off x="897433" y="235678"/>
        <a:ext cx="907781" cy="907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3945205" y="699"/>
          <a:ext cx="1554101" cy="1554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Author</a:t>
          </a:r>
        </a:p>
      </dsp:txBody>
      <dsp:txXfrm>
        <a:off x="4172798" y="228292"/>
        <a:ext cx="1098915" cy="1098915"/>
      </dsp:txXfrm>
    </dsp:sp>
    <dsp:sp modelId="{DB5CCCA1-D6B9-1948-9989-9FFA7D5C769F}">
      <dsp:nvSpPr>
        <dsp:cNvPr id="0" name=""/>
        <dsp:cNvSpPr/>
      </dsp:nvSpPr>
      <dsp:spPr>
        <a:xfrm rot="2160000">
          <a:off x="5450211" y="1194498"/>
          <a:ext cx="413222" cy="524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462049" y="1262967"/>
        <a:ext cx="289255" cy="314705"/>
      </dsp:txXfrm>
    </dsp:sp>
    <dsp:sp modelId="{230B3DC8-9107-5948-831C-6BADF7207648}">
      <dsp:nvSpPr>
        <dsp:cNvPr id="0" name=""/>
        <dsp:cNvSpPr/>
      </dsp:nvSpPr>
      <dsp:spPr>
        <a:xfrm>
          <a:off x="5833261" y="1372452"/>
          <a:ext cx="1554101" cy="1554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Summary</a:t>
          </a:r>
        </a:p>
      </dsp:txBody>
      <dsp:txXfrm>
        <a:off x="6060854" y="1600045"/>
        <a:ext cx="1098915" cy="1098915"/>
      </dsp:txXfrm>
    </dsp:sp>
    <dsp:sp modelId="{B551E777-6A35-164B-B066-DE336C9ABA09}">
      <dsp:nvSpPr>
        <dsp:cNvPr id="0" name=""/>
        <dsp:cNvSpPr/>
      </dsp:nvSpPr>
      <dsp:spPr>
        <a:xfrm rot="6480000">
          <a:off x="6046728" y="2985898"/>
          <a:ext cx="413222" cy="524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6127865" y="3031850"/>
        <a:ext cx="289255" cy="314705"/>
      </dsp:txXfrm>
    </dsp:sp>
    <dsp:sp modelId="{C9F5D55E-A854-074F-A14E-1E47DC7F6F27}">
      <dsp:nvSpPr>
        <dsp:cNvPr id="0" name=""/>
        <dsp:cNvSpPr/>
      </dsp:nvSpPr>
      <dsp:spPr>
        <a:xfrm>
          <a:off x="5112088" y="3591996"/>
          <a:ext cx="1554101" cy="1554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Characters</a:t>
          </a:r>
        </a:p>
      </dsp:txBody>
      <dsp:txXfrm>
        <a:off x="5339681" y="3819589"/>
        <a:ext cx="1098915" cy="1098915"/>
      </dsp:txXfrm>
    </dsp:sp>
    <dsp:sp modelId="{187CC380-E1DB-774C-8799-4A4F597A41AF}">
      <dsp:nvSpPr>
        <dsp:cNvPr id="0" name=""/>
        <dsp:cNvSpPr/>
      </dsp:nvSpPr>
      <dsp:spPr>
        <a:xfrm rot="10800000">
          <a:off x="4527339" y="4106792"/>
          <a:ext cx="413222" cy="524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651306" y="4211694"/>
        <a:ext cx="289255" cy="314705"/>
      </dsp:txXfrm>
    </dsp:sp>
    <dsp:sp modelId="{A769E5A0-BAE1-1C4D-818A-6AD61DEAD5F7}">
      <dsp:nvSpPr>
        <dsp:cNvPr id="0" name=""/>
        <dsp:cNvSpPr/>
      </dsp:nvSpPr>
      <dsp:spPr>
        <a:xfrm>
          <a:off x="2778321" y="3591996"/>
          <a:ext cx="1554101" cy="1554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Setting</a:t>
          </a:r>
        </a:p>
      </dsp:txBody>
      <dsp:txXfrm>
        <a:off x="3005914" y="3819589"/>
        <a:ext cx="1098915" cy="1098915"/>
      </dsp:txXfrm>
    </dsp:sp>
    <dsp:sp modelId="{2C76AEB2-EFD1-4142-B9C3-F8FD63941A8C}">
      <dsp:nvSpPr>
        <dsp:cNvPr id="0" name=""/>
        <dsp:cNvSpPr/>
      </dsp:nvSpPr>
      <dsp:spPr>
        <a:xfrm rot="15120000">
          <a:off x="2991788" y="3008143"/>
          <a:ext cx="413222" cy="524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072925" y="3171995"/>
        <a:ext cx="289255" cy="314705"/>
      </dsp:txXfrm>
    </dsp:sp>
    <dsp:sp modelId="{D5FC3538-A7E0-AD49-ABDF-8BF1C1E4A455}">
      <dsp:nvSpPr>
        <dsp:cNvPr id="0" name=""/>
        <dsp:cNvSpPr/>
      </dsp:nvSpPr>
      <dsp:spPr>
        <a:xfrm>
          <a:off x="2057148" y="1372452"/>
          <a:ext cx="1554101" cy="1554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Themes</a:t>
          </a:r>
        </a:p>
      </dsp:txBody>
      <dsp:txXfrm>
        <a:off x="2284741" y="1600045"/>
        <a:ext cx="1098915" cy="1098915"/>
      </dsp:txXfrm>
    </dsp:sp>
    <dsp:sp modelId="{C25A9A42-2F58-5C48-A907-7B73106014B5}">
      <dsp:nvSpPr>
        <dsp:cNvPr id="0" name=""/>
        <dsp:cNvSpPr/>
      </dsp:nvSpPr>
      <dsp:spPr>
        <a:xfrm rot="19440000">
          <a:off x="3562155" y="1208246"/>
          <a:ext cx="413222" cy="524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573993" y="1349581"/>
        <a:ext cx="289255" cy="3147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65088" y="2045133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Vocabulary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ლექსიკა</a:t>
          </a:r>
        </a:p>
      </dsp:txBody>
      <dsp:txXfrm>
        <a:off x="4097076" y="2280133"/>
        <a:ext cx="1120137" cy="1134680"/>
      </dsp:txXfrm>
    </dsp:sp>
    <dsp:sp modelId="{D2EF35A9-2F3B-4E15-B24F-F1E15EE4D423}">
      <dsp:nvSpPr>
        <dsp:cNvPr id="0" name=""/>
        <dsp:cNvSpPr/>
      </dsp:nvSpPr>
      <dsp:spPr>
        <a:xfrm rot="16200000">
          <a:off x="4287853" y="1663437"/>
          <a:ext cx="73858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3858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38680" y="1657377"/>
        <a:ext cx="36929" cy="36929"/>
      </dsp:txXfrm>
    </dsp:sp>
    <dsp:sp modelId="{5743F240-A2BE-4B62-B63D-3B44902AFD7B}">
      <dsp:nvSpPr>
        <dsp:cNvPr id="0" name=""/>
        <dsp:cNvSpPr/>
      </dsp:nvSpPr>
      <dsp:spPr>
        <a:xfrm>
          <a:off x="4015247" y="22754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Native (adj.) </a:t>
          </a:r>
        </a:p>
      </dsp:txBody>
      <dsp:txXfrm>
        <a:off x="4203254" y="210761"/>
        <a:ext cx="907781" cy="907781"/>
      </dsp:txXfrm>
    </dsp:sp>
    <dsp:sp modelId="{1923F7E2-5F1D-4FEB-A597-FF57F48F65EA}">
      <dsp:nvSpPr>
        <dsp:cNvPr id="0" name=""/>
        <dsp:cNvSpPr/>
      </dsp:nvSpPr>
      <dsp:spPr>
        <a:xfrm rot="19144319">
          <a:off x="5023152" y="1681665"/>
          <a:ext cx="192840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92840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939145" y="1645860"/>
        <a:ext cx="96420" cy="96420"/>
      </dsp:txXfrm>
    </dsp:sp>
    <dsp:sp modelId="{AC5B7748-A96C-4979-BA70-CE3D2449F914}">
      <dsp:nvSpPr>
        <dsp:cNvPr id="0" name=""/>
        <dsp:cNvSpPr/>
      </dsp:nvSpPr>
      <dsp:spPr>
        <a:xfrm>
          <a:off x="6558919" y="0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Violence (n.) </a:t>
          </a:r>
        </a:p>
      </dsp:txBody>
      <dsp:txXfrm>
        <a:off x="6746926" y="188007"/>
        <a:ext cx="907781" cy="907781"/>
      </dsp:txXfrm>
    </dsp:sp>
    <dsp:sp modelId="{BB495B94-A8F2-4557-BD66-5C1E512C32EA}">
      <dsp:nvSpPr>
        <dsp:cNvPr id="0" name=""/>
        <dsp:cNvSpPr/>
      </dsp:nvSpPr>
      <dsp:spPr>
        <a:xfrm rot="21278309">
          <a:off x="5442296" y="2685697"/>
          <a:ext cx="161286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1286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08409" y="2657780"/>
        <a:ext cx="80643" cy="80643"/>
      </dsp:txXfrm>
    </dsp:sp>
    <dsp:sp modelId="{A3531256-B98C-48AF-9259-1BFF4C2AEDB1}">
      <dsp:nvSpPr>
        <dsp:cNvPr id="0" name=""/>
        <dsp:cNvSpPr/>
      </dsp:nvSpPr>
      <dsp:spPr>
        <a:xfrm>
          <a:off x="7048829" y="1920873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Transition (v.) </a:t>
          </a:r>
        </a:p>
      </dsp:txBody>
      <dsp:txXfrm>
        <a:off x="7236836" y="2108880"/>
        <a:ext cx="907781" cy="907781"/>
      </dsp:txXfrm>
    </dsp:sp>
    <dsp:sp modelId="{498D428E-CA44-4F9A-B43F-59EF06D3E549}">
      <dsp:nvSpPr>
        <dsp:cNvPr id="0" name=""/>
        <dsp:cNvSpPr/>
      </dsp:nvSpPr>
      <dsp:spPr>
        <a:xfrm rot="1748007">
          <a:off x="5226366" y="3701831"/>
          <a:ext cx="197181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97181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162977" y="3664940"/>
        <a:ext cx="98590" cy="98590"/>
      </dsp:txXfrm>
    </dsp:sp>
    <dsp:sp modelId="{DF16CFE4-AA42-49A6-AC24-4B8D337D2484}">
      <dsp:nvSpPr>
        <dsp:cNvPr id="0" name=""/>
        <dsp:cNvSpPr/>
      </dsp:nvSpPr>
      <dsp:spPr>
        <a:xfrm>
          <a:off x="6992242" y="3864827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Longing (n.) </a:t>
          </a:r>
        </a:p>
      </dsp:txBody>
      <dsp:txXfrm>
        <a:off x="7180249" y="4052834"/>
        <a:ext cx="907781" cy="907781"/>
      </dsp:txXfrm>
    </dsp:sp>
    <dsp:sp modelId="{E000E746-D690-49DA-8FDD-FBE3FBBFEFC2}">
      <dsp:nvSpPr>
        <dsp:cNvPr id="0" name=""/>
        <dsp:cNvSpPr/>
      </dsp:nvSpPr>
      <dsp:spPr>
        <a:xfrm rot="5199458">
          <a:off x="4601340" y="3744754"/>
          <a:ext cx="21786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1786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04825" y="3751712"/>
        <a:ext cx="10893" cy="10893"/>
      </dsp:txXfrm>
    </dsp:sp>
    <dsp:sp modelId="{EED13739-2082-49CE-A5B1-A6EDE24332B3}">
      <dsp:nvSpPr>
        <dsp:cNvPr id="0" name=""/>
        <dsp:cNvSpPr/>
      </dsp:nvSpPr>
      <dsp:spPr>
        <a:xfrm>
          <a:off x="4112149" y="3864813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Patience </a:t>
          </a:r>
          <a:r>
            <a:rPr lang="en-US" sz="1700" kern="1200" dirty="0" smtClean="0"/>
            <a:t>(n.) </a:t>
          </a:r>
          <a:endParaRPr lang="en-US" sz="1700" kern="1200" dirty="0"/>
        </a:p>
      </dsp:txBody>
      <dsp:txXfrm>
        <a:off x="4300156" y="4052820"/>
        <a:ext cx="907781" cy="907781"/>
      </dsp:txXfrm>
    </dsp:sp>
    <dsp:sp modelId="{CA8443D9-4597-421C-A530-992FB50B9173}">
      <dsp:nvSpPr>
        <dsp:cNvPr id="0" name=""/>
        <dsp:cNvSpPr/>
      </dsp:nvSpPr>
      <dsp:spPr>
        <a:xfrm rot="9008860">
          <a:off x="1817318" y="3803883"/>
          <a:ext cx="2303514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303514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2911487" y="3758700"/>
        <a:ext cx="115175" cy="115175"/>
      </dsp:txXfrm>
    </dsp:sp>
    <dsp:sp modelId="{0FC7FE06-C398-4D57-9616-12A4A0F99BD3}">
      <dsp:nvSpPr>
        <dsp:cNvPr id="0" name=""/>
        <dsp:cNvSpPr/>
      </dsp:nvSpPr>
      <dsp:spPr>
        <a:xfrm>
          <a:off x="771520" y="4067211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Trust (n.) </a:t>
          </a:r>
        </a:p>
      </dsp:txBody>
      <dsp:txXfrm>
        <a:off x="959527" y="4255218"/>
        <a:ext cx="907781" cy="907781"/>
      </dsp:txXfrm>
    </dsp:sp>
    <dsp:sp modelId="{04B5145F-88BC-497D-9144-77B91300340B}">
      <dsp:nvSpPr>
        <dsp:cNvPr id="0" name=""/>
        <dsp:cNvSpPr/>
      </dsp:nvSpPr>
      <dsp:spPr>
        <a:xfrm rot="11103426">
          <a:off x="2075897" y="2686099"/>
          <a:ext cx="179569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9569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928850" y="2653611"/>
        <a:ext cx="89784" cy="89784"/>
      </dsp:txXfrm>
    </dsp:sp>
    <dsp:sp modelId="{E21F3E98-6095-43BA-BDF5-2C2EE11D797D}">
      <dsp:nvSpPr>
        <dsp:cNvPr id="0" name=""/>
        <dsp:cNvSpPr/>
      </dsp:nvSpPr>
      <dsp:spPr>
        <a:xfrm>
          <a:off x="798095" y="1920880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Loyal (adj.) </a:t>
          </a:r>
        </a:p>
      </dsp:txBody>
      <dsp:txXfrm>
        <a:off x="986102" y="2108887"/>
        <a:ext cx="907781" cy="907781"/>
      </dsp:txXfrm>
    </dsp:sp>
    <dsp:sp modelId="{75C50E5E-F2AA-4581-A97B-5539F84B5529}">
      <dsp:nvSpPr>
        <dsp:cNvPr id="0" name=""/>
        <dsp:cNvSpPr/>
      </dsp:nvSpPr>
      <dsp:spPr>
        <a:xfrm rot="12788091">
          <a:off x="1684695" y="1714249"/>
          <a:ext cx="2510798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510798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2877324" y="1663883"/>
        <a:ext cx="125539" cy="125539"/>
      </dsp:txXfrm>
    </dsp:sp>
    <dsp:sp modelId="{E2F14285-301A-40CA-AEDA-CE1F820E3265}">
      <dsp:nvSpPr>
        <dsp:cNvPr id="0" name=""/>
        <dsp:cNvSpPr/>
      </dsp:nvSpPr>
      <dsp:spPr>
        <a:xfrm>
          <a:off x="709426" y="47671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Natural (adj.) </a:t>
          </a:r>
        </a:p>
      </dsp:txBody>
      <dsp:txXfrm>
        <a:off x="897433" y="235678"/>
        <a:ext cx="907781" cy="907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7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5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54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58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5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jp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E98F3C-9BE3-674E-91B1-98E70D4D6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84"/>
            <a:ext cx="12254536" cy="6880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8362"/>
            <a:ext cx="12277215" cy="2387600"/>
          </a:xfrm>
        </p:spPr>
        <p:txBody>
          <a:bodyPr>
            <a:normAutofit/>
          </a:bodyPr>
          <a:lstStyle/>
          <a:p>
            <a:r>
              <a:rPr lang="en-US" sz="6600" b="1" i="1" dirty="0">
                <a:solidFill>
                  <a:schemeClr val="bg1"/>
                </a:solidFill>
              </a:rPr>
              <a:t>White Fang</a:t>
            </a:r>
            <a:br>
              <a:rPr lang="en-US" sz="6600" b="1" i="1" dirty="0">
                <a:solidFill>
                  <a:schemeClr val="bg1"/>
                </a:solidFill>
              </a:rPr>
            </a:br>
            <a:r>
              <a:rPr lang="ka-GE" sz="5400" b="1" i="1" dirty="0">
                <a:solidFill>
                  <a:schemeClr val="bg1"/>
                </a:solidFill>
              </a:rPr>
              <a:t>თეთრი ეშვი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84570"/>
            <a:ext cx="9144000" cy="1655762"/>
          </a:xfrm>
        </p:spPr>
        <p:txBody>
          <a:bodyPr>
            <a:normAutofit/>
          </a:bodyPr>
          <a:lstStyle/>
          <a:p>
            <a:endParaRPr lang="ka-GE" sz="4400" dirty="0"/>
          </a:p>
          <a:p>
            <a:r>
              <a:rPr lang="en-US" sz="4000" dirty="0">
                <a:solidFill>
                  <a:schemeClr val="bg1"/>
                </a:solidFill>
              </a:rPr>
              <a:t>By Jack London </a:t>
            </a:r>
            <a:r>
              <a:rPr lang="ka-GE" sz="4000" dirty="0">
                <a:solidFill>
                  <a:schemeClr val="bg1"/>
                </a:solidFill>
              </a:rPr>
              <a:t>ჯეკ ლონდონი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85A34-5974-6642-A3F9-8547F097079E}"/>
              </a:ext>
            </a:extLst>
          </p:cNvPr>
          <p:cNvSpPr txBox="1"/>
          <p:nvPr/>
        </p:nvSpPr>
        <p:spPr>
          <a:xfrm>
            <a:off x="0" y="4968940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Grades 7 – 9</a:t>
            </a:r>
            <a:endParaRPr lang="ka-GE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VII-IX </a:t>
            </a:r>
            <a:r>
              <a:rPr lang="ka-GE" sz="3600" dirty="0">
                <a:solidFill>
                  <a:schemeClr val="bg1"/>
                </a:solidFill>
              </a:rPr>
              <a:t>კლასი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F09FAB-3E6E-3D4A-A242-95ED91906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BDCD5-2D08-C94B-A3CC-F767F238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22" y="2465359"/>
            <a:ext cx="4886187" cy="19074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ylfaen" panose="010A0502050306030303" pitchFamily="18" charset="0"/>
                <a:cs typeface="Calibri" panose="020F0502020204030204" pitchFamily="34" charset="0"/>
              </a:rPr>
              <a:t>Main </a:t>
            </a: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  <a:cs typeface="Calibri" panose="020F0502020204030204" pitchFamily="34" charset="0"/>
              </a:rPr>
              <a:t>Themes</a:t>
            </a: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  <a:t/>
            </a:r>
            <a:b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</a:b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  <a:t>მთავარი თემები</a:t>
            </a:r>
            <a:r>
              <a:rPr lang="ru-RU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US" kern="12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D96D1A-B1C4-2844-84FE-3E42B9F0B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5"/>
          <a:stretch/>
        </p:blipFill>
        <p:spPr>
          <a:xfrm>
            <a:off x="6619461" y="1868099"/>
            <a:ext cx="4228642" cy="35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5AED48-8F9C-5A46-9F7A-11C476AC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" y="-21685"/>
            <a:ext cx="12203757" cy="6879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447" y="95247"/>
            <a:ext cx="5354457" cy="1280161"/>
          </a:xfrm>
        </p:spPr>
        <p:txBody>
          <a:bodyPr>
            <a:no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Conclusion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შეჯამება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702791"/>
              </p:ext>
            </p:extLst>
          </p:nvPr>
        </p:nvGraphicFramePr>
        <p:xfrm>
          <a:off x="1924938" y="460227"/>
          <a:ext cx="9444512" cy="514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E114B5D7-3592-0E4F-8FBD-8C4DC1C6A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D4DE7C-D9EF-1546-9F5D-5E57D7044C01}"/>
              </a:ext>
            </a:extLst>
          </p:cNvPr>
          <p:cNvSpPr/>
          <p:nvPr/>
        </p:nvSpPr>
        <p:spPr>
          <a:xfrm>
            <a:off x="5869167" y="1740388"/>
            <a:ext cx="1556053" cy="909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Jack London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934691-D618-404B-AE20-3057E08C1295}"/>
              </a:ext>
            </a:extLst>
          </p:cNvPr>
          <p:cNvSpPr/>
          <p:nvPr/>
        </p:nvSpPr>
        <p:spPr>
          <a:xfrm>
            <a:off x="8576174" y="2853634"/>
            <a:ext cx="3152000" cy="1370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A wolf dog is rescued from its brutal owner and gradually becomes domesticated through the patience and kindness of its new owner.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8313E2-E03A-BD44-9D34-104773ACFB05}"/>
              </a:ext>
            </a:extLst>
          </p:cNvPr>
          <p:cNvSpPr/>
          <p:nvPr/>
        </p:nvSpPr>
        <p:spPr>
          <a:xfrm>
            <a:off x="7834496" y="5013796"/>
            <a:ext cx="2292730" cy="898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White Fang, Grey Beaver, Beauty Smith, </a:t>
            </a:r>
            <a:r>
              <a:rPr lang="en-US" dirty="0" err="1"/>
              <a:t>Weedon</a:t>
            </a:r>
            <a:r>
              <a:rPr lang="en-US" dirty="0"/>
              <a:t> Scott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744503-EF2A-AE46-8813-50EAD9079B9D}"/>
              </a:ext>
            </a:extLst>
          </p:cNvPr>
          <p:cNvSpPr/>
          <p:nvPr/>
        </p:nvSpPr>
        <p:spPr>
          <a:xfrm>
            <a:off x="3039616" y="4990006"/>
            <a:ext cx="2259873" cy="889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1890s </a:t>
            </a:r>
          </a:p>
          <a:p>
            <a:pPr algn="ctr"/>
            <a:r>
              <a:rPr lang="en-US" dirty="0"/>
              <a:t>Yukon &amp; Northwest Territories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9E1840-5C82-CE40-A827-36F3EEF348BE}"/>
              </a:ext>
            </a:extLst>
          </p:cNvPr>
          <p:cNvSpPr/>
          <p:nvPr/>
        </p:nvSpPr>
        <p:spPr>
          <a:xfrm>
            <a:off x="1924938" y="2853635"/>
            <a:ext cx="2686383" cy="982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Struggle for survival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Domestic yearnings VS Natural instincts</a:t>
            </a:r>
          </a:p>
        </p:txBody>
      </p:sp>
    </p:spTree>
    <p:extLst>
      <p:ext uri="{BB962C8B-B14F-4D97-AF65-F5344CB8AC3E}">
        <p14:creationId xmlns:p14="http://schemas.microsoft.com/office/powerpoint/2010/main" val="97500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77DBE81-CE51-6345-A75B-08178F10D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692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/>
          </p:nvPr>
        </p:nvGraphicFramePr>
        <p:xfrm>
          <a:off x="1806395" y="433926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354791" y="1421182"/>
            <a:ext cx="2217498" cy="730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ადგილობრივი ბინადარი, მშობლიური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8079895" y="1421182"/>
            <a:ext cx="192186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ძალადობა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594603" y="3302711"/>
            <a:ext cx="2154079" cy="803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გადასვა (ერთი მდგომარეობიდან მეორეში)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463691" y="5316580"/>
            <a:ext cx="2128434" cy="542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ძლიერი სურვილი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788194" y="5347433"/>
            <a:ext cx="1544912" cy="55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მოთმინება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280036" y="5443098"/>
            <a:ext cx="1864197" cy="569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ნდობა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114066" y="3396195"/>
            <a:ext cx="2227480" cy="569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ერთგული, ლოიალური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280036" y="1464762"/>
            <a:ext cx="171193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ბუნებრივი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48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5AED48-8F9C-5A46-9F7A-11C476AC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13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3374" y="-267907"/>
            <a:ext cx="4311496" cy="229906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Homework</a:t>
            </a:r>
            <a:r>
              <a:rPr lang="ka-GE" sz="4000" dirty="0">
                <a:solidFill>
                  <a:schemeClr val="bg1"/>
                </a:solidFill>
              </a:rPr>
              <a:t/>
            </a:r>
            <a:br>
              <a:rPr lang="ka-GE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დავალება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89AB9D-E968-0F43-B555-B458F83C7B52}"/>
              </a:ext>
            </a:extLst>
          </p:cNvPr>
          <p:cNvSpPr txBox="1">
            <a:spLocks/>
          </p:cNvSpPr>
          <p:nvPr/>
        </p:nvSpPr>
        <p:spPr>
          <a:xfrm>
            <a:off x="1026695" y="3511903"/>
            <a:ext cx="7464874" cy="2123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დავალება შეგიძლიათ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ატვირთოთ შემდეგ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მისამართზე: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b="1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www.englishbookeducation.co.uk/homework</a:t>
            </a:r>
            <a:endParaRPr lang="en-US" b="1" i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8B13EF-6747-D743-8D06-7F7D9B4B5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5" y="258623"/>
            <a:ext cx="2229356" cy="99821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t="32051"/>
          <a:stretch/>
        </p:blipFill>
        <p:spPr>
          <a:xfrm>
            <a:off x="7136294" y="1821449"/>
            <a:ext cx="3836505" cy="311627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9AEB32-A217-4D5A-9622-04DABA36691D}"/>
              </a:ext>
            </a:extLst>
          </p:cNvPr>
          <p:cNvSpPr txBox="1"/>
          <p:nvPr/>
        </p:nvSpPr>
        <p:spPr>
          <a:xfrm>
            <a:off x="1026695" y="1835679"/>
            <a:ext cx="571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</a:rPr>
              <a:t>Which do you think is more violent: the animal or the human world? Why?</a:t>
            </a:r>
          </a:p>
        </p:txBody>
      </p:sp>
    </p:spTree>
    <p:extLst>
      <p:ext uri="{BB962C8B-B14F-4D97-AF65-F5344CB8AC3E}">
        <p14:creationId xmlns:p14="http://schemas.microsoft.com/office/powerpoint/2010/main" val="115403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F6524E1-A32C-0848-A894-7AAB783C9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1360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A11307-417D-F94F-8CD7-C7DDDB24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406" y="1"/>
            <a:ext cx="6586491" cy="1234438"/>
          </a:xfrm>
        </p:spPr>
        <p:txBody>
          <a:bodyPr>
            <a:normAutofit/>
          </a:bodyPr>
          <a:lstStyle/>
          <a:p>
            <a:pPr algn="ctr"/>
            <a:r>
              <a:rPr lang="ka-GE" sz="3500" dirty="0">
                <a:solidFill>
                  <a:schemeClr val="bg1"/>
                </a:solidFill>
              </a:rPr>
              <a:t>Agenda                        გაკვეთილის განრიგი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255527"/>
              </p:ext>
            </p:extLst>
          </p:nvPr>
        </p:nvGraphicFramePr>
        <p:xfrm>
          <a:off x="964096" y="1543951"/>
          <a:ext cx="5426765" cy="451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2309E60-E4BE-4341-8A63-A6C461A7BB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96" y="272867"/>
            <a:ext cx="2229356" cy="998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94" y="1543951"/>
            <a:ext cx="2901146" cy="451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0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77DBE81-CE51-6345-A75B-08178F10D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692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52281"/>
              </p:ext>
            </p:extLst>
          </p:nvPr>
        </p:nvGraphicFramePr>
        <p:xfrm>
          <a:off x="1806395" y="433926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354791" y="1421182"/>
            <a:ext cx="2217498" cy="730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ადგილობრივი ბინადარი, მშობლიური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8079895" y="1421182"/>
            <a:ext cx="192186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ძალადობა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594603" y="3302711"/>
            <a:ext cx="2154079" cy="803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გადასვა (ერთი მდგომარეობიდან მეორეში)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463691" y="5316580"/>
            <a:ext cx="2128434" cy="542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ძლიერი სურვილი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788194" y="5347433"/>
            <a:ext cx="1544912" cy="55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მოთმინება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280036" y="5443098"/>
            <a:ext cx="1864197" cy="569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ნდობა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114066" y="3396195"/>
            <a:ext cx="2227480" cy="569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ერთგული, ლოიალური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280036" y="1464762"/>
            <a:ext cx="171193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ბუნებრივი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8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F791FD-09ED-F44B-A978-85E1D1E10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60" y="2286206"/>
            <a:ext cx="5590540" cy="2366647"/>
          </a:xfrm>
        </p:spPr>
        <p:txBody>
          <a:bodyPr>
            <a:normAutofit/>
          </a:bodyPr>
          <a:lstStyle/>
          <a:p>
            <a:pPr algn="ctr"/>
            <a:r>
              <a:rPr lang="ka-GE" sz="4200" dirty="0">
                <a:solidFill>
                  <a:schemeClr val="bg1"/>
                </a:solidFill>
                <a:cs typeface="Calibri" panose="020F0502020204030204" pitchFamily="34" charset="0"/>
              </a:rPr>
              <a:t>About the </a:t>
            </a:r>
            <a:r>
              <a:rPr lang="en-US" sz="4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</a:t>
            </a:r>
            <a:r>
              <a:rPr lang="ka-GE" sz="4200" dirty="0">
                <a:solidFill>
                  <a:schemeClr val="bg1"/>
                </a:solidFill>
                <a:cs typeface="Calibri" panose="020F0502020204030204" pitchFamily="34" charset="0"/>
              </a:rPr>
              <a:t>  ავტორის შესახებ</a:t>
            </a:r>
            <a:endParaRPr lang="en-US" sz="4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053372-CD3E-7144-865F-96E4DA21D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81" y="436328"/>
            <a:ext cx="2229356" cy="998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7" y="1290168"/>
            <a:ext cx="3660913" cy="481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874304-7870-8543-A20B-AC56EAF39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8DD4-3A54-F54A-B98D-07C548A51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989" y="1032497"/>
            <a:ext cx="96179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Jack London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Real Name: John Griffith Chaney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1876 – 1916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California, The USA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87" y="1032497"/>
            <a:ext cx="4171338" cy="53838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13675" r="9166" b="7383"/>
          <a:stretch/>
        </p:blipFill>
        <p:spPr>
          <a:xfrm>
            <a:off x="1269311" y="3385454"/>
            <a:ext cx="5436704" cy="28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11C39F-4D85-FD43-AB95-BFCF84927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6A60B-CA22-DC48-A2DE-3BAA8C5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772" y="2849120"/>
            <a:ext cx="3967431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Summary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ka-GE" sz="6000" dirty="0">
                <a:solidFill>
                  <a:schemeClr val="bg1"/>
                </a:solidFill>
              </a:rPr>
              <a:t>შინაარსი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" t="1225" r="2672" b="4286"/>
          <a:stretch/>
        </p:blipFill>
        <p:spPr>
          <a:xfrm>
            <a:off x="5755857" y="1126758"/>
            <a:ext cx="2902226" cy="4601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" r="4780" b="3674"/>
          <a:stretch/>
        </p:blipFill>
        <p:spPr>
          <a:xfrm>
            <a:off x="8697839" y="1126758"/>
            <a:ext cx="3159544" cy="45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0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B44F452-B1A3-0E4E-AA5A-2B53F93B2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64F21B-A116-9A49-B6D7-3EEE2C9E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1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500" dirty="0">
                <a:solidFill>
                  <a:schemeClr val="bg1"/>
                </a:solidFill>
              </a:rPr>
              <a:t>Characters</a:t>
            </a:r>
            <a:r>
              <a:rPr lang="ka-GE" sz="5500" dirty="0">
                <a:solidFill>
                  <a:schemeClr val="bg1"/>
                </a:solidFill>
              </a:rPr>
              <a:t> - გმირები</a:t>
            </a:r>
            <a:endParaRPr lang="en-US" sz="55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A8D17E-F658-0B4F-BE39-44986D738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t="7389" r="17957"/>
          <a:stretch/>
        </p:blipFill>
        <p:spPr>
          <a:xfrm>
            <a:off x="1172317" y="1663095"/>
            <a:ext cx="2150986" cy="343001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402518" y="4779491"/>
            <a:ext cx="1717703" cy="1079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White Fang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6"/>
          <a:stretch/>
        </p:blipFill>
        <p:spPr>
          <a:xfrm>
            <a:off x="9632360" y="1684938"/>
            <a:ext cx="1681286" cy="343218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9632360" y="4671235"/>
            <a:ext cx="1785258" cy="1187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Weedon</a:t>
            </a:r>
            <a:r>
              <a:rPr lang="en-US" b="1" dirty="0"/>
              <a:t> Scott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9" r="14732"/>
          <a:stretch/>
        </p:blipFill>
        <p:spPr>
          <a:xfrm>
            <a:off x="6602454" y="1665592"/>
            <a:ext cx="2580875" cy="3451533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977941" y="4590511"/>
            <a:ext cx="1785258" cy="1187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Beauty Smith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1"/>
          <a:stretch/>
        </p:blipFill>
        <p:spPr>
          <a:xfrm>
            <a:off x="3777023" y="1684938"/>
            <a:ext cx="2409352" cy="343326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F16D11E2-02A1-4041-ADCC-7BD5D6AAC4C9}"/>
              </a:ext>
            </a:extLst>
          </p:cNvPr>
          <p:cNvSpPr/>
          <p:nvPr/>
        </p:nvSpPr>
        <p:spPr>
          <a:xfrm>
            <a:off x="4104666" y="4590511"/>
            <a:ext cx="1781087" cy="1179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Gray Beaver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2654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C83F9-A4C8-8B4C-B603-B3728D860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206"/>
            <a:ext cx="5715000" cy="2697274"/>
          </a:xfrm>
        </p:spPr>
        <p:txBody>
          <a:bodyPr>
            <a:normAutofit/>
          </a:bodyPr>
          <a:lstStyle/>
          <a:p>
            <a:pPr algn="ctr"/>
            <a:r>
              <a:rPr lang="ka-GE" sz="4200" dirty="0">
                <a:solidFill>
                  <a:schemeClr val="bg1"/>
                </a:solidFill>
              </a:rPr>
              <a:t>Setting</a:t>
            </a:r>
            <a:br>
              <a:rPr lang="ka-GE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</a:rPr>
              <a:t/>
            </a:r>
            <a:br>
              <a:rPr lang="ka-GE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</a:rPr>
              <a:t>მოქმედების ადგილი და დრო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4F0BB-CAC1-E148-AEEE-2E72FB2ED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7"/>
          <a:stretch/>
        </p:blipFill>
        <p:spPr>
          <a:xfrm>
            <a:off x="6947451" y="1457102"/>
            <a:ext cx="4837031" cy="41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2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E9443D9-F32F-BD40-B2D0-7C48FCD39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784C42-A665-D540-89A0-E2D1316A19A2}"/>
              </a:ext>
            </a:extLst>
          </p:cNvPr>
          <p:cNvSpPr txBox="1"/>
          <p:nvPr/>
        </p:nvSpPr>
        <p:spPr>
          <a:xfrm>
            <a:off x="1171073" y="391784"/>
            <a:ext cx="55599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</a:rPr>
              <a:t>When</a:t>
            </a:r>
          </a:p>
          <a:p>
            <a:endParaRPr lang="ka-GE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During Klondike Gold Rush </a:t>
            </a:r>
          </a:p>
          <a:p>
            <a:r>
              <a:rPr lang="en-US" sz="3200" dirty="0">
                <a:solidFill>
                  <a:schemeClr val="bg1"/>
                </a:solidFill>
              </a:rPr>
              <a:t>1890s</a:t>
            </a:r>
          </a:p>
          <a:p>
            <a:endParaRPr lang="ka-GE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u="sng" dirty="0">
                <a:solidFill>
                  <a:schemeClr val="bg1"/>
                </a:solidFill>
              </a:rPr>
              <a:t>Where</a:t>
            </a:r>
          </a:p>
          <a:p>
            <a:endParaRPr lang="ka-GE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Yukon and Northwest Territories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(Present-day Canada, Alaska)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80BDBF-CF65-4349-8634-A326C07C2F38}"/>
              </a:ext>
            </a:extLst>
          </p:cNvPr>
          <p:cNvCxnSpPr>
            <a:cxnSpLocks/>
          </p:cNvCxnSpPr>
          <p:nvPr/>
        </p:nvCxnSpPr>
        <p:spPr>
          <a:xfrm>
            <a:off x="0" y="3403600"/>
            <a:ext cx="12508896" cy="0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3"/>
          <a:stretch/>
        </p:blipFill>
        <p:spPr>
          <a:xfrm>
            <a:off x="6731000" y="290184"/>
            <a:ext cx="5092700" cy="2753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3669519"/>
            <a:ext cx="5092700" cy="2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4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293</Words>
  <Application>Microsoft Office PowerPoint</Application>
  <PresentationFormat>Widescreen</PresentationFormat>
  <Paragraphs>97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Sylfaen</vt:lpstr>
      <vt:lpstr>Office Theme</vt:lpstr>
      <vt:lpstr>White Fang თეთრი ეშვი</vt:lpstr>
      <vt:lpstr>Agenda                        გაკვეთილის განრიგი</vt:lpstr>
      <vt:lpstr>PowerPoint Presentation</vt:lpstr>
      <vt:lpstr>About the Author  ავტორის შესახებ</vt:lpstr>
      <vt:lpstr>PowerPoint Presentation</vt:lpstr>
      <vt:lpstr>Summary შინაარსი</vt:lpstr>
      <vt:lpstr>Characters - გმირები</vt:lpstr>
      <vt:lpstr>Setting  მოქმედების ადგილი და დრო</vt:lpstr>
      <vt:lpstr>PowerPoint Presentation</vt:lpstr>
      <vt:lpstr>Main Themes მთავარი თემები  </vt:lpstr>
      <vt:lpstr>Conclusion შეჯამება</vt:lpstr>
      <vt:lpstr>PowerPoint Presentation</vt:lpstr>
      <vt:lpstr>Homework დავალება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112</cp:revision>
  <dcterms:created xsi:type="dcterms:W3CDTF">2020-04-09T12:21:27Z</dcterms:created>
  <dcterms:modified xsi:type="dcterms:W3CDTF">2020-05-14T09:18:44Z</dcterms:modified>
</cp:coreProperties>
</file>