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1" r:id="rId3"/>
    <p:sldId id="365" r:id="rId4"/>
    <p:sldId id="335" r:id="rId5"/>
    <p:sldId id="366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75" r:id="rId14"/>
    <p:sldId id="345" r:id="rId15"/>
    <p:sldId id="376" r:id="rId16"/>
    <p:sldId id="382" r:id="rId17"/>
    <p:sldId id="378" r:id="rId18"/>
    <p:sldId id="354" r:id="rId19"/>
    <p:sldId id="379" r:id="rId20"/>
    <p:sldId id="380" r:id="rId21"/>
    <p:sldId id="390" r:id="rId22"/>
    <p:sldId id="3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0202"/>
    <a:srgbClr val="FF0066"/>
    <a:srgbClr val="0066FF"/>
    <a:srgbClr val="008000"/>
    <a:srgbClr val="00CC00"/>
    <a:srgbClr val="00FF00"/>
    <a:srgbClr val="ECEAE1"/>
    <a:srgbClr val="108B18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2" autoAdjust="0"/>
    <p:restoredTop sz="91260" autoAdjust="0"/>
  </p:normalViewPr>
  <p:slideViewPr>
    <p:cSldViewPr snapToGrid="0">
      <p:cViewPr varScale="1">
        <p:scale>
          <a:sx n="79" d="100"/>
          <a:sy n="79" d="100"/>
        </p:scale>
        <p:origin x="5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27DD8802-317A-4993-843D-A84AA2B06B01}" type="presOf" srcId="{54AFEB21-D0AC-7243-AE6F-ED462651A9F8}" destId="{CDE71560-EDAE-D344-864A-10D1DFE9070D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B994A81F-DDE5-40A4-98C0-C2EA427CDA81}" type="presOf" srcId="{3A25CDBD-5E2C-0045-A1CC-808F64446F93}" destId="{C69041F9-5784-EB41-A518-97B7AEF0E3A7}" srcOrd="0" destOrd="0" presId="urn:microsoft.com/office/officeart/2008/layout/VerticalCurvedList"/>
    <dgm:cxn modelId="{48D27B34-5F4E-4276-B197-06310B10287F}" type="presOf" srcId="{F2874115-8BF8-C94E-9E32-3DF9E995A4BD}" destId="{A83FD19F-5C7A-994E-80CC-C0F2B9457EB3}" srcOrd="0" destOrd="0" presId="urn:microsoft.com/office/officeart/2008/layout/VerticalCurvedList"/>
    <dgm:cxn modelId="{9E6D3046-5D56-4FE5-9EE6-7C9A58675FE8}" type="presOf" srcId="{B83E8202-4CC7-B04A-9637-C482E6687B2A}" destId="{474C2BE2-ED8E-FB48-B8FC-5533DA6B5E24}" srcOrd="0" destOrd="0" presId="urn:microsoft.com/office/officeart/2008/layout/VerticalCurvedList"/>
    <dgm:cxn modelId="{DDC79978-8A1C-458D-BD93-17620A66770A}" type="presOf" srcId="{F2F8A582-FB6A-9643-9A98-AFC9B7102DCD}" destId="{58E8F943-0742-FA48-93D2-75E897AEF67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A0401791-1294-4B63-B9C6-C42B91738DCD}" type="presOf" srcId="{991CB2A2-BF08-B845-80DA-9008CF69D1BC}" destId="{87C5F9E4-F184-6942-8DD5-0D4ACDA57DBA}" srcOrd="0" destOrd="0" presId="urn:microsoft.com/office/officeart/2008/layout/VerticalCurvedList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749612AD-BDF0-48B4-AD56-CE1B05E4E898}" type="presOf" srcId="{2277E07A-F119-674E-AF72-DBEE043D0EA3}" destId="{AAEB00B7-6FA7-1144-B596-B99D5206419A}" srcOrd="0" destOrd="0" presId="urn:microsoft.com/office/officeart/2008/layout/VerticalCurvedList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E4B7EFAF-E37F-4F08-B5F8-C9B1E8676DCF}" type="presOf" srcId="{C0E07353-FABC-3C4B-B6FA-36D714F26C93}" destId="{D1683DA0-5399-3B4D-AD84-B4F87F631B7C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8B8F05BA-8674-4532-9409-7AFB9DC66B2C}" type="presOf" srcId="{9848A8EC-CC47-8D47-965D-611BD0928EC8}" destId="{17CCB5BE-9A75-4B43-838F-40EBA214A35B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833018BE-B814-4431-9265-1BB6BAF56DC0}" type="presParOf" srcId="{CDE71560-EDAE-D344-864A-10D1DFE9070D}" destId="{F08B2971-5B51-B04D-8049-0AD7E8D0839F}" srcOrd="0" destOrd="0" presId="urn:microsoft.com/office/officeart/2008/layout/VerticalCurvedList"/>
    <dgm:cxn modelId="{0F1D425F-6BD2-417E-957B-53302B6A6571}" type="presParOf" srcId="{F08B2971-5B51-B04D-8049-0AD7E8D0839F}" destId="{D71C55CE-0A33-4A47-A4F6-A02ED3BFFAE2}" srcOrd="0" destOrd="0" presId="urn:microsoft.com/office/officeart/2008/layout/VerticalCurvedList"/>
    <dgm:cxn modelId="{5B1AD06D-5593-4719-A968-4BA4AD5CBDE5}" type="presParOf" srcId="{D71C55CE-0A33-4A47-A4F6-A02ED3BFFAE2}" destId="{CB01127D-9DA4-1146-A83E-EC0D637B8906}" srcOrd="0" destOrd="0" presId="urn:microsoft.com/office/officeart/2008/layout/VerticalCurvedList"/>
    <dgm:cxn modelId="{6D9209BD-24BE-426C-850F-176833BAE880}" type="presParOf" srcId="{D71C55CE-0A33-4A47-A4F6-A02ED3BFFAE2}" destId="{87C5F9E4-F184-6942-8DD5-0D4ACDA57DBA}" srcOrd="1" destOrd="0" presId="urn:microsoft.com/office/officeart/2008/layout/VerticalCurvedList"/>
    <dgm:cxn modelId="{660E0A1F-F2DC-4AE7-B1E7-668A30B5186A}" type="presParOf" srcId="{D71C55CE-0A33-4A47-A4F6-A02ED3BFFAE2}" destId="{3EB64438-BEA2-694E-8848-3C9A3DA576C4}" srcOrd="2" destOrd="0" presId="urn:microsoft.com/office/officeart/2008/layout/VerticalCurvedList"/>
    <dgm:cxn modelId="{1DE20917-13E4-4BFD-AA54-CA7FA5E7AEEE}" type="presParOf" srcId="{D71C55CE-0A33-4A47-A4F6-A02ED3BFFAE2}" destId="{5E086037-ED9A-F44F-AA2E-EA15E8BED848}" srcOrd="3" destOrd="0" presId="urn:microsoft.com/office/officeart/2008/layout/VerticalCurvedList"/>
    <dgm:cxn modelId="{DE78909D-AD8C-4E3A-BE9E-E7D9C328D461}" type="presParOf" srcId="{F08B2971-5B51-B04D-8049-0AD7E8D0839F}" destId="{D1683DA0-5399-3B4D-AD84-B4F87F631B7C}" srcOrd="1" destOrd="0" presId="urn:microsoft.com/office/officeart/2008/layout/VerticalCurvedList"/>
    <dgm:cxn modelId="{22DC4B35-B4C9-48C8-B80E-86E5687E542F}" type="presParOf" srcId="{F08B2971-5B51-B04D-8049-0AD7E8D0839F}" destId="{AB379BC7-E707-5748-8BE8-0670A6365174}" srcOrd="2" destOrd="0" presId="urn:microsoft.com/office/officeart/2008/layout/VerticalCurvedList"/>
    <dgm:cxn modelId="{E0835235-DE2A-4537-8D03-2B01ADC063BB}" type="presParOf" srcId="{AB379BC7-E707-5748-8BE8-0670A6365174}" destId="{377382CD-1E73-FA48-BC57-ACD20D62240A}" srcOrd="0" destOrd="0" presId="urn:microsoft.com/office/officeart/2008/layout/VerticalCurvedList"/>
    <dgm:cxn modelId="{15FD47F2-6407-48B8-B7A3-1925D9102138}" type="presParOf" srcId="{F08B2971-5B51-B04D-8049-0AD7E8D0839F}" destId="{A83FD19F-5C7A-994E-80CC-C0F2B9457EB3}" srcOrd="3" destOrd="0" presId="urn:microsoft.com/office/officeart/2008/layout/VerticalCurvedList"/>
    <dgm:cxn modelId="{3B953798-BDF1-4D86-95AA-F64C8ECBA7C7}" type="presParOf" srcId="{F08B2971-5B51-B04D-8049-0AD7E8D0839F}" destId="{DB5FB112-C8A2-9A4F-A16D-C59A43C407D0}" srcOrd="4" destOrd="0" presId="urn:microsoft.com/office/officeart/2008/layout/VerticalCurvedList"/>
    <dgm:cxn modelId="{139E003E-A4BD-4F7D-B9BC-1B8540E3E373}" type="presParOf" srcId="{DB5FB112-C8A2-9A4F-A16D-C59A43C407D0}" destId="{411DA598-002A-FF47-9531-75928444A383}" srcOrd="0" destOrd="0" presId="urn:microsoft.com/office/officeart/2008/layout/VerticalCurvedList"/>
    <dgm:cxn modelId="{EC847D0C-8907-4454-B0F5-316238D8BEEB}" type="presParOf" srcId="{F08B2971-5B51-B04D-8049-0AD7E8D0839F}" destId="{474C2BE2-ED8E-FB48-B8FC-5533DA6B5E24}" srcOrd="5" destOrd="0" presId="urn:microsoft.com/office/officeart/2008/layout/VerticalCurvedList"/>
    <dgm:cxn modelId="{C64AC060-B43A-40C7-88FC-B6815425CEAD}" type="presParOf" srcId="{F08B2971-5B51-B04D-8049-0AD7E8D0839F}" destId="{E242ED2E-5A87-BB49-8668-68AB5B4EF1C9}" srcOrd="6" destOrd="0" presId="urn:microsoft.com/office/officeart/2008/layout/VerticalCurvedList"/>
    <dgm:cxn modelId="{787576C8-ADDD-4E5E-9D4C-0C1C88CFD124}" type="presParOf" srcId="{E242ED2E-5A87-BB49-8668-68AB5B4EF1C9}" destId="{5CEC9627-B2FE-2D42-9A6F-D0C848694378}" srcOrd="0" destOrd="0" presId="urn:microsoft.com/office/officeart/2008/layout/VerticalCurvedList"/>
    <dgm:cxn modelId="{70CA667B-DF1C-4153-9A9D-80A0D4B1C9D8}" type="presParOf" srcId="{F08B2971-5B51-B04D-8049-0AD7E8D0839F}" destId="{C69041F9-5784-EB41-A518-97B7AEF0E3A7}" srcOrd="7" destOrd="0" presId="urn:microsoft.com/office/officeart/2008/layout/VerticalCurvedList"/>
    <dgm:cxn modelId="{7B3591B7-59A7-441E-A62D-13A0064EBC8D}" type="presParOf" srcId="{F08B2971-5B51-B04D-8049-0AD7E8D0839F}" destId="{6A9D5791-47C0-F34E-A3C3-363ECD06ED15}" srcOrd="8" destOrd="0" presId="urn:microsoft.com/office/officeart/2008/layout/VerticalCurvedList"/>
    <dgm:cxn modelId="{7673E2E5-27F6-49BC-B1AB-FCB01E3C5A17}" type="presParOf" srcId="{6A9D5791-47C0-F34E-A3C3-363ECD06ED15}" destId="{3F768512-85FB-484A-9E22-7129A668D517}" srcOrd="0" destOrd="0" presId="urn:microsoft.com/office/officeart/2008/layout/VerticalCurvedList"/>
    <dgm:cxn modelId="{601B89AE-6B46-4FA4-8734-562B3E385842}" type="presParOf" srcId="{F08B2971-5B51-B04D-8049-0AD7E8D0839F}" destId="{17CCB5BE-9A75-4B43-838F-40EBA214A35B}" srcOrd="9" destOrd="0" presId="urn:microsoft.com/office/officeart/2008/layout/VerticalCurvedList"/>
    <dgm:cxn modelId="{73A10881-BC30-4108-AB29-15C4930B1835}" type="presParOf" srcId="{F08B2971-5B51-B04D-8049-0AD7E8D0839F}" destId="{E6DF653F-810D-3441-BBB9-0D8D0F3BB4D1}" srcOrd="10" destOrd="0" presId="urn:microsoft.com/office/officeart/2008/layout/VerticalCurvedList"/>
    <dgm:cxn modelId="{5262A0E0-1AC6-4BA9-BDE6-C4656B1930EC}" type="presParOf" srcId="{E6DF653F-810D-3441-BBB9-0D8D0F3BB4D1}" destId="{2B510BF3-E86F-184A-A47F-3B6C283103CC}" srcOrd="0" destOrd="0" presId="urn:microsoft.com/office/officeart/2008/layout/VerticalCurvedList"/>
    <dgm:cxn modelId="{81393993-5888-4F83-B6F1-D616061FF452}" type="presParOf" srcId="{F08B2971-5B51-B04D-8049-0AD7E8D0839F}" destId="{AAEB00B7-6FA7-1144-B596-B99D5206419A}" srcOrd="11" destOrd="0" presId="urn:microsoft.com/office/officeart/2008/layout/VerticalCurvedList"/>
    <dgm:cxn modelId="{B456BFF1-A9AE-4683-AF5E-049FA7C6ED95}" type="presParOf" srcId="{F08B2971-5B51-B04D-8049-0AD7E8D0839F}" destId="{D8256126-5D83-774B-9EE0-5D0D29E8986D}" srcOrd="12" destOrd="0" presId="urn:microsoft.com/office/officeart/2008/layout/VerticalCurvedList"/>
    <dgm:cxn modelId="{490F1B95-1040-45C2-9FA3-84AE19574130}" type="presParOf" srcId="{D8256126-5D83-774B-9EE0-5D0D29E8986D}" destId="{8FDE6AB9-492F-D94A-B065-ABF11C83471E}" srcOrd="0" destOrd="0" presId="urn:microsoft.com/office/officeart/2008/layout/VerticalCurvedList"/>
    <dgm:cxn modelId="{65C4E3E7-6293-4A1D-BE05-CEC885D801A9}" type="presParOf" srcId="{F08B2971-5B51-B04D-8049-0AD7E8D0839F}" destId="{58E8F943-0742-FA48-93D2-75E897AEF673}" srcOrd="13" destOrd="0" presId="urn:microsoft.com/office/officeart/2008/layout/VerticalCurvedList"/>
    <dgm:cxn modelId="{37F3E9F0-C3E8-48D7-B827-4DE08C6AA7B2}" type="presParOf" srcId="{F08B2971-5B51-B04D-8049-0AD7E8D0839F}" destId="{49791FEB-4215-5747-82E7-22C9396B6243}" srcOrd="14" destOrd="0" presId="urn:microsoft.com/office/officeart/2008/layout/VerticalCurvedList"/>
    <dgm:cxn modelId="{9DD39FE2-0573-4D14-A82C-6A6A4018FB32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/>
            <a:t>settler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 dirty="0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/>
            <a:t>leather stocking 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/>
            <a:t>to sneak </a:t>
          </a:r>
        </a:p>
        <a:p>
          <a:r>
            <a:rPr lang="en-US" sz="1800" dirty="0">
              <a:latin typeface="+mn-lt"/>
            </a:rPr>
            <a:t>(v.)</a:t>
          </a: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/>
            <a:t>treason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/>
            <a:t>cautiously </a:t>
          </a:r>
          <a:r>
            <a:rPr lang="en-US" sz="1800" dirty="0">
              <a:latin typeface="+mn-lt"/>
            </a:rPr>
            <a:t>(adv.)</a:t>
          </a: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/>
            <a:t>fate 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/>
            <a:t>interracial </a:t>
          </a:r>
          <a:r>
            <a:rPr lang="en-US" sz="1800" dirty="0">
              <a:latin typeface="+mn-lt"/>
            </a:rPr>
            <a:t>(adj.)</a:t>
          </a: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/>
            <a:t>untouched </a:t>
          </a:r>
          <a:r>
            <a:rPr lang="en-US" sz="1800" dirty="0">
              <a:latin typeface="+mn-lt"/>
            </a:rPr>
            <a:t>(adj.)</a:t>
          </a: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</dgm:pt>
    <dgm:pt modelId="{B9A95E8E-6E90-44AE-B6F0-582FC19101EA}" type="pres">
      <dgm:prSet presAssocID="{3785B9AA-4F03-412C-B26E-7C71707BAAC4}" presName="Name9" presStyleLbl="parChTrans1D2" presStyleIdx="0" presStyleCnt="8"/>
      <dgm:spPr/>
    </dgm:pt>
    <dgm:pt modelId="{89784778-3332-4966-BEC1-4DC32A0B73BA}" type="pres">
      <dgm:prSet presAssocID="{3785B9AA-4F03-412C-B26E-7C71707BAAC4}" presName="connTx" presStyleLbl="parChTrans1D2" presStyleIdx="0" presStyleCnt="8"/>
      <dgm:spPr/>
    </dgm:pt>
    <dgm:pt modelId="{60CA6584-FB95-416B-AC47-B171AC9DC8F6}" type="pres">
      <dgm:prSet presAssocID="{40716840-A87F-4FB0-A0A4-83FAE3443EB6}" presName="node" presStyleLbl="node1" presStyleIdx="0" presStyleCnt="8" custScaleX="140305" custScaleY="124809">
        <dgm:presLayoutVars>
          <dgm:bulletEnabled val="1"/>
        </dgm:presLayoutVars>
      </dgm:prSet>
      <dgm:spPr/>
    </dgm:pt>
    <dgm:pt modelId="{79CCF70B-B7B2-4330-95B9-A52A5E6F8B08}" type="pres">
      <dgm:prSet presAssocID="{710A0D94-0504-4E16-9827-ED5BE4BBE01F}" presName="Name9" presStyleLbl="parChTrans1D2" presStyleIdx="1" presStyleCnt="8"/>
      <dgm:spPr/>
    </dgm:pt>
    <dgm:pt modelId="{328EA4A5-1829-416A-A658-0E1218B98418}" type="pres">
      <dgm:prSet presAssocID="{710A0D94-0504-4E16-9827-ED5BE4BBE01F}" presName="connTx" presStyleLbl="parChTrans1D2" presStyleIdx="1" presStyleCnt="8"/>
      <dgm:spPr/>
    </dgm:pt>
    <dgm:pt modelId="{8AD78741-3BC3-458E-8A9A-DAB0A9FDFE23}" type="pres">
      <dgm:prSet presAssocID="{FE6886E2-ADD3-43C4-9DA9-83B127DBDE26}" presName="node" presStyleLbl="node1" presStyleIdx="1" presStyleCnt="8" custScaleX="138369" custScaleY="122527" custRadScaleRad="168368" custRadScaleInc="40413">
        <dgm:presLayoutVars>
          <dgm:bulletEnabled val="1"/>
        </dgm:presLayoutVars>
      </dgm:prSet>
      <dgm:spPr/>
    </dgm:pt>
    <dgm:pt modelId="{C455CC8C-6CE2-4876-8AF7-933EAB8950E9}" type="pres">
      <dgm:prSet presAssocID="{9203F18D-C717-46AB-AACA-EDAB174FDEBB}" presName="Name9" presStyleLbl="parChTrans1D2" presStyleIdx="2" presStyleCnt="8"/>
      <dgm:spPr/>
    </dgm:pt>
    <dgm:pt modelId="{3A0435BC-BDEF-411D-855F-37BC47513DCD}" type="pres">
      <dgm:prSet presAssocID="{9203F18D-C717-46AB-AACA-EDAB174FDEBB}" presName="connTx" presStyleLbl="parChTrans1D2" presStyleIdx="2" presStyleCnt="8"/>
      <dgm:spPr/>
    </dgm:pt>
    <dgm:pt modelId="{14FED8F7-C96E-4157-AE78-8507ED613C46}" type="pres">
      <dgm:prSet presAssocID="{CAE71A80-DC2B-4DAA-99D8-C922C759B791}" presName="node" presStyleLbl="node1" presStyleIdx="2" presStyleCnt="8" custScaleX="131026" custScaleY="111470" custRadScaleRad="140568" custRadScaleInc="-8489">
        <dgm:presLayoutVars>
          <dgm:bulletEnabled val="1"/>
        </dgm:presLayoutVars>
      </dgm:prSet>
      <dgm:spPr/>
    </dgm:pt>
    <dgm:pt modelId="{7FD80FC6-6F90-4979-BC08-4533BCEA0C4A}" type="pres">
      <dgm:prSet presAssocID="{C628433B-CE61-44E7-87B2-490563E4585D}" presName="Name9" presStyleLbl="parChTrans1D2" presStyleIdx="3" presStyleCnt="8"/>
      <dgm:spPr/>
    </dgm:pt>
    <dgm:pt modelId="{53BA976A-21D2-4E79-AA69-42A5461254EC}" type="pres">
      <dgm:prSet presAssocID="{C628433B-CE61-44E7-87B2-490563E4585D}" presName="connTx" presStyleLbl="parChTrans1D2" presStyleIdx="3" presStyleCnt="8"/>
      <dgm:spPr/>
    </dgm:pt>
    <dgm:pt modelId="{97AC90F4-D3E1-4720-BB64-3FFA7FF91885}" type="pres">
      <dgm:prSet presAssocID="{2340F9DA-3D82-4DF1-BC07-421692E421DF}" presName="node" presStyleLbl="node1" presStyleIdx="3" presStyleCnt="8" custScaleX="132909" custScaleY="109151" custRadScaleRad="161047" custRadScaleInc="-66367">
        <dgm:presLayoutVars>
          <dgm:bulletEnabled val="1"/>
        </dgm:presLayoutVars>
      </dgm:prSet>
      <dgm:spPr/>
    </dgm:pt>
    <dgm:pt modelId="{590263F0-6B47-4D81-ADFB-30DE3EA68C42}" type="pres">
      <dgm:prSet presAssocID="{FD81B9F5-E7F5-4AEB-BFD9-F5E2B1168856}" presName="Name9" presStyleLbl="parChTrans1D2" presStyleIdx="4" presStyleCnt="8"/>
      <dgm:spPr/>
    </dgm:pt>
    <dgm:pt modelId="{11C3302F-DAFE-4622-8BCE-ED588D42F7C4}" type="pres">
      <dgm:prSet presAssocID="{FD81B9F5-E7F5-4AEB-BFD9-F5E2B1168856}" presName="connTx" presStyleLbl="parChTrans1D2" presStyleIdx="4" presStyleCnt="8"/>
      <dgm:spPr/>
    </dgm:pt>
    <dgm:pt modelId="{7E41AABE-D5ED-472C-B971-FEDB7103D646}" type="pres">
      <dgm:prSet presAssocID="{E38DB001-42A2-48D2-9EA1-7B65E582F524}" presName="node" presStyleLbl="node1" presStyleIdx="4" presStyleCnt="8" custScaleX="143210" custScaleY="112788" custRadScaleRad="97929" custRadScaleInc="-6734">
        <dgm:presLayoutVars>
          <dgm:bulletEnabled val="1"/>
        </dgm:presLayoutVars>
      </dgm:prSet>
      <dgm:spPr/>
    </dgm:pt>
    <dgm:pt modelId="{0B1A478D-C929-4B8D-8C55-DBD98AD384D9}" type="pres">
      <dgm:prSet presAssocID="{4490E547-5321-4A95-B07E-744E350A7B50}" presName="Name9" presStyleLbl="parChTrans1D2" presStyleIdx="5" presStyleCnt="8"/>
      <dgm:spPr/>
    </dgm:pt>
    <dgm:pt modelId="{3198107D-E06C-4F50-9936-ECD0B96942C2}" type="pres">
      <dgm:prSet presAssocID="{4490E547-5321-4A95-B07E-744E350A7B50}" presName="connTx" presStyleLbl="parChTrans1D2" presStyleIdx="5" presStyleCnt="8"/>
      <dgm:spPr/>
    </dgm:pt>
    <dgm:pt modelId="{37118DB8-5C7C-4B41-97AF-D2A2553362FB}" type="pres">
      <dgm:prSet presAssocID="{31F7A6C7-C8B8-4553-BC63-88919F1CB69C}" presName="node" presStyleLbl="node1" presStyleIdx="5" presStyleCnt="8" custScaleX="136426" custScaleY="108140" custRadScaleRad="163802" custRadScaleInc="66706">
        <dgm:presLayoutVars>
          <dgm:bulletEnabled val="1"/>
        </dgm:presLayoutVars>
      </dgm:prSet>
      <dgm:spPr/>
    </dgm:pt>
    <dgm:pt modelId="{11EB1C63-9875-4E49-B468-ABE1B96C95F7}" type="pres">
      <dgm:prSet presAssocID="{CBD414B6-AF24-4CF8-80FF-C81C55690D14}" presName="Name9" presStyleLbl="parChTrans1D2" presStyleIdx="6" presStyleCnt="8"/>
      <dgm:spPr/>
    </dgm:pt>
    <dgm:pt modelId="{E95C308E-0CE6-40EB-A5E4-B0E50889ADBC}" type="pres">
      <dgm:prSet presAssocID="{CBD414B6-AF24-4CF8-80FF-C81C55690D14}" presName="connTx" presStyleLbl="parChTrans1D2" presStyleIdx="6" presStyleCnt="8"/>
      <dgm:spPr/>
    </dgm:pt>
    <dgm:pt modelId="{D41E153F-26E4-4E04-951D-A7F71B95760C}" type="pres">
      <dgm:prSet presAssocID="{967F09E1-8255-44B9-9303-E7FEA29D2E82}" presName="node" presStyleLbl="node1" presStyleIdx="6" presStyleCnt="8" custScaleX="127039" custScaleY="107587" custRadScaleRad="147023" custRadScaleInc="6139">
        <dgm:presLayoutVars>
          <dgm:bulletEnabled val="1"/>
        </dgm:presLayoutVars>
      </dgm:prSet>
      <dgm:spPr/>
    </dgm:pt>
    <dgm:pt modelId="{D4612FAB-49A0-42B4-BCFC-2FF51D7493EE}" type="pres">
      <dgm:prSet presAssocID="{A4208551-2FC2-40A8-A709-A078DB392150}" presName="Name9" presStyleLbl="parChTrans1D2" presStyleIdx="7" presStyleCnt="8"/>
      <dgm:spPr/>
    </dgm:pt>
    <dgm:pt modelId="{E87B9216-6BA2-4FEB-A893-B5EFB9F18B76}" type="pres">
      <dgm:prSet presAssocID="{A4208551-2FC2-40A8-A709-A078DB392150}" presName="connTx" presStyleLbl="parChTrans1D2" presStyleIdx="7" presStyleCnt="8"/>
      <dgm:spPr/>
    </dgm:pt>
    <dgm:pt modelId="{B86A3D4F-8D1A-4534-8794-0FF8F8C4D050}" type="pres">
      <dgm:prSet presAssocID="{C2808D47-944A-40EE-9D74-D8646357B3A0}" presName="node" presStyleLbl="node1" presStyleIdx="7" presStyleCnt="8" custScaleX="139649" custScaleY="123265" custRadScaleRad="179002" custRadScaleInc="-53875">
        <dgm:presLayoutVars>
          <dgm:bulletEnabled val="1"/>
        </dgm:presLayoutVars>
      </dgm:prSet>
      <dgm:spPr/>
    </dgm:pt>
  </dgm:ptLst>
  <dgm:cxnLst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</dgm:pt>
    <dgm:pt modelId="{A7F63EE3-A8BB-6A47-B7EB-61C4F0991E5B}" type="pres">
      <dgm:prSet presAssocID="{AAA4987C-21AF-E849-9336-A99A31E75F0A}" presName="node" presStyleLbl="node1" presStyleIdx="0" presStyleCnt="5" custRadScaleRad="103395" custRadScaleInc="-1669">
        <dgm:presLayoutVars>
          <dgm:bulletEnabled val="1"/>
        </dgm:presLayoutVars>
      </dgm:prSet>
      <dgm:spPr/>
    </dgm:pt>
    <dgm:pt modelId="{DB5CCCA1-D6B9-1948-9989-9FFA7D5C769F}" type="pres">
      <dgm:prSet presAssocID="{DA526A49-0A89-6F46-898E-8FD9D5897CFC}" presName="sibTrans" presStyleLbl="sibTrans2D1" presStyleIdx="0" presStyleCnt="5"/>
      <dgm:spPr/>
    </dgm:pt>
    <dgm:pt modelId="{E7BDED22-7F9F-FA44-85A4-3FF66D46F356}" type="pres">
      <dgm:prSet presAssocID="{DA526A49-0A89-6F46-898E-8FD9D5897CFC}" presName="connectorText" presStyleLbl="sibTrans2D1" presStyleIdx="0" presStyleCnt="5"/>
      <dgm:spPr/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</dgm:pt>
    <dgm:pt modelId="{B551E777-6A35-164B-B066-DE336C9ABA09}" type="pres">
      <dgm:prSet presAssocID="{A69EA8A6-FD73-7346-8E97-1B350FBB3C42}" presName="sibTrans" presStyleLbl="sibTrans2D1" presStyleIdx="1" presStyleCnt="5"/>
      <dgm:spPr/>
    </dgm:pt>
    <dgm:pt modelId="{00CCC6E1-748C-A840-81A9-69FC740EB39E}" type="pres">
      <dgm:prSet presAssocID="{A69EA8A6-FD73-7346-8E97-1B350FBB3C42}" presName="connectorText" presStyleLbl="sibTrans2D1" presStyleIdx="1" presStyleCnt="5"/>
      <dgm:spPr/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</dgm:pt>
    <dgm:pt modelId="{187CC380-E1DB-774C-8799-4A4F597A41AF}" type="pres">
      <dgm:prSet presAssocID="{E6943A8B-9BD5-E042-8CFC-0BFB8CFD4CD3}" presName="sibTrans" presStyleLbl="sibTrans2D1" presStyleIdx="2" presStyleCnt="5"/>
      <dgm:spPr/>
    </dgm:pt>
    <dgm:pt modelId="{9000D0E5-99CF-384B-881D-ADA716CBED0B}" type="pres">
      <dgm:prSet presAssocID="{E6943A8B-9BD5-E042-8CFC-0BFB8CFD4CD3}" presName="connectorText" presStyleLbl="sibTrans2D1" presStyleIdx="2" presStyleCnt="5"/>
      <dgm:spPr/>
    </dgm:pt>
    <dgm:pt modelId="{A769E5A0-BAE1-1C4D-818A-6AD61DEAD5F7}" type="pres">
      <dgm:prSet presAssocID="{8F80C5A0-0FBF-5B45-A7E9-8148D948B16C}" presName="node" presStyleLbl="node1" presStyleIdx="3" presStyleCnt="5" custRadScaleRad="98819" custRadScaleInc="-1298">
        <dgm:presLayoutVars>
          <dgm:bulletEnabled val="1"/>
        </dgm:presLayoutVars>
      </dgm:prSet>
      <dgm:spPr/>
    </dgm:pt>
    <dgm:pt modelId="{2C76AEB2-EFD1-4142-B9C3-F8FD63941A8C}" type="pres">
      <dgm:prSet presAssocID="{7D16DC71-7765-4048-88D2-A7B35C08317B}" presName="sibTrans" presStyleLbl="sibTrans2D1" presStyleIdx="3" presStyleCnt="5"/>
      <dgm:spPr/>
    </dgm:pt>
    <dgm:pt modelId="{F33BF7A4-86F0-864F-96A6-3413F3A65D17}" type="pres">
      <dgm:prSet presAssocID="{7D16DC71-7765-4048-88D2-A7B35C08317B}" presName="connectorText" presStyleLbl="sibTrans2D1" presStyleIdx="3" presStyleCnt="5"/>
      <dgm:spPr/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</dgm:pt>
    <dgm:pt modelId="{C25A9A42-2F58-5C48-A907-7B73106014B5}" type="pres">
      <dgm:prSet presAssocID="{830B4978-F814-3C43-8B08-F202A97B0D33}" presName="sibTrans" presStyleLbl="sibTrans2D1" presStyleIdx="4" presStyleCnt="5"/>
      <dgm:spPr/>
    </dgm:pt>
    <dgm:pt modelId="{2DC7B66E-DC71-9F41-8C36-394078EC07A0}" type="pres">
      <dgm:prSet presAssocID="{830B4978-F814-3C43-8B08-F202A97B0D33}" presName="connectorText" presStyleLbl="sibTrans2D1" presStyleIdx="4" presStyleCnt="5"/>
      <dgm:spPr/>
    </dgm:pt>
  </dgm:ptLst>
  <dgm:cxnLst>
    <dgm:cxn modelId="{BEE5B20C-8DED-4FB7-99D2-0741CDB00DB2}" type="presOf" srcId="{8BB42E8F-AF91-9641-B1AF-70647FCF7E28}" destId="{230B3DC8-9107-5948-831C-6BADF7207648}" srcOrd="0" destOrd="0" presId="urn:microsoft.com/office/officeart/2005/8/layout/cycle2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E109F749-08FC-408C-B1F9-BD8CA3AFB761}" type="presOf" srcId="{A69EA8A6-FD73-7346-8E97-1B350FBB3C42}" destId="{B551E777-6A35-164B-B066-DE336C9ABA09}" srcOrd="0" destOrd="0" presId="urn:microsoft.com/office/officeart/2005/8/layout/cycle2"/>
    <dgm:cxn modelId="{C4EA426E-5CE5-43BA-962A-E4D76126BE3C}" type="presOf" srcId="{830B4978-F814-3C43-8B08-F202A97B0D33}" destId="{2DC7B66E-DC71-9F41-8C36-394078EC07A0}" srcOrd="1" destOrd="0" presId="urn:microsoft.com/office/officeart/2005/8/layout/cycle2"/>
    <dgm:cxn modelId="{0DB01B4F-FA3C-4D74-BFCB-D6DCF7777C00}" type="presOf" srcId="{E6943A8B-9BD5-E042-8CFC-0BFB8CFD4CD3}" destId="{9000D0E5-99CF-384B-881D-ADA716CBED0B}" srcOrd="1" destOrd="0" presId="urn:microsoft.com/office/officeart/2005/8/layout/cycle2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F5306E71-9810-4C18-9EB6-32498BFA7173}" type="presOf" srcId="{7D16DC71-7765-4048-88D2-A7B35C08317B}" destId="{2C76AEB2-EFD1-4142-B9C3-F8FD63941A8C}" srcOrd="0" destOrd="0" presId="urn:microsoft.com/office/officeart/2005/8/layout/cycle2"/>
    <dgm:cxn modelId="{B5058C71-99E8-4E67-AA83-742A227D74D6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88404680-5434-411F-A309-3C9C6A81CCEA}" type="presOf" srcId="{DA526A49-0A89-6F46-898E-8FD9D5897CFC}" destId="{E7BDED22-7F9F-FA44-85A4-3FF66D46F356}" srcOrd="1" destOrd="0" presId="urn:microsoft.com/office/officeart/2005/8/layout/cycle2"/>
    <dgm:cxn modelId="{B11CF986-35B7-4E13-89D3-7D8A8AE23C40}" type="presOf" srcId="{7D16DC71-7765-4048-88D2-A7B35C08317B}" destId="{F33BF7A4-86F0-864F-96A6-3413F3A65D17}" srcOrd="1" destOrd="0" presId="urn:microsoft.com/office/officeart/2005/8/layout/cycle2"/>
    <dgm:cxn modelId="{EE9D798B-32EB-4565-A7D4-644C80375C5B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805A718D-AA3D-4C11-9972-5D15BD04A891}" type="presOf" srcId="{B9BE146C-EC4B-0A47-B6DF-0F609694469C}" destId="{D5FC3538-A7E0-AD49-ABDF-8BF1C1E4A455}" srcOrd="0" destOrd="0" presId="urn:microsoft.com/office/officeart/2005/8/layout/cycle2"/>
    <dgm:cxn modelId="{B257D98D-3C8D-4297-B66D-6F83E1EAFBCA}" type="presOf" srcId="{DA526A49-0A89-6F46-898E-8FD9D5897CFC}" destId="{DB5CCCA1-D6B9-1948-9989-9FFA7D5C769F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28974491-42B7-4F33-8CEA-FC3C94DCB57E}" type="presOf" srcId="{A69EA8A6-FD73-7346-8E97-1B350FBB3C42}" destId="{00CCC6E1-748C-A840-81A9-69FC740EB39E}" srcOrd="1" destOrd="0" presId="urn:microsoft.com/office/officeart/2005/8/layout/cycle2"/>
    <dgm:cxn modelId="{70AA64A1-4F1C-49BD-A3A7-B71CC02E7E4B}" type="presOf" srcId="{B0704D62-180C-C642-843F-D6C6D57999BE}" destId="{C9F5D55E-A854-074F-A14E-1E47DC7F6F27}" srcOrd="0" destOrd="0" presId="urn:microsoft.com/office/officeart/2005/8/layout/cycle2"/>
    <dgm:cxn modelId="{3CD712AC-EAFF-4A0A-BD0A-4A6A984CB9D1}" type="presOf" srcId="{B45312E9-FC6F-B746-B27B-6C94CA029837}" destId="{0B34F26A-33C4-CC43-B59F-F907FF4FCACC}" srcOrd="0" destOrd="0" presId="urn:microsoft.com/office/officeart/2005/8/layout/cycle2"/>
    <dgm:cxn modelId="{42CBBBB9-BA24-49E2-91DB-6945ADC32FC3}" type="presOf" srcId="{8F80C5A0-0FBF-5B45-A7E9-8148D948B16C}" destId="{A769E5A0-BAE1-1C4D-818A-6AD61DEAD5F7}" srcOrd="0" destOrd="0" presId="urn:microsoft.com/office/officeart/2005/8/layout/cycle2"/>
    <dgm:cxn modelId="{C46CD9D5-4C17-43F2-B4E6-3895867BE1E3}" type="presOf" srcId="{AAA4987C-21AF-E849-9336-A99A31E75F0A}" destId="{A7F63EE3-A8BB-6A47-B7EB-61C4F0991E5B}" srcOrd="0" destOrd="0" presId="urn:microsoft.com/office/officeart/2005/8/layout/cycle2"/>
    <dgm:cxn modelId="{32ECA34F-D673-44C8-8855-1BCB478AFCB5}" type="presParOf" srcId="{0B34F26A-33C4-CC43-B59F-F907FF4FCACC}" destId="{A7F63EE3-A8BB-6A47-B7EB-61C4F0991E5B}" srcOrd="0" destOrd="0" presId="urn:microsoft.com/office/officeart/2005/8/layout/cycle2"/>
    <dgm:cxn modelId="{F95DB994-3E57-458F-A6A8-2C2312027F95}" type="presParOf" srcId="{0B34F26A-33C4-CC43-B59F-F907FF4FCACC}" destId="{DB5CCCA1-D6B9-1948-9989-9FFA7D5C769F}" srcOrd="1" destOrd="0" presId="urn:microsoft.com/office/officeart/2005/8/layout/cycle2"/>
    <dgm:cxn modelId="{D19A518D-16D8-486F-984E-2A528F5F1E11}" type="presParOf" srcId="{DB5CCCA1-D6B9-1948-9989-9FFA7D5C769F}" destId="{E7BDED22-7F9F-FA44-85A4-3FF66D46F356}" srcOrd="0" destOrd="0" presId="urn:microsoft.com/office/officeart/2005/8/layout/cycle2"/>
    <dgm:cxn modelId="{AB7363B9-1560-45E4-BDB6-E458C2D1E7EB}" type="presParOf" srcId="{0B34F26A-33C4-CC43-B59F-F907FF4FCACC}" destId="{230B3DC8-9107-5948-831C-6BADF7207648}" srcOrd="2" destOrd="0" presId="urn:microsoft.com/office/officeart/2005/8/layout/cycle2"/>
    <dgm:cxn modelId="{8D39A6BE-6FE5-4D46-9E00-5DF9D34B74A7}" type="presParOf" srcId="{0B34F26A-33C4-CC43-B59F-F907FF4FCACC}" destId="{B551E777-6A35-164B-B066-DE336C9ABA09}" srcOrd="3" destOrd="0" presId="urn:microsoft.com/office/officeart/2005/8/layout/cycle2"/>
    <dgm:cxn modelId="{69C78767-2591-48AF-AA20-22CB85079125}" type="presParOf" srcId="{B551E777-6A35-164B-B066-DE336C9ABA09}" destId="{00CCC6E1-748C-A840-81A9-69FC740EB39E}" srcOrd="0" destOrd="0" presId="urn:microsoft.com/office/officeart/2005/8/layout/cycle2"/>
    <dgm:cxn modelId="{6925F3C3-D017-4F8D-AD49-354ED42E4415}" type="presParOf" srcId="{0B34F26A-33C4-CC43-B59F-F907FF4FCACC}" destId="{C9F5D55E-A854-074F-A14E-1E47DC7F6F27}" srcOrd="4" destOrd="0" presId="urn:microsoft.com/office/officeart/2005/8/layout/cycle2"/>
    <dgm:cxn modelId="{2E5C2182-8865-45AF-94A8-D42A59818A32}" type="presParOf" srcId="{0B34F26A-33C4-CC43-B59F-F907FF4FCACC}" destId="{187CC380-E1DB-774C-8799-4A4F597A41AF}" srcOrd="5" destOrd="0" presId="urn:microsoft.com/office/officeart/2005/8/layout/cycle2"/>
    <dgm:cxn modelId="{243B3ACA-BD86-4F64-8FC7-7C6E8F25D6AF}" type="presParOf" srcId="{187CC380-E1DB-774C-8799-4A4F597A41AF}" destId="{9000D0E5-99CF-384B-881D-ADA716CBED0B}" srcOrd="0" destOrd="0" presId="urn:microsoft.com/office/officeart/2005/8/layout/cycle2"/>
    <dgm:cxn modelId="{B1B87BDF-383B-4430-8C7C-BF7D92445E21}" type="presParOf" srcId="{0B34F26A-33C4-CC43-B59F-F907FF4FCACC}" destId="{A769E5A0-BAE1-1C4D-818A-6AD61DEAD5F7}" srcOrd="6" destOrd="0" presId="urn:microsoft.com/office/officeart/2005/8/layout/cycle2"/>
    <dgm:cxn modelId="{3AAA2591-8311-43FA-958B-48C9BE225FE6}" type="presParOf" srcId="{0B34F26A-33C4-CC43-B59F-F907FF4FCACC}" destId="{2C76AEB2-EFD1-4142-B9C3-F8FD63941A8C}" srcOrd="7" destOrd="0" presId="urn:microsoft.com/office/officeart/2005/8/layout/cycle2"/>
    <dgm:cxn modelId="{6F541896-2196-4638-AC45-395658A53197}" type="presParOf" srcId="{2C76AEB2-EFD1-4142-B9C3-F8FD63941A8C}" destId="{F33BF7A4-86F0-864F-96A6-3413F3A65D17}" srcOrd="0" destOrd="0" presId="urn:microsoft.com/office/officeart/2005/8/layout/cycle2"/>
    <dgm:cxn modelId="{9D877469-34F4-4CE4-A32E-3669EB829C88}" type="presParOf" srcId="{0B34F26A-33C4-CC43-B59F-F907FF4FCACC}" destId="{D5FC3538-A7E0-AD49-ABDF-8BF1C1E4A455}" srcOrd="8" destOrd="0" presId="urn:microsoft.com/office/officeart/2005/8/layout/cycle2"/>
    <dgm:cxn modelId="{7A0FD8EF-F4C3-484F-80B1-E597E34471E0}" type="presParOf" srcId="{0B34F26A-33C4-CC43-B59F-F907FF4FCACC}" destId="{C25A9A42-2F58-5C48-A907-7B73106014B5}" srcOrd="9" destOrd="0" presId="urn:microsoft.com/office/officeart/2005/8/layout/cycle2"/>
    <dgm:cxn modelId="{AD2DEEDA-7AB3-4FA6-BD94-DE69AE77D235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/>
            <a:t>settler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 dirty="0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/>
            <a:t>leather stocking 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/>
            <a:t>to sneak </a:t>
          </a:r>
        </a:p>
        <a:p>
          <a:r>
            <a:rPr lang="en-US" sz="1800" dirty="0">
              <a:latin typeface="+mn-lt"/>
            </a:rPr>
            <a:t>(v.)</a:t>
          </a: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/>
            <a:t>treason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/>
            <a:t>cautiously </a:t>
          </a:r>
          <a:r>
            <a:rPr lang="en-US" sz="1800" dirty="0">
              <a:latin typeface="+mn-lt"/>
            </a:rPr>
            <a:t>(adv.)</a:t>
          </a: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/>
            <a:t>fate 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/>
            <a:t>interracial </a:t>
          </a:r>
          <a:r>
            <a:rPr lang="en-US" sz="1800" dirty="0">
              <a:latin typeface="+mn-lt"/>
            </a:rPr>
            <a:t>(adj.)</a:t>
          </a: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/>
            <a:t>untouched </a:t>
          </a:r>
          <a:r>
            <a:rPr lang="en-US" sz="1800" dirty="0">
              <a:latin typeface="+mn-lt"/>
            </a:rPr>
            <a:t>(adj.)</a:t>
          </a: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</dgm:pt>
    <dgm:pt modelId="{B9A95E8E-6E90-44AE-B6F0-582FC19101EA}" type="pres">
      <dgm:prSet presAssocID="{3785B9AA-4F03-412C-B26E-7C71707BAAC4}" presName="Name9" presStyleLbl="parChTrans1D2" presStyleIdx="0" presStyleCnt="8"/>
      <dgm:spPr/>
    </dgm:pt>
    <dgm:pt modelId="{89784778-3332-4966-BEC1-4DC32A0B73BA}" type="pres">
      <dgm:prSet presAssocID="{3785B9AA-4F03-412C-B26E-7C71707BAAC4}" presName="connTx" presStyleLbl="parChTrans1D2" presStyleIdx="0" presStyleCnt="8"/>
      <dgm:spPr/>
    </dgm:pt>
    <dgm:pt modelId="{60CA6584-FB95-416B-AC47-B171AC9DC8F6}" type="pres">
      <dgm:prSet presAssocID="{40716840-A87F-4FB0-A0A4-83FAE3443EB6}" presName="node" presStyleLbl="node1" presStyleIdx="0" presStyleCnt="8" custScaleX="140305" custScaleY="124809">
        <dgm:presLayoutVars>
          <dgm:bulletEnabled val="1"/>
        </dgm:presLayoutVars>
      </dgm:prSet>
      <dgm:spPr/>
    </dgm:pt>
    <dgm:pt modelId="{79CCF70B-B7B2-4330-95B9-A52A5E6F8B08}" type="pres">
      <dgm:prSet presAssocID="{710A0D94-0504-4E16-9827-ED5BE4BBE01F}" presName="Name9" presStyleLbl="parChTrans1D2" presStyleIdx="1" presStyleCnt="8"/>
      <dgm:spPr/>
    </dgm:pt>
    <dgm:pt modelId="{328EA4A5-1829-416A-A658-0E1218B98418}" type="pres">
      <dgm:prSet presAssocID="{710A0D94-0504-4E16-9827-ED5BE4BBE01F}" presName="connTx" presStyleLbl="parChTrans1D2" presStyleIdx="1" presStyleCnt="8"/>
      <dgm:spPr/>
    </dgm:pt>
    <dgm:pt modelId="{8AD78741-3BC3-458E-8A9A-DAB0A9FDFE23}" type="pres">
      <dgm:prSet presAssocID="{FE6886E2-ADD3-43C4-9DA9-83B127DBDE26}" presName="node" presStyleLbl="node1" presStyleIdx="1" presStyleCnt="8" custScaleX="138369" custScaleY="122527" custRadScaleRad="168368" custRadScaleInc="40413">
        <dgm:presLayoutVars>
          <dgm:bulletEnabled val="1"/>
        </dgm:presLayoutVars>
      </dgm:prSet>
      <dgm:spPr/>
    </dgm:pt>
    <dgm:pt modelId="{C455CC8C-6CE2-4876-8AF7-933EAB8950E9}" type="pres">
      <dgm:prSet presAssocID="{9203F18D-C717-46AB-AACA-EDAB174FDEBB}" presName="Name9" presStyleLbl="parChTrans1D2" presStyleIdx="2" presStyleCnt="8"/>
      <dgm:spPr/>
    </dgm:pt>
    <dgm:pt modelId="{3A0435BC-BDEF-411D-855F-37BC47513DCD}" type="pres">
      <dgm:prSet presAssocID="{9203F18D-C717-46AB-AACA-EDAB174FDEBB}" presName="connTx" presStyleLbl="parChTrans1D2" presStyleIdx="2" presStyleCnt="8"/>
      <dgm:spPr/>
    </dgm:pt>
    <dgm:pt modelId="{14FED8F7-C96E-4157-AE78-8507ED613C46}" type="pres">
      <dgm:prSet presAssocID="{CAE71A80-DC2B-4DAA-99D8-C922C759B791}" presName="node" presStyleLbl="node1" presStyleIdx="2" presStyleCnt="8" custScaleX="131026" custScaleY="111470" custRadScaleRad="140568" custRadScaleInc="-8489">
        <dgm:presLayoutVars>
          <dgm:bulletEnabled val="1"/>
        </dgm:presLayoutVars>
      </dgm:prSet>
      <dgm:spPr/>
    </dgm:pt>
    <dgm:pt modelId="{7FD80FC6-6F90-4979-BC08-4533BCEA0C4A}" type="pres">
      <dgm:prSet presAssocID="{C628433B-CE61-44E7-87B2-490563E4585D}" presName="Name9" presStyleLbl="parChTrans1D2" presStyleIdx="3" presStyleCnt="8"/>
      <dgm:spPr/>
    </dgm:pt>
    <dgm:pt modelId="{53BA976A-21D2-4E79-AA69-42A5461254EC}" type="pres">
      <dgm:prSet presAssocID="{C628433B-CE61-44E7-87B2-490563E4585D}" presName="connTx" presStyleLbl="parChTrans1D2" presStyleIdx="3" presStyleCnt="8"/>
      <dgm:spPr/>
    </dgm:pt>
    <dgm:pt modelId="{97AC90F4-D3E1-4720-BB64-3FFA7FF91885}" type="pres">
      <dgm:prSet presAssocID="{2340F9DA-3D82-4DF1-BC07-421692E421DF}" presName="node" presStyleLbl="node1" presStyleIdx="3" presStyleCnt="8" custScaleX="132909" custScaleY="109151" custRadScaleRad="161047" custRadScaleInc="-66367">
        <dgm:presLayoutVars>
          <dgm:bulletEnabled val="1"/>
        </dgm:presLayoutVars>
      </dgm:prSet>
      <dgm:spPr/>
    </dgm:pt>
    <dgm:pt modelId="{590263F0-6B47-4D81-ADFB-30DE3EA68C42}" type="pres">
      <dgm:prSet presAssocID="{FD81B9F5-E7F5-4AEB-BFD9-F5E2B1168856}" presName="Name9" presStyleLbl="parChTrans1D2" presStyleIdx="4" presStyleCnt="8"/>
      <dgm:spPr/>
    </dgm:pt>
    <dgm:pt modelId="{11C3302F-DAFE-4622-8BCE-ED588D42F7C4}" type="pres">
      <dgm:prSet presAssocID="{FD81B9F5-E7F5-4AEB-BFD9-F5E2B1168856}" presName="connTx" presStyleLbl="parChTrans1D2" presStyleIdx="4" presStyleCnt="8"/>
      <dgm:spPr/>
    </dgm:pt>
    <dgm:pt modelId="{7E41AABE-D5ED-472C-B971-FEDB7103D646}" type="pres">
      <dgm:prSet presAssocID="{E38DB001-42A2-48D2-9EA1-7B65E582F524}" presName="node" presStyleLbl="node1" presStyleIdx="4" presStyleCnt="8" custScaleX="143210" custScaleY="112788" custRadScaleRad="97929" custRadScaleInc="-6734">
        <dgm:presLayoutVars>
          <dgm:bulletEnabled val="1"/>
        </dgm:presLayoutVars>
      </dgm:prSet>
      <dgm:spPr/>
    </dgm:pt>
    <dgm:pt modelId="{0B1A478D-C929-4B8D-8C55-DBD98AD384D9}" type="pres">
      <dgm:prSet presAssocID="{4490E547-5321-4A95-B07E-744E350A7B50}" presName="Name9" presStyleLbl="parChTrans1D2" presStyleIdx="5" presStyleCnt="8"/>
      <dgm:spPr/>
    </dgm:pt>
    <dgm:pt modelId="{3198107D-E06C-4F50-9936-ECD0B96942C2}" type="pres">
      <dgm:prSet presAssocID="{4490E547-5321-4A95-B07E-744E350A7B50}" presName="connTx" presStyleLbl="parChTrans1D2" presStyleIdx="5" presStyleCnt="8"/>
      <dgm:spPr/>
    </dgm:pt>
    <dgm:pt modelId="{37118DB8-5C7C-4B41-97AF-D2A2553362FB}" type="pres">
      <dgm:prSet presAssocID="{31F7A6C7-C8B8-4553-BC63-88919F1CB69C}" presName="node" presStyleLbl="node1" presStyleIdx="5" presStyleCnt="8" custScaleX="136426" custScaleY="108140" custRadScaleRad="163802" custRadScaleInc="66706">
        <dgm:presLayoutVars>
          <dgm:bulletEnabled val="1"/>
        </dgm:presLayoutVars>
      </dgm:prSet>
      <dgm:spPr/>
    </dgm:pt>
    <dgm:pt modelId="{11EB1C63-9875-4E49-B468-ABE1B96C95F7}" type="pres">
      <dgm:prSet presAssocID="{CBD414B6-AF24-4CF8-80FF-C81C55690D14}" presName="Name9" presStyleLbl="parChTrans1D2" presStyleIdx="6" presStyleCnt="8"/>
      <dgm:spPr/>
    </dgm:pt>
    <dgm:pt modelId="{E95C308E-0CE6-40EB-A5E4-B0E50889ADBC}" type="pres">
      <dgm:prSet presAssocID="{CBD414B6-AF24-4CF8-80FF-C81C55690D14}" presName="connTx" presStyleLbl="parChTrans1D2" presStyleIdx="6" presStyleCnt="8"/>
      <dgm:spPr/>
    </dgm:pt>
    <dgm:pt modelId="{D41E153F-26E4-4E04-951D-A7F71B95760C}" type="pres">
      <dgm:prSet presAssocID="{967F09E1-8255-44B9-9303-E7FEA29D2E82}" presName="node" presStyleLbl="node1" presStyleIdx="6" presStyleCnt="8" custScaleX="127039" custScaleY="107587" custRadScaleRad="147023" custRadScaleInc="6139">
        <dgm:presLayoutVars>
          <dgm:bulletEnabled val="1"/>
        </dgm:presLayoutVars>
      </dgm:prSet>
      <dgm:spPr/>
    </dgm:pt>
    <dgm:pt modelId="{D4612FAB-49A0-42B4-BCFC-2FF51D7493EE}" type="pres">
      <dgm:prSet presAssocID="{A4208551-2FC2-40A8-A709-A078DB392150}" presName="Name9" presStyleLbl="parChTrans1D2" presStyleIdx="7" presStyleCnt="8"/>
      <dgm:spPr/>
    </dgm:pt>
    <dgm:pt modelId="{E87B9216-6BA2-4FEB-A893-B5EFB9F18B76}" type="pres">
      <dgm:prSet presAssocID="{A4208551-2FC2-40A8-A709-A078DB392150}" presName="connTx" presStyleLbl="parChTrans1D2" presStyleIdx="7" presStyleCnt="8"/>
      <dgm:spPr/>
    </dgm:pt>
    <dgm:pt modelId="{B86A3D4F-8D1A-4534-8794-0FF8F8C4D050}" type="pres">
      <dgm:prSet presAssocID="{C2808D47-944A-40EE-9D74-D8646357B3A0}" presName="node" presStyleLbl="node1" presStyleIdx="7" presStyleCnt="8" custScaleX="139649" custScaleY="123265" custRadScaleRad="179002" custRadScaleInc="-53875">
        <dgm:presLayoutVars>
          <dgm:bulletEnabled val="1"/>
        </dgm:presLayoutVars>
      </dgm:prSet>
      <dgm:spPr/>
    </dgm:pt>
  </dgm:ptLst>
  <dgm:cxnLst>
    <dgm:cxn modelId="{F9587100-ADF8-4C3A-8F12-04703837942F}" type="presOf" srcId="{A4208551-2FC2-40A8-A709-A078DB392150}" destId="{E87B9216-6BA2-4FEB-A893-B5EFB9F18B76}" srcOrd="1" destOrd="0" presId="urn:microsoft.com/office/officeart/2005/8/layout/radial1"/>
    <dgm:cxn modelId="{47D6BF03-5620-4BCC-86C1-41A5EAED9F37}" type="presOf" srcId="{C2808D47-944A-40EE-9D74-D8646357B3A0}" destId="{B86A3D4F-8D1A-4534-8794-0FF8F8C4D050}" srcOrd="0" destOrd="0" presId="urn:microsoft.com/office/officeart/2005/8/layout/radial1"/>
    <dgm:cxn modelId="{4129B805-2D17-406E-A5F4-95049EA96010}" type="presOf" srcId="{710A0D94-0504-4E16-9827-ED5BE4BBE01F}" destId="{328EA4A5-1829-416A-A658-0E1218B98418}" srcOrd="1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DB1FF314-A8F7-4BF5-B002-022CB9F8223C}" type="presOf" srcId="{A4208551-2FC2-40A8-A709-A078DB392150}" destId="{D4612FAB-49A0-42B4-BCFC-2FF51D7493EE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1BB4D12F-F2E1-4D56-BB64-A3D21AD26745}" type="presOf" srcId="{3785B9AA-4F03-412C-B26E-7C71707BAAC4}" destId="{B9A95E8E-6E90-44AE-B6F0-582FC19101EA}" srcOrd="0" destOrd="0" presId="urn:microsoft.com/office/officeart/2005/8/layout/radial1"/>
    <dgm:cxn modelId="{9B28E330-E4B2-4062-9363-0673A2818A5C}" type="presOf" srcId="{FE6886E2-ADD3-43C4-9DA9-83B127DBDE26}" destId="{8AD78741-3BC3-458E-8A9A-DAB0A9FDFE23}" srcOrd="0" destOrd="0" presId="urn:microsoft.com/office/officeart/2005/8/layout/radial1"/>
    <dgm:cxn modelId="{C11FED31-75DA-4472-835B-EDF5101694EF}" type="presOf" srcId="{4490E547-5321-4A95-B07E-744E350A7B50}" destId="{0B1A478D-C929-4B8D-8C55-DBD98AD384D9}" srcOrd="0" destOrd="0" presId="urn:microsoft.com/office/officeart/2005/8/layout/radial1"/>
    <dgm:cxn modelId="{8B70F334-31D0-4086-97E3-0EDA6430D77D}" type="presOf" srcId="{C628433B-CE61-44E7-87B2-490563E4585D}" destId="{53BA976A-21D2-4E79-AA69-42A5461254EC}" srcOrd="1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DF9EE43C-FE35-43A0-888C-AA35A5F67F43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B8589F4A-4A06-4FF4-8683-39787C8B9C16}" type="presOf" srcId="{CBD414B6-AF24-4CF8-80FF-C81C55690D14}" destId="{E95C308E-0CE6-40EB-A5E4-B0E50889ADBC}" srcOrd="1" destOrd="0" presId="urn:microsoft.com/office/officeart/2005/8/layout/radial1"/>
    <dgm:cxn modelId="{DBB7EF4A-1F06-4214-9B56-DFE6E3FFAED6}" type="presOf" srcId="{FD81B9F5-E7F5-4AEB-BFD9-F5E2B1168856}" destId="{590263F0-6B47-4D81-ADFB-30DE3EA68C42}" srcOrd="0" destOrd="0" presId="urn:microsoft.com/office/officeart/2005/8/layout/radial1"/>
    <dgm:cxn modelId="{95996056-49BA-4E6F-8E3E-E2DB896C3133}" type="presOf" srcId="{9203F18D-C717-46AB-AACA-EDAB174FDEBB}" destId="{3A0435BC-BDEF-411D-855F-37BC47513DCD}" srcOrd="1" destOrd="0" presId="urn:microsoft.com/office/officeart/2005/8/layout/radial1"/>
    <dgm:cxn modelId="{1B64545A-391A-4A66-8411-F955F908E14D}" type="presOf" srcId="{2340F9DA-3D82-4DF1-BC07-421692E421DF}" destId="{97AC90F4-D3E1-4720-BB64-3FFA7FF91885}" srcOrd="0" destOrd="0" presId="urn:microsoft.com/office/officeart/2005/8/layout/radial1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4C0A3B96-07E4-4ACD-97E8-5D225A099C8B}" type="presOf" srcId="{CBD414B6-AF24-4CF8-80FF-C81C55690D14}" destId="{11EB1C63-9875-4E49-B468-ABE1B96C95F7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6B2B729D-1D58-4995-9931-AAEAFA13AECD}" type="presOf" srcId="{FD81B9F5-E7F5-4AEB-BFD9-F5E2B1168856}" destId="{11C3302F-DAFE-4622-8BCE-ED588D42F7C4}" srcOrd="1" destOrd="0" presId="urn:microsoft.com/office/officeart/2005/8/layout/radial1"/>
    <dgm:cxn modelId="{937DAAA3-6D74-435B-84BD-A4AA3E102B7C}" type="presOf" srcId="{710A0D94-0504-4E16-9827-ED5BE4BBE01F}" destId="{79CCF70B-B7B2-4330-95B9-A52A5E6F8B08}" srcOrd="0" destOrd="0" presId="urn:microsoft.com/office/officeart/2005/8/layout/radial1"/>
    <dgm:cxn modelId="{A2C119A5-477A-462B-9628-30A337693DE1}" type="presOf" srcId="{9203F18D-C717-46AB-AACA-EDAB174FDEBB}" destId="{C455CC8C-6CE2-4876-8AF7-933EAB8950E9}" srcOrd="0" destOrd="0" presId="urn:microsoft.com/office/officeart/2005/8/layout/radial1"/>
    <dgm:cxn modelId="{1B8C6BAA-6BC9-4CB1-ADF2-D154F8D5D7C7}" type="presOf" srcId="{3785B9AA-4F03-412C-B26E-7C71707BAAC4}" destId="{89784778-3332-4966-BEC1-4DC32A0B73BA}" srcOrd="1" destOrd="0" presId="urn:microsoft.com/office/officeart/2005/8/layout/radial1"/>
    <dgm:cxn modelId="{166379AC-2937-49D0-8B9A-0CA733E43AAC}" type="presOf" srcId="{967F09E1-8255-44B9-9303-E7FEA29D2E82}" destId="{D41E153F-26E4-4E04-951D-A7F71B95760C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718FFBB2-BF9B-4351-AE4A-D95F264C865B}" type="presOf" srcId="{E38DB001-42A2-48D2-9EA1-7B65E582F524}" destId="{7E41AABE-D5ED-472C-B971-FEDB7103D646}" srcOrd="0" destOrd="0" presId="urn:microsoft.com/office/officeart/2005/8/layout/radial1"/>
    <dgm:cxn modelId="{32D89BB3-99A3-4B7D-AB21-9074EC5D5070}" type="presOf" srcId="{C628433B-CE61-44E7-87B2-490563E4585D}" destId="{7FD80FC6-6F90-4979-BC08-4533BCEA0C4A}" srcOrd="0" destOrd="0" presId="urn:microsoft.com/office/officeart/2005/8/layout/radial1"/>
    <dgm:cxn modelId="{C6DF11B4-1497-45C2-BF11-A410490C83BA}" type="presOf" srcId="{4490E547-5321-4A95-B07E-744E350A7B50}" destId="{3198107D-E06C-4F50-9936-ECD0B96942C2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F349EFBE-D31D-4666-B9E7-32DCF2DCD8E0}" type="presOf" srcId="{CAE71A80-DC2B-4DAA-99D8-C922C759B791}" destId="{14FED8F7-C96E-4157-AE78-8507ED613C46}" srcOrd="0" destOrd="0" presId="urn:microsoft.com/office/officeart/2005/8/layout/radial1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02F3BAE1-D5C2-4171-AB41-594177A271F7}" type="presOf" srcId="{40716840-A87F-4FB0-A0A4-83FAE3443EB6}" destId="{60CA6584-FB95-416B-AC47-B171AC9DC8F6}" srcOrd="0" destOrd="0" presId="urn:microsoft.com/office/officeart/2005/8/layout/radial1"/>
    <dgm:cxn modelId="{70423FED-CA0D-4447-8483-2F1956FC932D}" type="presOf" srcId="{884A0726-A1DA-4942-84CF-47333059DFD7}" destId="{31F16129-0CC8-9C4A-B4E8-B63C962C64F8}" srcOrd="0" destOrd="0" presId="urn:microsoft.com/office/officeart/2005/8/layout/radial1"/>
    <dgm:cxn modelId="{37C33DF4-2446-4A37-8B16-B0EB21B6BAA3}" type="presOf" srcId="{03F97FFF-303A-5E4D-A645-BCFF0246749F}" destId="{B8E30B2C-2573-7B47-8F95-EBE86248F25B}" srcOrd="0" destOrd="0" presId="urn:microsoft.com/office/officeart/2005/8/layout/radial1"/>
    <dgm:cxn modelId="{B15A1DCC-207E-4BFB-BC7B-43EC7B898C2F}" type="presParOf" srcId="{31F16129-0CC8-9C4A-B4E8-B63C962C64F8}" destId="{B8E30B2C-2573-7B47-8F95-EBE86248F25B}" srcOrd="0" destOrd="0" presId="urn:microsoft.com/office/officeart/2005/8/layout/radial1"/>
    <dgm:cxn modelId="{FC678D23-20CB-428A-B84A-8FFB6F6B8661}" type="presParOf" srcId="{31F16129-0CC8-9C4A-B4E8-B63C962C64F8}" destId="{B9A95E8E-6E90-44AE-B6F0-582FC19101EA}" srcOrd="1" destOrd="0" presId="urn:microsoft.com/office/officeart/2005/8/layout/radial1"/>
    <dgm:cxn modelId="{AE3EE30F-6F53-4B8F-A3E2-CC1CC800A4C0}" type="presParOf" srcId="{B9A95E8E-6E90-44AE-B6F0-582FC19101EA}" destId="{89784778-3332-4966-BEC1-4DC32A0B73BA}" srcOrd="0" destOrd="0" presId="urn:microsoft.com/office/officeart/2005/8/layout/radial1"/>
    <dgm:cxn modelId="{9953DA91-CFA3-4478-A094-063D6AD9BDCD}" type="presParOf" srcId="{31F16129-0CC8-9C4A-B4E8-B63C962C64F8}" destId="{60CA6584-FB95-416B-AC47-B171AC9DC8F6}" srcOrd="2" destOrd="0" presId="urn:microsoft.com/office/officeart/2005/8/layout/radial1"/>
    <dgm:cxn modelId="{BAE2A6AE-54C1-46A6-921A-0F4EC51A5B5B}" type="presParOf" srcId="{31F16129-0CC8-9C4A-B4E8-B63C962C64F8}" destId="{79CCF70B-B7B2-4330-95B9-A52A5E6F8B08}" srcOrd="3" destOrd="0" presId="urn:microsoft.com/office/officeart/2005/8/layout/radial1"/>
    <dgm:cxn modelId="{2A66EFA8-0F20-4A07-97AE-9AC76D4BB09A}" type="presParOf" srcId="{79CCF70B-B7B2-4330-95B9-A52A5E6F8B08}" destId="{328EA4A5-1829-416A-A658-0E1218B98418}" srcOrd="0" destOrd="0" presId="urn:microsoft.com/office/officeart/2005/8/layout/radial1"/>
    <dgm:cxn modelId="{9D3B1277-5CBF-4E19-8055-8AA19D9A81E3}" type="presParOf" srcId="{31F16129-0CC8-9C4A-B4E8-B63C962C64F8}" destId="{8AD78741-3BC3-458E-8A9A-DAB0A9FDFE23}" srcOrd="4" destOrd="0" presId="urn:microsoft.com/office/officeart/2005/8/layout/radial1"/>
    <dgm:cxn modelId="{B8F92ECF-732E-42DD-B199-A33D50A73882}" type="presParOf" srcId="{31F16129-0CC8-9C4A-B4E8-B63C962C64F8}" destId="{C455CC8C-6CE2-4876-8AF7-933EAB8950E9}" srcOrd="5" destOrd="0" presId="urn:microsoft.com/office/officeart/2005/8/layout/radial1"/>
    <dgm:cxn modelId="{1A7528A4-5302-4C1C-B097-8B19E771A61F}" type="presParOf" srcId="{C455CC8C-6CE2-4876-8AF7-933EAB8950E9}" destId="{3A0435BC-BDEF-411D-855F-37BC47513DCD}" srcOrd="0" destOrd="0" presId="urn:microsoft.com/office/officeart/2005/8/layout/radial1"/>
    <dgm:cxn modelId="{AC44966A-0641-42F4-B1B8-546FC4FF53FB}" type="presParOf" srcId="{31F16129-0CC8-9C4A-B4E8-B63C962C64F8}" destId="{14FED8F7-C96E-4157-AE78-8507ED613C46}" srcOrd="6" destOrd="0" presId="urn:microsoft.com/office/officeart/2005/8/layout/radial1"/>
    <dgm:cxn modelId="{8B0BB932-48F0-46F9-8051-C3769242C1FA}" type="presParOf" srcId="{31F16129-0CC8-9C4A-B4E8-B63C962C64F8}" destId="{7FD80FC6-6F90-4979-BC08-4533BCEA0C4A}" srcOrd="7" destOrd="0" presId="urn:microsoft.com/office/officeart/2005/8/layout/radial1"/>
    <dgm:cxn modelId="{A5C9FE30-506E-494F-A67D-9886DF252B7A}" type="presParOf" srcId="{7FD80FC6-6F90-4979-BC08-4533BCEA0C4A}" destId="{53BA976A-21D2-4E79-AA69-42A5461254EC}" srcOrd="0" destOrd="0" presId="urn:microsoft.com/office/officeart/2005/8/layout/radial1"/>
    <dgm:cxn modelId="{3E146A81-770C-4CCC-B246-BA116D8D3622}" type="presParOf" srcId="{31F16129-0CC8-9C4A-B4E8-B63C962C64F8}" destId="{97AC90F4-D3E1-4720-BB64-3FFA7FF91885}" srcOrd="8" destOrd="0" presId="urn:microsoft.com/office/officeart/2005/8/layout/radial1"/>
    <dgm:cxn modelId="{4513057E-EEAB-4C62-96FD-DC7E4A411B57}" type="presParOf" srcId="{31F16129-0CC8-9C4A-B4E8-B63C962C64F8}" destId="{590263F0-6B47-4D81-ADFB-30DE3EA68C42}" srcOrd="9" destOrd="0" presId="urn:microsoft.com/office/officeart/2005/8/layout/radial1"/>
    <dgm:cxn modelId="{77BBE818-1009-4D51-9AF8-814A212A730D}" type="presParOf" srcId="{590263F0-6B47-4D81-ADFB-30DE3EA68C42}" destId="{11C3302F-DAFE-4622-8BCE-ED588D42F7C4}" srcOrd="0" destOrd="0" presId="urn:microsoft.com/office/officeart/2005/8/layout/radial1"/>
    <dgm:cxn modelId="{0F7AF7C1-FEFD-4513-AEFB-0D3775FDFA67}" type="presParOf" srcId="{31F16129-0CC8-9C4A-B4E8-B63C962C64F8}" destId="{7E41AABE-D5ED-472C-B971-FEDB7103D646}" srcOrd="10" destOrd="0" presId="urn:microsoft.com/office/officeart/2005/8/layout/radial1"/>
    <dgm:cxn modelId="{C82037F4-5E77-4578-A4DD-4FF33D4F2283}" type="presParOf" srcId="{31F16129-0CC8-9C4A-B4E8-B63C962C64F8}" destId="{0B1A478D-C929-4B8D-8C55-DBD98AD384D9}" srcOrd="11" destOrd="0" presId="urn:microsoft.com/office/officeart/2005/8/layout/radial1"/>
    <dgm:cxn modelId="{175A8A19-94FE-42AA-A31F-76674CE8FA65}" type="presParOf" srcId="{0B1A478D-C929-4B8D-8C55-DBD98AD384D9}" destId="{3198107D-E06C-4F50-9936-ECD0B96942C2}" srcOrd="0" destOrd="0" presId="urn:microsoft.com/office/officeart/2005/8/layout/radial1"/>
    <dgm:cxn modelId="{F1DF001E-8287-4E7E-8986-E7A66772FCBF}" type="presParOf" srcId="{31F16129-0CC8-9C4A-B4E8-B63C962C64F8}" destId="{37118DB8-5C7C-4B41-97AF-D2A2553362FB}" srcOrd="12" destOrd="0" presId="urn:microsoft.com/office/officeart/2005/8/layout/radial1"/>
    <dgm:cxn modelId="{670EA017-DF5C-43AE-BF31-8548F13E3454}" type="presParOf" srcId="{31F16129-0CC8-9C4A-B4E8-B63C962C64F8}" destId="{11EB1C63-9875-4E49-B468-ABE1B96C95F7}" srcOrd="13" destOrd="0" presId="urn:microsoft.com/office/officeart/2005/8/layout/radial1"/>
    <dgm:cxn modelId="{48D93A50-689F-4E74-8EC3-E9DCBB93418B}" type="presParOf" srcId="{11EB1C63-9875-4E49-B468-ABE1B96C95F7}" destId="{E95C308E-0CE6-40EB-A5E4-B0E50889ADBC}" srcOrd="0" destOrd="0" presId="urn:microsoft.com/office/officeart/2005/8/layout/radial1"/>
    <dgm:cxn modelId="{86753B7D-F615-48AC-AADA-4C6587B87839}" type="presParOf" srcId="{31F16129-0CC8-9C4A-B4E8-B63C962C64F8}" destId="{D41E153F-26E4-4E04-951D-A7F71B95760C}" srcOrd="14" destOrd="0" presId="urn:microsoft.com/office/officeart/2005/8/layout/radial1"/>
    <dgm:cxn modelId="{7451767A-7AB2-449A-B161-98EA1B66F5CE}" type="presParOf" srcId="{31F16129-0CC8-9C4A-B4E8-B63C962C64F8}" destId="{D4612FAB-49A0-42B4-BCFC-2FF51D7493EE}" srcOrd="15" destOrd="0" presId="urn:microsoft.com/office/officeart/2005/8/layout/radial1"/>
    <dgm:cxn modelId="{F3816F39-FF9E-48E4-9077-714411E54B6C}" type="presParOf" srcId="{D4612FAB-49A0-42B4-BCFC-2FF51D7493EE}" destId="{E87B9216-6BA2-4FEB-A893-B5EFB9F18B76}" srcOrd="0" destOrd="0" presId="urn:microsoft.com/office/officeart/2005/8/layout/radial1"/>
    <dgm:cxn modelId="{4918D5A9-71A7-40B0-AA2E-D3C7F55956C0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135442" y="-786990"/>
          <a:ext cx="6118113" cy="6118113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18770" y="206576"/>
          <a:ext cx="4827273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Vocabulary</a:t>
          </a:r>
          <a:r>
            <a:rPr lang="ka-GE" sz="1500" kern="1200" dirty="0"/>
            <a:t> - ლექსიკა</a:t>
          </a:r>
          <a:endParaRPr lang="en-US" sz="1500" kern="1200" dirty="0"/>
        </a:p>
      </dsp:txBody>
      <dsp:txXfrm>
        <a:off x="318770" y="206576"/>
        <a:ext cx="4827273" cy="412970"/>
      </dsp:txXfrm>
    </dsp:sp>
    <dsp:sp modelId="{377382CD-1E73-FA48-BC57-ACD20D62240A}">
      <dsp:nvSpPr>
        <dsp:cNvPr id="0" name=""/>
        <dsp:cNvSpPr/>
      </dsp:nvSpPr>
      <dsp:spPr>
        <a:xfrm>
          <a:off x="60664" y="15495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92752" y="826395"/>
          <a:ext cx="445329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About the Author</a:t>
          </a:r>
          <a:r>
            <a:rPr lang="ka-GE" sz="1500" kern="1200" dirty="0"/>
            <a:t>- ავტორის შესახებ</a:t>
          </a:r>
          <a:endParaRPr lang="en-US" sz="1500" kern="1200" dirty="0"/>
        </a:p>
      </dsp:txBody>
      <dsp:txXfrm>
        <a:off x="692752" y="826395"/>
        <a:ext cx="4453291" cy="412970"/>
      </dsp:txXfrm>
    </dsp:sp>
    <dsp:sp modelId="{411DA598-002A-FF47-9531-75928444A383}">
      <dsp:nvSpPr>
        <dsp:cNvPr id="0" name=""/>
        <dsp:cNvSpPr/>
      </dsp:nvSpPr>
      <dsp:spPr>
        <a:xfrm>
          <a:off x="434646" y="77477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97693" y="1445761"/>
          <a:ext cx="424835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Summary</a:t>
          </a:r>
          <a:r>
            <a:rPr lang="ka-GE" sz="1500" kern="1200" dirty="0"/>
            <a:t> - შინაარსი</a:t>
          </a:r>
          <a:endParaRPr lang="en-US" sz="1500" kern="1200" dirty="0"/>
        </a:p>
      </dsp:txBody>
      <dsp:txXfrm>
        <a:off x="897693" y="1445761"/>
        <a:ext cx="4248351" cy="412970"/>
      </dsp:txXfrm>
    </dsp:sp>
    <dsp:sp modelId="{5CEC9627-B2FE-2D42-9A6F-D0C848694378}">
      <dsp:nvSpPr>
        <dsp:cNvPr id="0" name=""/>
        <dsp:cNvSpPr/>
      </dsp:nvSpPr>
      <dsp:spPr>
        <a:xfrm>
          <a:off x="639586" y="1394139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63128" y="2065580"/>
          <a:ext cx="4182916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>
              <a:cs typeface="Calibri" panose="020F0502020204030204" pitchFamily="34" charset="0"/>
            </a:rPr>
            <a:t>Characters - გმირები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63128" y="2065580"/>
        <a:ext cx="4182916" cy="412970"/>
      </dsp:txXfrm>
    </dsp:sp>
    <dsp:sp modelId="{3F768512-85FB-484A-9E22-7129A668D517}">
      <dsp:nvSpPr>
        <dsp:cNvPr id="0" name=""/>
        <dsp:cNvSpPr/>
      </dsp:nvSpPr>
      <dsp:spPr>
        <a:xfrm>
          <a:off x="705022" y="2013959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97693" y="2685400"/>
          <a:ext cx="424835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Setting</a:t>
          </a:r>
          <a:r>
            <a:rPr lang="ka-GE" sz="1500" kern="1200" dirty="0"/>
            <a:t> - მოქმედების ადგილი და დრო</a:t>
          </a:r>
          <a:endParaRPr lang="en-US" sz="1500" kern="1200" dirty="0"/>
        </a:p>
      </dsp:txBody>
      <dsp:txXfrm>
        <a:off x="897693" y="2685400"/>
        <a:ext cx="4248351" cy="412970"/>
      </dsp:txXfrm>
    </dsp:sp>
    <dsp:sp modelId="{2B510BF3-E86F-184A-A47F-3B6C283103CC}">
      <dsp:nvSpPr>
        <dsp:cNvPr id="0" name=""/>
        <dsp:cNvSpPr/>
      </dsp:nvSpPr>
      <dsp:spPr>
        <a:xfrm>
          <a:off x="639586" y="2633778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92752" y="3304765"/>
          <a:ext cx="445329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</a:rPr>
            <a:t>Main </a:t>
          </a:r>
          <a:r>
            <a:rPr lang="ka-GE" sz="1500" kern="1200" dirty="0">
              <a:latin typeface="+mn-lt"/>
            </a:rPr>
            <a:t>themes</a:t>
          </a:r>
          <a:r>
            <a:rPr lang="ka-GE" sz="1500" kern="1200" dirty="0"/>
            <a:t> - მთავარი თემები</a:t>
          </a:r>
          <a:endParaRPr lang="en-US" sz="1500" kern="1200" dirty="0"/>
        </a:p>
      </dsp:txBody>
      <dsp:txXfrm>
        <a:off x="692752" y="3304765"/>
        <a:ext cx="4453291" cy="412970"/>
      </dsp:txXfrm>
    </dsp:sp>
    <dsp:sp modelId="{8FDE6AB9-492F-D94A-B065-ABF11C83471E}">
      <dsp:nvSpPr>
        <dsp:cNvPr id="0" name=""/>
        <dsp:cNvSpPr/>
      </dsp:nvSpPr>
      <dsp:spPr>
        <a:xfrm>
          <a:off x="434646" y="325314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18770" y="3924585"/>
          <a:ext cx="4827273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Conclusion and Homework</a:t>
          </a:r>
          <a:r>
            <a:rPr lang="ka-GE" sz="1500" kern="1200" dirty="0"/>
            <a:t> - შეჯამება და დავალება</a:t>
          </a:r>
          <a:endParaRPr lang="en-US" sz="1500" kern="1200" dirty="0"/>
        </a:p>
      </dsp:txBody>
      <dsp:txXfrm>
        <a:off x="318770" y="3924585"/>
        <a:ext cx="4827273" cy="412970"/>
      </dsp:txXfrm>
    </dsp:sp>
    <dsp:sp modelId="{23647887-052A-044D-A3F1-E205E9BB6589}">
      <dsp:nvSpPr>
        <dsp:cNvPr id="0" name=""/>
        <dsp:cNvSpPr/>
      </dsp:nvSpPr>
      <dsp:spPr>
        <a:xfrm>
          <a:off x="60664" y="3872963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56501" y="1955544"/>
          <a:ext cx="1485865" cy="150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j-lt"/>
            </a:rPr>
            <a:t>Vocabulary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074101" y="2175969"/>
        <a:ext cx="1050665" cy="1064305"/>
      </dsp:txXfrm>
    </dsp:sp>
    <dsp:sp modelId="{B9A95E8E-6E90-44AE-B6F0-582FC19101EA}">
      <dsp:nvSpPr>
        <dsp:cNvPr id="0" name=""/>
        <dsp:cNvSpPr/>
      </dsp:nvSpPr>
      <dsp:spPr>
        <a:xfrm rot="16200000">
          <a:off x="4327139" y="1671498"/>
          <a:ext cx="5445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445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85819" y="1669634"/>
        <a:ext cx="27229" cy="27229"/>
      </dsp:txXfrm>
    </dsp:sp>
    <dsp:sp modelId="{60CA6584-FB95-416B-AC47-B171AC9DC8F6}">
      <dsp:nvSpPr>
        <dsp:cNvPr id="0" name=""/>
        <dsp:cNvSpPr/>
      </dsp:nvSpPr>
      <dsp:spPr>
        <a:xfrm>
          <a:off x="3754677" y="-91961"/>
          <a:ext cx="1689514" cy="1502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leather stocking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4002101" y="128136"/>
        <a:ext cx="1194666" cy="1062722"/>
      </dsp:txXfrm>
    </dsp:sp>
    <dsp:sp modelId="{79CCF70B-B7B2-4330-95B9-A52A5E6F8B08}">
      <dsp:nvSpPr>
        <dsp:cNvPr id="0" name=""/>
        <dsp:cNvSpPr/>
      </dsp:nvSpPr>
      <dsp:spPr>
        <a:xfrm rot="19488316">
          <a:off x="5037747" y="1725964"/>
          <a:ext cx="18751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751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928463" y="1690835"/>
        <a:ext cx="93759" cy="93759"/>
      </dsp:txXfrm>
    </dsp:sp>
    <dsp:sp modelId="{8AD78741-3BC3-458E-8A9A-DAB0A9FDFE23}">
      <dsp:nvSpPr>
        <dsp:cNvPr id="0" name=""/>
        <dsp:cNvSpPr/>
      </dsp:nvSpPr>
      <dsp:spPr>
        <a:xfrm>
          <a:off x="6560104" y="0"/>
          <a:ext cx="1666201" cy="1475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sneak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(v.)</a:t>
          </a:r>
        </a:p>
      </dsp:txBody>
      <dsp:txXfrm>
        <a:off x="6804113" y="216073"/>
        <a:ext cx="1178183" cy="1043290"/>
      </dsp:txXfrm>
    </dsp:sp>
    <dsp:sp modelId="{C455CC8C-6CE2-4876-8AF7-933EAB8950E9}">
      <dsp:nvSpPr>
        <dsp:cNvPr id="0" name=""/>
        <dsp:cNvSpPr/>
      </dsp:nvSpPr>
      <dsp:spPr>
        <a:xfrm rot="21485399">
          <a:off x="5341590" y="2649144"/>
          <a:ext cx="134804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34804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81912" y="2627194"/>
        <a:ext cx="67402" cy="67402"/>
      </dsp:txXfrm>
    </dsp:sp>
    <dsp:sp modelId="{14FED8F7-C96E-4157-AE78-8507ED613C46}">
      <dsp:nvSpPr>
        <dsp:cNvPr id="0" name=""/>
        <dsp:cNvSpPr/>
      </dsp:nvSpPr>
      <dsp:spPr>
        <a:xfrm>
          <a:off x="6688658" y="1940996"/>
          <a:ext cx="1577779" cy="1342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treason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6919718" y="2137570"/>
        <a:ext cx="1115659" cy="949143"/>
      </dsp:txXfrm>
    </dsp:sp>
    <dsp:sp modelId="{7FD80FC6-6F90-4979-BC08-4533BCEA0C4A}">
      <dsp:nvSpPr>
        <dsp:cNvPr id="0" name=""/>
        <dsp:cNvSpPr/>
      </dsp:nvSpPr>
      <dsp:spPr>
        <a:xfrm rot="1804046">
          <a:off x="5123475" y="3520252"/>
          <a:ext cx="179818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79818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977612" y="3487048"/>
        <a:ext cx="89909" cy="89909"/>
      </dsp:txXfrm>
    </dsp:sp>
    <dsp:sp modelId="{97AC90F4-D3E1-4720-BB64-3FFA7FF91885}">
      <dsp:nvSpPr>
        <dsp:cNvPr id="0" name=""/>
        <dsp:cNvSpPr/>
      </dsp:nvSpPr>
      <dsp:spPr>
        <a:xfrm>
          <a:off x="6654499" y="3703926"/>
          <a:ext cx="1600454" cy="131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cautiously </a:t>
          </a:r>
          <a:r>
            <a:rPr lang="en-US" sz="1800" kern="1200" dirty="0">
              <a:latin typeface="+mn-lt"/>
            </a:rPr>
            <a:t>(adv.)</a:t>
          </a:r>
        </a:p>
      </dsp:txBody>
      <dsp:txXfrm>
        <a:off x="6888880" y="3896410"/>
        <a:ext cx="1131692" cy="929398"/>
      </dsp:txXfrm>
    </dsp:sp>
    <dsp:sp modelId="{590263F0-6B47-4D81-ADFB-30DE3EA68C42}">
      <dsp:nvSpPr>
        <dsp:cNvPr id="0" name=""/>
        <dsp:cNvSpPr/>
      </dsp:nvSpPr>
      <dsp:spPr>
        <a:xfrm rot="5309091">
          <a:off x="4339699" y="3735808"/>
          <a:ext cx="57445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7445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2566" y="3733197"/>
        <a:ext cx="28722" cy="28722"/>
      </dsp:txXfrm>
    </dsp:sp>
    <dsp:sp modelId="{7E41AABE-D5ED-472C-B971-FEDB7103D646}">
      <dsp:nvSpPr>
        <dsp:cNvPr id="0" name=""/>
        <dsp:cNvSpPr/>
      </dsp:nvSpPr>
      <dsp:spPr>
        <a:xfrm>
          <a:off x="3790232" y="4034539"/>
          <a:ext cx="1724495" cy="1358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fate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4042778" y="4233437"/>
        <a:ext cx="1219403" cy="960366"/>
      </dsp:txXfrm>
    </dsp:sp>
    <dsp:sp modelId="{0B1A478D-C929-4B8D-8C55-DBD98AD384D9}">
      <dsp:nvSpPr>
        <dsp:cNvPr id="0" name=""/>
        <dsp:cNvSpPr/>
      </dsp:nvSpPr>
      <dsp:spPr>
        <a:xfrm rot="9000531">
          <a:off x="2233662" y="3529725"/>
          <a:ext cx="184369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4369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109416" y="3495384"/>
        <a:ext cx="92184" cy="92184"/>
      </dsp:txXfrm>
    </dsp:sp>
    <dsp:sp modelId="{37118DB8-5C7C-4B41-97AF-D2A2553362FB}">
      <dsp:nvSpPr>
        <dsp:cNvPr id="0" name=""/>
        <dsp:cNvSpPr/>
      </dsp:nvSpPr>
      <dsp:spPr>
        <a:xfrm>
          <a:off x="871658" y="3734423"/>
          <a:ext cx="1642804" cy="1302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interracial </a:t>
          </a:r>
          <a:r>
            <a:rPr lang="en-US" sz="1800" kern="1200" dirty="0">
              <a:latin typeface="+mn-lt"/>
            </a:rPr>
            <a:t>(adj.)</a:t>
          </a:r>
        </a:p>
      </dsp:txBody>
      <dsp:txXfrm>
        <a:off x="1112241" y="3925125"/>
        <a:ext cx="1161638" cy="920788"/>
      </dsp:txXfrm>
    </dsp:sp>
    <dsp:sp modelId="{11EB1C63-9875-4E49-B468-ABE1B96C95F7}">
      <dsp:nvSpPr>
        <dsp:cNvPr id="0" name=""/>
        <dsp:cNvSpPr/>
      </dsp:nvSpPr>
      <dsp:spPr>
        <a:xfrm rot="10882876">
          <a:off x="2352713" y="2660333"/>
          <a:ext cx="150421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50421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67216" y="2634478"/>
        <a:ext cx="75210" cy="75210"/>
      </dsp:txXfrm>
    </dsp:sp>
    <dsp:sp modelId="{D41E153F-26E4-4E04-951D-A7F71B95760C}">
      <dsp:nvSpPr>
        <dsp:cNvPr id="0" name=""/>
        <dsp:cNvSpPr/>
      </dsp:nvSpPr>
      <dsp:spPr>
        <a:xfrm>
          <a:off x="823472" y="1987751"/>
          <a:ext cx="1529769" cy="1295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untouched </a:t>
          </a:r>
          <a:r>
            <a:rPr lang="en-US" sz="1800" kern="1200" dirty="0">
              <a:latin typeface="+mn-lt"/>
            </a:rPr>
            <a:t>(adj.)</a:t>
          </a:r>
        </a:p>
      </dsp:txBody>
      <dsp:txXfrm>
        <a:off x="1047501" y="2177477"/>
        <a:ext cx="1081711" cy="916081"/>
      </dsp:txXfrm>
    </dsp:sp>
    <dsp:sp modelId="{D4612FAB-49A0-42B4-BCFC-2FF51D7493EE}">
      <dsp:nvSpPr>
        <dsp:cNvPr id="0" name=""/>
        <dsp:cNvSpPr/>
      </dsp:nvSpPr>
      <dsp:spPr>
        <a:xfrm rot="12753147">
          <a:off x="2036090" y="1730234"/>
          <a:ext cx="209974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9974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3033467" y="1689491"/>
        <a:ext cx="104987" cy="104987"/>
      </dsp:txXfrm>
    </dsp:sp>
    <dsp:sp modelId="{B86A3D4F-8D1A-4534-8794-0FF8F8C4D050}">
      <dsp:nvSpPr>
        <dsp:cNvPr id="0" name=""/>
        <dsp:cNvSpPr/>
      </dsp:nvSpPr>
      <dsp:spPr>
        <a:xfrm>
          <a:off x="678911" y="0"/>
          <a:ext cx="1681615" cy="1484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settler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925178" y="217374"/>
        <a:ext cx="1189081" cy="1049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422833" y="0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Author</a:t>
          </a:r>
        </a:p>
      </dsp:txBody>
      <dsp:txXfrm>
        <a:off x="3653049" y="230216"/>
        <a:ext cx="1111583" cy="1111583"/>
      </dsp:txXfrm>
    </dsp:sp>
    <dsp:sp modelId="{DB5CCCA1-D6B9-1948-9989-9FFA7D5C769F}">
      <dsp:nvSpPr>
        <dsp:cNvPr id="0" name=""/>
        <dsp:cNvSpPr/>
      </dsp:nvSpPr>
      <dsp:spPr>
        <a:xfrm rot="2142492">
          <a:off x="4950845" y="1207509"/>
          <a:ext cx="42692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962884" y="1276243"/>
        <a:ext cx="298846" cy="318333"/>
      </dsp:txXfrm>
    </dsp:sp>
    <dsp:sp modelId="{230B3DC8-9107-5948-831C-6BADF7207648}">
      <dsp:nvSpPr>
        <dsp:cNvPr id="0" name=""/>
        <dsp:cNvSpPr/>
      </dsp:nvSpPr>
      <dsp:spPr>
        <a:xfrm>
          <a:off x="535338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Summary</a:t>
          </a:r>
        </a:p>
      </dsp:txBody>
      <dsp:txXfrm>
        <a:off x="5583605" y="1617879"/>
        <a:ext cx="1111583" cy="1111583"/>
      </dsp:txXfrm>
    </dsp:sp>
    <dsp:sp modelId="{B551E777-6A35-164B-B066-DE336C9ABA09}">
      <dsp:nvSpPr>
        <dsp:cNvPr id="0" name=""/>
        <dsp:cNvSpPr/>
      </dsp:nvSpPr>
      <dsp:spPr>
        <a:xfrm rot="6480000">
          <a:off x="5569842" y="3019123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5651783" y="3065701"/>
        <a:ext cx="292119" cy="318333"/>
      </dsp:txXfrm>
    </dsp:sp>
    <dsp:sp modelId="{C9F5D55E-A854-074F-A14E-1E47DC7F6F27}">
      <dsp:nvSpPr>
        <dsp:cNvPr id="0" name=""/>
        <dsp:cNvSpPr/>
      </dsp:nvSpPr>
      <dsp:spPr>
        <a:xfrm>
          <a:off x="4624294" y="3631587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Characters</a:t>
          </a:r>
        </a:p>
      </dsp:txBody>
      <dsp:txXfrm>
        <a:off x="4854510" y="3861803"/>
        <a:ext cx="1111583" cy="1111583"/>
      </dsp:txXfrm>
    </dsp:sp>
    <dsp:sp modelId="{187CC380-E1DB-774C-8799-4A4F597A41AF}">
      <dsp:nvSpPr>
        <dsp:cNvPr id="0" name=""/>
        <dsp:cNvSpPr/>
      </dsp:nvSpPr>
      <dsp:spPr>
        <a:xfrm rot="10814330">
          <a:off x="4054043" y="4147503"/>
          <a:ext cx="402984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174937" y="4253866"/>
        <a:ext cx="282089" cy="318333"/>
      </dsp:txXfrm>
    </dsp:sp>
    <dsp:sp modelId="{A769E5A0-BAE1-1C4D-818A-6AD61DEAD5F7}">
      <dsp:nvSpPr>
        <dsp:cNvPr id="0" name=""/>
        <dsp:cNvSpPr/>
      </dsp:nvSpPr>
      <dsp:spPr>
        <a:xfrm>
          <a:off x="2291950" y="3621865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Setting</a:t>
          </a:r>
        </a:p>
      </dsp:txBody>
      <dsp:txXfrm>
        <a:off x="2522166" y="3852081"/>
        <a:ext cx="1111583" cy="1111583"/>
      </dsp:txXfrm>
    </dsp:sp>
    <dsp:sp modelId="{2C76AEB2-EFD1-4142-B9C3-F8FD63941A8C}">
      <dsp:nvSpPr>
        <dsp:cNvPr id="0" name=""/>
        <dsp:cNvSpPr/>
      </dsp:nvSpPr>
      <dsp:spPr>
        <a:xfrm rot="15078116">
          <a:off x="2495196" y="3036672"/>
          <a:ext cx="416937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577786" y="3202023"/>
        <a:ext cx="291856" cy="318333"/>
      </dsp:txXfrm>
    </dsp:sp>
    <dsp:sp modelId="{D5FC3538-A7E0-AD49-ABDF-8BF1C1E4A455}">
      <dsp:nvSpPr>
        <dsp:cNvPr id="0" name=""/>
        <dsp:cNvSpPr/>
      </dsp:nvSpPr>
      <dsp:spPr>
        <a:xfrm>
          <a:off x="153579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Themes</a:t>
          </a:r>
        </a:p>
      </dsp:txBody>
      <dsp:txXfrm>
        <a:off x="1766015" y="1617879"/>
        <a:ext cx="1111583" cy="1111583"/>
      </dsp:txXfrm>
    </dsp:sp>
    <dsp:sp modelId="{C25A9A42-2F58-5C48-A907-7B73106014B5}">
      <dsp:nvSpPr>
        <dsp:cNvPr id="0" name=""/>
        <dsp:cNvSpPr/>
      </dsp:nvSpPr>
      <dsp:spPr>
        <a:xfrm rot="19420226">
          <a:off x="3051881" y="1221407"/>
          <a:ext cx="408266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063785" y="1363798"/>
        <a:ext cx="285786" cy="318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56501" y="1955544"/>
          <a:ext cx="1485865" cy="150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j-lt"/>
            </a:rPr>
            <a:t>Vocabulary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074101" y="2175969"/>
        <a:ext cx="1050665" cy="1064305"/>
      </dsp:txXfrm>
    </dsp:sp>
    <dsp:sp modelId="{B9A95E8E-6E90-44AE-B6F0-582FC19101EA}">
      <dsp:nvSpPr>
        <dsp:cNvPr id="0" name=""/>
        <dsp:cNvSpPr/>
      </dsp:nvSpPr>
      <dsp:spPr>
        <a:xfrm rot="16200000">
          <a:off x="4327139" y="1671498"/>
          <a:ext cx="5445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445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85819" y="1669634"/>
        <a:ext cx="27229" cy="27229"/>
      </dsp:txXfrm>
    </dsp:sp>
    <dsp:sp modelId="{60CA6584-FB95-416B-AC47-B171AC9DC8F6}">
      <dsp:nvSpPr>
        <dsp:cNvPr id="0" name=""/>
        <dsp:cNvSpPr/>
      </dsp:nvSpPr>
      <dsp:spPr>
        <a:xfrm>
          <a:off x="3754677" y="-91961"/>
          <a:ext cx="1689514" cy="1502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leather stocking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4002101" y="128136"/>
        <a:ext cx="1194666" cy="1062722"/>
      </dsp:txXfrm>
    </dsp:sp>
    <dsp:sp modelId="{79CCF70B-B7B2-4330-95B9-A52A5E6F8B08}">
      <dsp:nvSpPr>
        <dsp:cNvPr id="0" name=""/>
        <dsp:cNvSpPr/>
      </dsp:nvSpPr>
      <dsp:spPr>
        <a:xfrm rot="19488316">
          <a:off x="5037747" y="1725964"/>
          <a:ext cx="18751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751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928463" y="1690835"/>
        <a:ext cx="93759" cy="93759"/>
      </dsp:txXfrm>
    </dsp:sp>
    <dsp:sp modelId="{8AD78741-3BC3-458E-8A9A-DAB0A9FDFE23}">
      <dsp:nvSpPr>
        <dsp:cNvPr id="0" name=""/>
        <dsp:cNvSpPr/>
      </dsp:nvSpPr>
      <dsp:spPr>
        <a:xfrm>
          <a:off x="6560104" y="0"/>
          <a:ext cx="1666201" cy="1475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sneak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(v.)</a:t>
          </a:r>
        </a:p>
      </dsp:txBody>
      <dsp:txXfrm>
        <a:off x="6804113" y="216073"/>
        <a:ext cx="1178183" cy="1043290"/>
      </dsp:txXfrm>
    </dsp:sp>
    <dsp:sp modelId="{C455CC8C-6CE2-4876-8AF7-933EAB8950E9}">
      <dsp:nvSpPr>
        <dsp:cNvPr id="0" name=""/>
        <dsp:cNvSpPr/>
      </dsp:nvSpPr>
      <dsp:spPr>
        <a:xfrm rot="21485399">
          <a:off x="5341590" y="2649144"/>
          <a:ext cx="134804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34804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81912" y="2627194"/>
        <a:ext cx="67402" cy="67402"/>
      </dsp:txXfrm>
    </dsp:sp>
    <dsp:sp modelId="{14FED8F7-C96E-4157-AE78-8507ED613C46}">
      <dsp:nvSpPr>
        <dsp:cNvPr id="0" name=""/>
        <dsp:cNvSpPr/>
      </dsp:nvSpPr>
      <dsp:spPr>
        <a:xfrm>
          <a:off x="6688658" y="1940996"/>
          <a:ext cx="1577779" cy="1342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treason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6919718" y="2137570"/>
        <a:ext cx="1115659" cy="949143"/>
      </dsp:txXfrm>
    </dsp:sp>
    <dsp:sp modelId="{7FD80FC6-6F90-4979-BC08-4533BCEA0C4A}">
      <dsp:nvSpPr>
        <dsp:cNvPr id="0" name=""/>
        <dsp:cNvSpPr/>
      </dsp:nvSpPr>
      <dsp:spPr>
        <a:xfrm rot="1804046">
          <a:off x="5123475" y="3520252"/>
          <a:ext cx="179818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79818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977612" y="3487048"/>
        <a:ext cx="89909" cy="89909"/>
      </dsp:txXfrm>
    </dsp:sp>
    <dsp:sp modelId="{97AC90F4-D3E1-4720-BB64-3FFA7FF91885}">
      <dsp:nvSpPr>
        <dsp:cNvPr id="0" name=""/>
        <dsp:cNvSpPr/>
      </dsp:nvSpPr>
      <dsp:spPr>
        <a:xfrm>
          <a:off x="6654499" y="3703926"/>
          <a:ext cx="1600454" cy="131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cautiously </a:t>
          </a:r>
          <a:r>
            <a:rPr lang="en-US" sz="1800" kern="1200" dirty="0">
              <a:latin typeface="+mn-lt"/>
            </a:rPr>
            <a:t>(adv.)</a:t>
          </a:r>
        </a:p>
      </dsp:txBody>
      <dsp:txXfrm>
        <a:off x="6888880" y="3896410"/>
        <a:ext cx="1131692" cy="929398"/>
      </dsp:txXfrm>
    </dsp:sp>
    <dsp:sp modelId="{590263F0-6B47-4D81-ADFB-30DE3EA68C42}">
      <dsp:nvSpPr>
        <dsp:cNvPr id="0" name=""/>
        <dsp:cNvSpPr/>
      </dsp:nvSpPr>
      <dsp:spPr>
        <a:xfrm rot="5309091">
          <a:off x="4339699" y="3735808"/>
          <a:ext cx="57445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7445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2566" y="3733197"/>
        <a:ext cx="28722" cy="28722"/>
      </dsp:txXfrm>
    </dsp:sp>
    <dsp:sp modelId="{7E41AABE-D5ED-472C-B971-FEDB7103D646}">
      <dsp:nvSpPr>
        <dsp:cNvPr id="0" name=""/>
        <dsp:cNvSpPr/>
      </dsp:nvSpPr>
      <dsp:spPr>
        <a:xfrm>
          <a:off x="3790232" y="4034539"/>
          <a:ext cx="1724495" cy="1358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fate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4042778" y="4233437"/>
        <a:ext cx="1219403" cy="960366"/>
      </dsp:txXfrm>
    </dsp:sp>
    <dsp:sp modelId="{0B1A478D-C929-4B8D-8C55-DBD98AD384D9}">
      <dsp:nvSpPr>
        <dsp:cNvPr id="0" name=""/>
        <dsp:cNvSpPr/>
      </dsp:nvSpPr>
      <dsp:spPr>
        <a:xfrm rot="9000531">
          <a:off x="2233662" y="3529725"/>
          <a:ext cx="184369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4369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109416" y="3495384"/>
        <a:ext cx="92184" cy="92184"/>
      </dsp:txXfrm>
    </dsp:sp>
    <dsp:sp modelId="{37118DB8-5C7C-4B41-97AF-D2A2553362FB}">
      <dsp:nvSpPr>
        <dsp:cNvPr id="0" name=""/>
        <dsp:cNvSpPr/>
      </dsp:nvSpPr>
      <dsp:spPr>
        <a:xfrm>
          <a:off x="871658" y="3734423"/>
          <a:ext cx="1642804" cy="1302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interracial </a:t>
          </a:r>
          <a:r>
            <a:rPr lang="en-US" sz="1800" kern="1200" dirty="0">
              <a:latin typeface="+mn-lt"/>
            </a:rPr>
            <a:t>(adj.)</a:t>
          </a:r>
        </a:p>
      </dsp:txBody>
      <dsp:txXfrm>
        <a:off x="1112241" y="3925125"/>
        <a:ext cx="1161638" cy="920788"/>
      </dsp:txXfrm>
    </dsp:sp>
    <dsp:sp modelId="{11EB1C63-9875-4E49-B468-ABE1B96C95F7}">
      <dsp:nvSpPr>
        <dsp:cNvPr id="0" name=""/>
        <dsp:cNvSpPr/>
      </dsp:nvSpPr>
      <dsp:spPr>
        <a:xfrm rot="10882876">
          <a:off x="2352713" y="2660333"/>
          <a:ext cx="150421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50421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67216" y="2634478"/>
        <a:ext cx="75210" cy="75210"/>
      </dsp:txXfrm>
    </dsp:sp>
    <dsp:sp modelId="{D41E153F-26E4-4E04-951D-A7F71B95760C}">
      <dsp:nvSpPr>
        <dsp:cNvPr id="0" name=""/>
        <dsp:cNvSpPr/>
      </dsp:nvSpPr>
      <dsp:spPr>
        <a:xfrm>
          <a:off x="823472" y="1987751"/>
          <a:ext cx="1529769" cy="1295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untouched </a:t>
          </a:r>
          <a:r>
            <a:rPr lang="en-US" sz="1800" kern="1200" dirty="0">
              <a:latin typeface="+mn-lt"/>
            </a:rPr>
            <a:t>(adj.)</a:t>
          </a:r>
        </a:p>
      </dsp:txBody>
      <dsp:txXfrm>
        <a:off x="1047501" y="2177477"/>
        <a:ext cx="1081711" cy="916081"/>
      </dsp:txXfrm>
    </dsp:sp>
    <dsp:sp modelId="{D4612FAB-49A0-42B4-BCFC-2FF51D7493EE}">
      <dsp:nvSpPr>
        <dsp:cNvPr id="0" name=""/>
        <dsp:cNvSpPr/>
      </dsp:nvSpPr>
      <dsp:spPr>
        <a:xfrm rot="12753147">
          <a:off x="2036090" y="1730234"/>
          <a:ext cx="209974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9974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3033467" y="1689491"/>
        <a:ext cx="104987" cy="104987"/>
      </dsp:txXfrm>
    </dsp:sp>
    <dsp:sp modelId="{B86A3D4F-8D1A-4534-8794-0FF8F8C4D050}">
      <dsp:nvSpPr>
        <dsp:cNvPr id="0" name=""/>
        <dsp:cNvSpPr/>
      </dsp:nvSpPr>
      <dsp:spPr>
        <a:xfrm>
          <a:off x="678911" y="0"/>
          <a:ext cx="1681615" cy="1484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settler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925178" y="217374"/>
        <a:ext cx="1189081" cy="1049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5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3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5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interracial (adj.)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42223" y="4258891"/>
            <a:ext cx="3125895" cy="89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რასებსშორისი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8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67200" y="1998133"/>
            <a:ext cx="3420533" cy="2431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untouched (adj.)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14518" y="4258891"/>
            <a:ext cx="3125895" cy="89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ხელშეუხებელი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4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70754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settler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42223" y="4258891"/>
            <a:ext cx="3125895" cy="89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ახალმოსახლე, კოლონისტი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3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id="{756CDF7A-419E-9D4B-B7DA-84BF4C15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2" y="1813434"/>
            <a:ext cx="4447447" cy="93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  <a:endParaRPr lang="en-US" dirty="0"/>
          </a:p>
        </p:txBody>
      </p:sp>
      <p:pic>
        <p:nvPicPr>
          <p:cNvPr id="3074" name="Picture 2" descr="C:\Users\User\Desktop\39d4725cc0e2e3c7300826ebb942c7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89" y="1813434"/>
            <a:ext cx="4263312" cy="463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scene-from-the-last-of-the-mohicans-by-james-fenimore-cooper-1827.jpg!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2" y="3111456"/>
            <a:ext cx="4454248" cy="33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7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 txBox="1">
            <a:spLocks/>
          </p:cNvSpPr>
          <p:nvPr/>
        </p:nvSpPr>
        <p:spPr>
          <a:xfrm>
            <a:off x="838199" y="859691"/>
            <a:ext cx="9918701" cy="452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87418-AC42-3240-8BA4-84EE6F439A9C}"/>
              </a:ext>
            </a:extLst>
          </p:cNvPr>
          <p:cNvSpPr/>
          <p:nvPr/>
        </p:nvSpPr>
        <p:spPr>
          <a:xfrm>
            <a:off x="1015999" y="899735"/>
            <a:ext cx="5464216" cy="1753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James </a:t>
            </a:r>
            <a:r>
              <a:rPr lang="en-US" sz="3200" dirty="0" err="1">
                <a:solidFill>
                  <a:schemeClr val="bg1"/>
                </a:solidFill>
              </a:rPr>
              <a:t>Fenimore</a:t>
            </a:r>
            <a:r>
              <a:rPr lang="en-US" sz="3200" dirty="0">
                <a:solidFill>
                  <a:schemeClr val="bg1"/>
                </a:solidFill>
              </a:rPr>
              <a:t> Cooper </a:t>
            </a:r>
          </a:p>
          <a:p>
            <a:r>
              <a:rPr lang="en-US" sz="3200" dirty="0">
                <a:solidFill>
                  <a:schemeClr val="bg1"/>
                </a:solidFill>
              </a:rPr>
              <a:t>1789 – 1851</a:t>
            </a:r>
          </a:p>
          <a:p>
            <a:r>
              <a:rPr lang="en-US" sz="3200" dirty="0">
                <a:solidFill>
                  <a:schemeClr val="bg1"/>
                </a:solidFill>
              </a:rPr>
              <a:t>Burlington N.J, United States</a:t>
            </a:r>
          </a:p>
        </p:txBody>
      </p:sp>
      <p:pic>
        <p:nvPicPr>
          <p:cNvPr id="4098" name="Picture 2" descr="C:\Users\User\Desktop\220px-James_Fenimore_Cooper_by_Br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72" y="899735"/>
            <a:ext cx="3682412" cy="50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3002217"/>
            <a:ext cx="5464216" cy="29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7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4AF9F2-3A9A-5C4F-8726-CFA61D904488}"/>
              </a:ext>
            </a:extLst>
          </p:cNvPr>
          <p:cNvSpPr/>
          <p:nvPr/>
        </p:nvSpPr>
        <p:spPr>
          <a:xfrm>
            <a:off x="1049547" y="2480221"/>
            <a:ext cx="4556810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Summary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ka-GE" sz="5400" dirty="0">
                <a:solidFill>
                  <a:schemeClr val="bg1"/>
                </a:solidFill>
              </a:rPr>
              <a:t>შინაარსი</a:t>
            </a:r>
            <a:endParaRPr lang="en-US" sz="5400" dirty="0"/>
          </a:p>
        </p:txBody>
      </p:sp>
      <p:pic>
        <p:nvPicPr>
          <p:cNvPr id="2050" name="Picture 2" descr="C:\Users\User\Desktop\e36a22f6266b7276b8af4eced33612c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4"/>
          <a:stretch/>
        </p:blipFill>
        <p:spPr bwMode="auto">
          <a:xfrm>
            <a:off x="6900458" y="1237051"/>
            <a:ext cx="4038064" cy="49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1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571930-5ECA-384B-BC3E-B9E222DD8DE3}"/>
              </a:ext>
            </a:extLst>
          </p:cNvPr>
          <p:cNvSpPr/>
          <p:nvPr/>
        </p:nvSpPr>
        <p:spPr>
          <a:xfrm>
            <a:off x="6280400" y="472208"/>
            <a:ext cx="5498903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  <p:pic>
        <p:nvPicPr>
          <p:cNvPr id="2050" name="Picture 2" descr="C:\Users\User\Desktop\warriorlate18th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499" y="2569160"/>
            <a:ext cx="1699491" cy="3343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magua-aka-wes-studi-edward-stamp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59" y="2456009"/>
            <a:ext cx="1607126" cy="3456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colonel_munro_by_generalvyse_d24w2e0-fullvi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335" y="1886356"/>
            <a:ext cx="1607125" cy="3456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lotmUnca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09" y="1916061"/>
            <a:ext cx="1607126" cy="3375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7317348" y="1580868"/>
            <a:ext cx="1939633" cy="988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Chingachgook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5312391" y="5263817"/>
            <a:ext cx="1514763" cy="864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Uncas</a:t>
            </a:r>
          </a:p>
        </p:txBody>
      </p:sp>
      <p:sp>
        <p:nvSpPr>
          <p:cNvPr id="15" name="Oval 14"/>
          <p:cNvSpPr/>
          <p:nvPr/>
        </p:nvSpPr>
        <p:spPr>
          <a:xfrm>
            <a:off x="3070940" y="1653492"/>
            <a:ext cx="1514763" cy="864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Magua</a:t>
            </a:r>
            <a:endParaRPr lang="en-US" sz="1600" b="1" dirty="0"/>
          </a:p>
        </p:txBody>
      </p:sp>
      <p:sp>
        <p:nvSpPr>
          <p:cNvPr id="17" name="Oval 16"/>
          <p:cNvSpPr/>
          <p:nvPr/>
        </p:nvSpPr>
        <p:spPr>
          <a:xfrm>
            <a:off x="9857335" y="5302659"/>
            <a:ext cx="1607123" cy="1021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Colonel</a:t>
            </a:r>
          </a:p>
          <a:p>
            <a:pPr algn="ctr"/>
            <a:r>
              <a:rPr lang="en-US" sz="1600" b="1" dirty="0"/>
              <a:t>Munro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r="8081" b="5292"/>
          <a:stretch/>
        </p:blipFill>
        <p:spPr>
          <a:xfrm>
            <a:off x="469291" y="1987550"/>
            <a:ext cx="1997828" cy="3355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Oval 19"/>
          <p:cNvSpPr/>
          <p:nvPr/>
        </p:nvSpPr>
        <p:spPr>
          <a:xfrm>
            <a:off x="690943" y="5202956"/>
            <a:ext cx="1699492" cy="924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Hawkeye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6917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EA3BE0-247C-6C43-B448-63F0A2937FE5}"/>
              </a:ext>
            </a:extLst>
          </p:cNvPr>
          <p:cNvSpPr/>
          <p:nvPr/>
        </p:nvSpPr>
        <p:spPr>
          <a:xfrm>
            <a:off x="559561" y="2289233"/>
            <a:ext cx="5540991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Setting</a:t>
            </a:r>
            <a:br>
              <a:rPr lang="ka-GE" sz="4000" dirty="0">
                <a:solidFill>
                  <a:schemeClr val="bg1"/>
                </a:solidFill>
              </a:rPr>
            </a:b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000" dirty="0"/>
          </a:p>
        </p:txBody>
      </p:sp>
      <p:pic>
        <p:nvPicPr>
          <p:cNvPr id="5122" name="Picture 2" descr="C:\Users\User\Desktop\1cec8b830f8a4a8919dad05b5ac917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47" y="2301073"/>
            <a:ext cx="4951378" cy="309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6231" y="3220406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772349" y="3830767"/>
            <a:ext cx="4738255" cy="206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 American wilderness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772349" y="603821"/>
            <a:ext cx="4738255" cy="1852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en-US" sz="2800" u="sng" dirty="0">
              <a:solidFill>
                <a:schemeClr val="bg1"/>
              </a:solidFill>
            </a:endParaRPr>
          </a:p>
          <a:p>
            <a:r>
              <a:rPr lang="en-US" sz="2800" dirty="0"/>
              <a:t>From July to mid-August, 1757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User\Desktop\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5059" r="4270" b="10741"/>
          <a:stretch/>
        </p:blipFill>
        <p:spPr bwMode="auto">
          <a:xfrm>
            <a:off x="6602175" y="3727071"/>
            <a:ext cx="4460893" cy="25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illustration-by-N.C.-Wyeth-from-a-1919-Charles-Scribner’s-Sons-edition-of-Last-of-the-Mohicans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75" y="230314"/>
            <a:ext cx="4460893" cy="26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40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8E3F82-8AD8-DB46-A3C2-2A53673CD548}"/>
              </a:ext>
            </a:extLst>
          </p:cNvPr>
          <p:cNvSpPr/>
          <p:nvPr/>
        </p:nvSpPr>
        <p:spPr>
          <a:xfrm>
            <a:off x="831323" y="2583676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Main Themes</a:t>
            </a:r>
            <a:b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sz="4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sz="4400" dirty="0"/>
          </a:p>
        </p:txBody>
      </p:sp>
      <p:pic>
        <p:nvPicPr>
          <p:cNvPr id="6146" name="Picture 2" descr="C:\Users\User\Desktop\A2308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99" y="1386607"/>
            <a:ext cx="3986571" cy="49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5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0440"/>
            <a:ext cx="12192000" cy="210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b="1" i="1" dirty="0">
                <a:solidFill>
                  <a:schemeClr val="bg1"/>
                </a:solidFill>
              </a:rPr>
              <a:t>The Last of the Mohicans</a:t>
            </a:r>
            <a:br>
              <a:rPr lang="en-US" sz="6500" b="1" i="1" dirty="0">
                <a:solidFill>
                  <a:schemeClr val="bg1"/>
                </a:solidFill>
              </a:rPr>
            </a:br>
            <a:r>
              <a:rPr lang="ka-GE" sz="6500" b="1" i="1" dirty="0">
                <a:solidFill>
                  <a:schemeClr val="bg1"/>
                </a:solidFill>
              </a:rPr>
              <a:t>უკანასკნელი მოჰიკანი</a:t>
            </a: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A18CB0-0EE9-2942-9FD7-EC60C4F321B0}"/>
              </a:ext>
            </a:extLst>
          </p:cNvPr>
          <p:cNvSpPr/>
          <p:nvPr/>
        </p:nvSpPr>
        <p:spPr>
          <a:xfrm>
            <a:off x="2413100" y="4132369"/>
            <a:ext cx="7457410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By James </a:t>
            </a:r>
            <a:r>
              <a:rPr lang="en-US" sz="2800" dirty="0" err="1">
                <a:solidFill>
                  <a:schemeClr val="bg1"/>
                </a:solidFill>
              </a:rPr>
              <a:t>Fenimore</a:t>
            </a:r>
            <a:r>
              <a:rPr lang="en-US" sz="2800" dirty="0">
                <a:solidFill>
                  <a:schemeClr val="bg1"/>
                </a:solidFill>
              </a:rPr>
              <a:t> Cooper 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ჯეიმზ ფენიმორ კუპერი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8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D3C58C-BE14-FC44-8256-F515A4C4B732}"/>
              </a:ext>
            </a:extLst>
          </p:cNvPr>
          <p:cNvSpPr/>
          <p:nvPr/>
        </p:nvSpPr>
        <p:spPr>
          <a:xfrm>
            <a:off x="8536473" y="472208"/>
            <a:ext cx="2900418" cy="110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Conclusion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შეჯამება</a:t>
            </a:r>
            <a:endParaRPr lang="en-US" sz="36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626737"/>
              </p:ext>
            </p:extLst>
          </p:nvPr>
        </p:nvGraphicFramePr>
        <p:xfrm>
          <a:off x="1596834" y="929407"/>
          <a:ext cx="8461204" cy="520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055154" y="2165001"/>
            <a:ext cx="1484282" cy="744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James </a:t>
            </a:r>
            <a:r>
              <a:rPr lang="en-US" dirty="0" err="1">
                <a:solidFill>
                  <a:schemeClr val="bg1"/>
                </a:solidFill>
              </a:rPr>
              <a:t>Fenimore</a:t>
            </a:r>
            <a:r>
              <a:rPr lang="en-US" dirty="0">
                <a:solidFill>
                  <a:schemeClr val="bg1"/>
                </a:solidFill>
              </a:rPr>
              <a:t> Cooper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1759577" y="3531552"/>
            <a:ext cx="2338436" cy="11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Interracial love and friendship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The Role of religion in the wilderness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367865" y="5631222"/>
            <a:ext cx="2257101" cy="1064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From July to mid-August, 1757</a:t>
            </a:r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American wilderness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6983655" y="5732037"/>
            <a:ext cx="2650540" cy="89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 dirty="0"/>
              <a:t>Hawkeye, </a:t>
            </a:r>
            <a:r>
              <a:rPr lang="en-US" dirty="0" err="1"/>
              <a:t>Magua</a:t>
            </a:r>
            <a:r>
              <a:rPr lang="en-US" dirty="0"/>
              <a:t>, Uncas, </a:t>
            </a:r>
            <a:r>
              <a:rPr lang="en-US" dirty="0" err="1"/>
              <a:t>Chingachgook</a:t>
            </a:r>
            <a:r>
              <a:rPr lang="en-US" dirty="0"/>
              <a:t>, Cora Munro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7866933" y="3357056"/>
            <a:ext cx="3977443" cy="1780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600" dirty="0"/>
              <a:t>The story tells of brutal battles with the </a:t>
            </a:r>
            <a:r>
              <a:rPr lang="en-US" sz="1600" dirty="0">
                <a:solidFill>
                  <a:schemeClr val="bg1"/>
                </a:solidFill>
              </a:rPr>
              <a:t> Iroquois </a:t>
            </a:r>
            <a:r>
              <a:rPr lang="en-US" sz="1600" dirty="0"/>
              <a:t>and their French allies, cruel captures, narrow escapes, and revenge. The beauty of the unspoiled wilderness and sorrow at its disappearance, symbolized in </a:t>
            </a:r>
            <a:r>
              <a:rPr lang="en-US" sz="1600" dirty="0" err="1"/>
              <a:t>Natty’s</a:t>
            </a:r>
            <a:r>
              <a:rPr lang="en-US" sz="1600" dirty="0"/>
              <a:t> Mohican friends, the last of their tribe, are important themes of the novel.</a:t>
            </a:r>
          </a:p>
        </p:txBody>
      </p:sp>
    </p:spTree>
    <p:extLst>
      <p:ext uri="{BB962C8B-B14F-4D97-AF65-F5344CB8AC3E}">
        <p14:creationId xmlns:p14="http://schemas.microsoft.com/office/powerpoint/2010/main" val="3115117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793593"/>
              </p:ext>
            </p:extLst>
          </p:nvPr>
        </p:nvGraphicFramePr>
        <p:xfrm>
          <a:off x="1317066" y="829164"/>
          <a:ext cx="9222874" cy="534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26467" y="1930400"/>
            <a:ext cx="3026833" cy="785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1500" dirty="0">
                <a:solidFill>
                  <a:prstClr val="white"/>
                </a:solidFill>
              </a:rPr>
              <a:t>ადამიანი, რომელსაც უვითარდება თვითგადარჩენის უნარები ველურ გარემოში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523017" y="2038065"/>
            <a:ext cx="2332183" cy="677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მალულად გადაადგილება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716979" y="3838393"/>
            <a:ext cx="2332183" cy="677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სახელმწიფო ღალატი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818578" y="5717309"/>
            <a:ext cx="2128986" cy="56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ფრთხილად, წინდახედულად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952997" y="5999018"/>
            <a:ext cx="2128986" cy="56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ბედი, ბედისწერა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014566" y="5717309"/>
            <a:ext cx="2128986" cy="56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რასებსშორისი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926820" y="3895397"/>
            <a:ext cx="2128986" cy="56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ხელშეუხებელი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857548" y="2095069"/>
            <a:ext cx="2128986" cy="56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ახალმოსახლე, კოლონისტი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0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EF3DEF-42F0-834A-B973-77E396AB7433}"/>
              </a:ext>
            </a:extLst>
          </p:cNvPr>
          <p:cNvSpPr/>
          <p:nvPr/>
        </p:nvSpPr>
        <p:spPr>
          <a:xfrm>
            <a:off x="7445828" y="321189"/>
            <a:ext cx="3360717" cy="1188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Homework</a:t>
            </a:r>
            <a:br>
              <a:rPr lang="ka-GE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დავალება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2090CE-A7B0-AB41-80B4-5581B2DF2EB8}"/>
              </a:ext>
            </a:extLst>
          </p:cNvPr>
          <p:cNvSpPr/>
          <p:nvPr/>
        </p:nvSpPr>
        <p:spPr>
          <a:xfrm>
            <a:off x="1066681" y="2107184"/>
            <a:ext cx="4361511" cy="3959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/>
              <a:t>Imagine that you found a place, still untouched by people. Describe what the nature looks like? </a:t>
            </a:r>
            <a:endParaRPr lang="ka-GE" sz="2400" dirty="0"/>
          </a:p>
          <a:p>
            <a:pPr algn="just"/>
            <a:endParaRPr lang="en-US" sz="2400" dirty="0"/>
          </a:p>
          <a:p>
            <a:pPr algn="just"/>
            <a:r>
              <a:rPr lang="ka-GE" sz="2400" dirty="0"/>
              <a:t>წარმოიდგინეთ, რომ იპოვეთ ადგილი, რომელიც ჯერ კიდევ ხელუხლებელია. აღწერეთ როგორია ბუნება.</a:t>
            </a:r>
            <a:endParaRPr lang="en-US" sz="2400" dirty="0"/>
          </a:p>
        </p:txBody>
      </p:sp>
      <p:pic>
        <p:nvPicPr>
          <p:cNvPr id="1026" name="Picture 2" descr="C:\Users\User\Desktop\625795cde520604f0cfe5f1a7d27ee4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4513" r="5650" b="4082"/>
          <a:stretch/>
        </p:blipFill>
        <p:spPr bwMode="auto">
          <a:xfrm>
            <a:off x="7130473" y="2046383"/>
            <a:ext cx="3676072" cy="40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771508"/>
              </p:ext>
            </p:extLst>
          </p:nvPr>
        </p:nvGraphicFramePr>
        <p:xfrm>
          <a:off x="903394" y="1830574"/>
          <a:ext cx="5206709" cy="454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4C4ED0B-18B1-6B47-9B65-0F86B6E08E49}"/>
              </a:ext>
            </a:extLst>
          </p:cNvPr>
          <p:cNvSpPr/>
          <p:nvPr/>
        </p:nvSpPr>
        <p:spPr>
          <a:xfrm>
            <a:off x="6951945" y="356797"/>
            <a:ext cx="4885150" cy="114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600" dirty="0"/>
          </a:p>
        </p:txBody>
      </p:sp>
      <p:pic>
        <p:nvPicPr>
          <p:cNvPr id="1026" name="Picture 2" descr="C:\Users\User\Desktop\9781405076180-u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44" y="1982034"/>
            <a:ext cx="2739752" cy="425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8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5086538"/>
              </p:ext>
            </p:extLst>
          </p:nvPr>
        </p:nvGraphicFramePr>
        <p:xfrm>
          <a:off x="1317066" y="829164"/>
          <a:ext cx="9222874" cy="534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48769" y="1924509"/>
            <a:ext cx="2812503" cy="90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a-GE" sz="1400" dirty="0"/>
          </a:p>
          <a:p>
            <a:pPr lvl="0" algn="ctr"/>
            <a:r>
              <a:rPr lang="ka-GE" sz="1500" dirty="0"/>
              <a:t>ადამიანი, რომელსაც უვითარდება თვითგადარჩენის უნარები ველურ გარემოში</a:t>
            </a:r>
            <a:endParaRPr lang="en-US" sz="1500" dirty="0"/>
          </a:p>
          <a:p>
            <a:pPr lvl="0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523017" y="2038065"/>
            <a:ext cx="2332183" cy="677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მალულად გადაადგილება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716979" y="3838393"/>
            <a:ext cx="2332183" cy="677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სახელმწიფო ღალატი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818578" y="5717309"/>
            <a:ext cx="2128986" cy="56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ფრთხილად, წინდახედულად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952997" y="5999018"/>
            <a:ext cx="2128986" cy="56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ბედი, ბედისწერა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014566" y="5717309"/>
            <a:ext cx="2128986" cy="56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რასებსშორისი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926820" y="3895397"/>
            <a:ext cx="2128986" cy="56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ხელშეუხებელი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857548" y="2095069"/>
            <a:ext cx="2128986" cy="56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ახალმოსახლე, კოლონისტი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leather stocking 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019483" y="4230610"/>
            <a:ext cx="4056059" cy="1190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dirty="0"/>
              <a:t>ადამიანი, რომელსაც უვითარდება თვითგადარჩენის უნარები ველურ გარემოში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951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to sneak </a:t>
            </a:r>
          </a:p>
          <a:p>
            <a:pPr lvl="0" algn="ctr"/>
            <a:r>
              <a:rPr lang="en-US" sz="4000" dirty="0"/>
              <a:t>(v.)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42224" y="4258891"/>
            <a:ext cx="3051390" cy="83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მალულად გადაადგილება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9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treason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42223" y="4258891"/>
            <a:ext cx="3125895" cy="89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სახელმწიფო ღალატი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3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75667" y="2015067"/>
            <a:ext cx="3292452" cy="2414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cautiously (adv.)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58945" y="4258891"/>
            <a:ext cx="3125895" cy="89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ფრთხილად, წინდახედულად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7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fate 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42223" y="4258891"/>
            <a:ext cx="3125895" cy="89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ბედი, ბედისწერა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7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348</Words>
  <Application>Microsoft Office PowerPoint</Application>
  <PresentationFormat>Widescreen</PresentationFormat>
  <Paragraphs>121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Author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DARYL</cp:lastModifiedBy>
  <cp:revision>368</cp:revision>
  <dcterms:created xsi:type="dcterms:W3CDTF">2020-04-09T12:21:27Z</dcterms:created>
  <dcterms:modified xsi:type="dcterms:W3CDTF">2021-01-16T04:42:43Z</dcterms:modified>
</cp:coreProperties>
</file>