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4" r:id="rId3"/>
    <p:sldId id="294" r:id="rId4"/>
    <p:sldId id="291" r:id="rId5"/>
    <p:sldId id="296" r:id="rId6"/>
    <p:sldId id="297" r:id="rId7"/>
    <p:sldId id="288" r:id="rId8"/>
    <p:sldId id="287" r:id="rId9"/>
    <p:sldId id="301" r:id="rId10"/>
    <p:sldId id="299" r:id="rId11"/>
    <p:sldId id="30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8B18"/>
    <a:srgbClr val="0066FF"/>
    <a:srgbClr val="ECEAE1"/>
    <a:srgbClr val="700202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0" autoAdjust="0"/>
    <p:restoredTop sz="93126"/>
  </p:normalViewPr>
  <p:slideViewPr>
    <p:cSldViewPr snapToGrid="0">
      <p:cViewPr varScale="1">
        <p:scale>
          <a:sx n="107" d="100"/>
          <a:sy n="107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93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0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1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5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3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5CBA49DE-01B5-DB41-9500-1B7C699D5F1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26745"/>
            <a:ext cx="10515600" cy="18147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84" y="754903"/>
            <a:ext cx="5647631" cy="4660656"/>
          </a:xfrm>
          <a:prstGeom prst="rect">
            <a:avLst/>
          </a:prstGeom>
        </p:spPr>
      </p:pic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A4ED3E31-0491-AE4A-8698-29DCFB62340D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99676" y="27040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27999F-2953-F842-B3CC-D2DEB60664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474" y="270408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9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4" y="3952386"/>
            <a:ext cx="10515600" cy="301112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Octopus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59" y="1402371"/>
            <a:ext cx="6481919" cy="3655469"/>
          </a:xfrm>
          <a:prstGeom prst="rect">
            <a:avLst/>
          </a:prstGeom>
        </p:spPr>
      </p:pic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A4ED3E31-0491-AE4A-8698-29DCFB62340D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99676" y="27040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27999F-2953-F842-B3CC-D2DEB60664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474" y="270408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1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730644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93" y="264563"/>
            <a:ext cx="7226113" cy="7226113"/>
          </a:xfrm>
          <a:prstGeom prst="rect">
            <a:avLst/>
          </a:prstGeom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A2CC0E73-0394-6248-9B42-67EB972810D9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1;p1">
            <a:extLst>
              <a:ext uri="{FF2B5EF4-FFF2-40B4-BE49-F238E27FC236}">
                <a16:creationId xmlns:a16="http://schemas.microsoft.com/office/drawing/2014/main" id="{9CABCF27-E10C-4044-B4C3-83737AB1AEB5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9C41CC-F445-9E4B-A161-EEB8391B88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0" b="1" i="1" dirty="0">
                <a:solidFill>
                  <a:srgbClr val="FF0000"/>
                </a:solidFill>
              </a:rPr>
              <a:t>A</a:t>
            </a:r>
            <a:r>
              <a:rPr lang="en-US" sz="12000" b="1" i="1" dirty="0">
                <a:solidFill>
                  <a:srgbClr val="00B050"/>
                </a:solidFill>
              </a:rPr>
              <a:t>B</a:t>
            </a:r>
            <a:r>
              <a:rPr lang="en-US" sz="12000" b="1" i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47E2C-4A6B-2040-9846-3F81158F5DB3}"/>
              </a:ext>
            </a:extLst>
          </p:cNvPr>
          <p:cNvSpPr/>
          <p:nvPr/>
        </p:nvSpPr>
        <p:spPr>
          <a:xfrm>
            <a:off x="3831220" y="4433104"/>
            <a:ext cx="4456253" cy="1354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Young Learners</a:t>
            </a:r>
            <a:endParaRPr lang="ru-RU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დაწყებითი კლასები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16550" y="565159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8348" y="565159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6660" y="1807284"/>
            <a:ext cx="101371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err="1">
                <a:solidFill>
                  <a:schemeClr val="bg1"/>
                </a:solidFill>
              </a:rPr>
              <a:t>Uu</a:t>
            </a:r>
            <a:r>
              <a:rPr lang="en-US" sz="8800" dirty="0">
                <a:solidFill>
                  <a:srgbClr val="3399FF"/>
                </a:solidFill>
              </a:rPr>
              <a:t>       </a:t>
            </a:r>
            <a:r>
              <a:rPr lang="en-US" sz="8800" dirty="0" err="1">
                <a:solidFill>
                  <a:schemeClr val="bg1"/>
                </a:solidFill>
              </a:rPr>
              <a:t>Vv</a:t>
            </a:r>
            <a:r>
              <a:rPr lang="en-US" sz="8800" dirty="0">
                <a:solidFill>
                  <a:srgbClr val="3399FF"/>
                </a:solidFill>
              </a:rPr>
              <a:t>       </a:t>
            </a:r>
            <a:r>
              <a:rPr lang="en-US" sz="8800" dirty="0" err="1">
                <a:solidFill>
                  <a:schemeClr val="bg1"/>
                </a:solidFill>
              </a:rPr>
              <a:t>Ww</a:t>
            </a:r>
            <a:endParaRPr lang="en-US" sz="8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8800" dirty="0">
                <a:solidFill>
                  <a:srgbClr val="3399FF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8800" dirty="0">
                <a:solidFill>
                  <a:schemeClr val="bg1"/>
                </a:solidFill>
              </a:rPr>
              <a:t>Xx</a:t>
            </a:r>
            <a:r>
              <a:rPr lang="en-US" sz="8800" dirty="0">
                <a:solidFill>
                  <a:srgbClr val="3399FF"/>
                </a:solidFill>
              </a:rPr>
              <a:t>         </a:t>
            </a:r>
            <a:r>
              <a:rPr lang="en-US" sz="8800" dirty="0" err="1">
                <a:solidFill>
                  <a:schemeClr val="bg1"/>
                </a:solidFill>
              </a:rPr>
              <a:t>Yy</a:t>
            </a:r>
            <a:r>
              <a:rPr lang="en-US" sz="8800" dirty="0">
                <a:solidFill>
                  <a:srgbClr val="3399FF"/>
                </a:solidFill>
              </a:rPr>
              <a:t>         </a:t>
            </a:r>
            <a:r>
              <a:rPr lang="en-US" sz="8800" dirty="0" err="1">
                <a:solidFill>
                  <a:schemeClr val="bg1"/>
                </a:solidFill>
              </a:rPr>
              <a:t>Zz</a:t>
            </a:r>
            <a:r>
              <a:rPr lang="en-US" sz="8800" dirty="0">
                <a:solidFill>
                  <a:srgbClr val="3399FF"/>
                </a:solidFill>
              </a:rPr>
              <a:t>   </a:t>
            </a:r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27" name="Rectangle 26"/>
          <p:cNvSpPr/>
          <p:nvPr/>
        </p:nvSpPr>
        <p:spPr>
          <a:xfrm>
            <a:off x="9029701" y="3047859"/>
            <a:ext cx="2324100" cy="689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watch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მაჯის საათი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86026" y="5578406"/>
            <a:ext cx="1905000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fox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მელია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87205" y="5615024"/>
            <a:ext cx="1792784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yo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yo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იო იო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93500" y="5633322"/>
            <a:ext cx="2219324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zebra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ზებრა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7185" y="3057374"/>
            <a:ext cx="1905000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violin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ვიოლინო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2777" y="3108363"/>
            <a:ext cx="1792784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umbrella</a:t>
            </a:r>
          </a:p>
          <a:p>
            <a:pPr algn="ctr"/>
            <a:r>
              <a:rPr lang="ka-GE" sz="2000" b="1">
                <a:solidFill>
                  <a:schemeClr val="bg1"/>
                </a:solidFill>
              </a:rPr>
              <a:t>ქოლგა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2" name="Google Shape;90;p1">
            <a:extLst>
              <a:ext uri="{FF2B5EF4-FFF2-40B4-BE49-F238E27FC236}">
                <a16:creationId xmlns:a16="http://schemas.microsoft.com/office/drawing/2014/main" id="{E1EFC3C7-507D-2E4A-B5EF-54F865ED873D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99676" y="27040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3660C3-29F0-4B4A-AEB1-BE7014F748E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474" y="270408"/>
            <a:ext cx="2376972" cy="968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45" y="1694329"/>
            <a:ext cx="1635716" cy="1327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46" y="1318735"/>
            <a:ext cx="1663139" cy="1882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85" y="965454"/>
            <a:ext cx="1550818" cy="253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25" y="3861033"/>
            <a:ext cx="1508097" cy="1707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08" y="3921559"/>
            <a:ext cx="1502044" cy="1700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24" y="3861033"/>
            <a:ext cx="1592800" cy="18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968C58-30E3-6440-A441-4C47580A408E}"/>
              </a:ext>
            </a:extLst>
          </p:cNvPr>
          <p:cNvSpPr/>
          <p:nvPr/>
        </p:nvSpPr>
        <p:spPr>
          <a:xfrm>
            <a:off x="1216658" y="1825624"/>
            <a:ext cx="10045509" cy="1434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6660" y="1825625"/>
            <a:ext cx="101371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Put the pictures in order according to the alphabet</a:t>
            </a:r>
          </a:p>
          <a:p>
            <a:pPr marL="0" indent="0">
              <a:buNone/>
            </a:pPr>
            <a:r>
              <a:rPr lang="ka-GE" dirty="0">
                <a:solidFill>
                  <a:schemeClr val="bg1"/>
                </a:solidFill>
              </a:rPr>
              <a:t>დაალაგეთ სურათები თანმიმდევრულად ანბანის მიხედვით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B209EB-83FD-2F47-8A3F-02603AC99A0D}"/>
              </a:ext>
            </a:extLst>
          </p:cNvPr>
          <p:cNvSpPr/>
          <p:nvPr/>
        </p:nvSpPr>
        <p:spPr>
          <a:xfrm>
            <a:off x="8022184" y="270408"/>
            <a:ext cx="2256135" cy="1037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6145619" y="-271885"/>
            <a:ext cx="6039592" cy="1579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Activity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აქტივობა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6069" t="27546" r="78931" b="65953"/>
          <a:stretch/>
        </p:blipFill>
        <p:spPr>
          <a:xfrm>
            <a:off x="2981283" y="3568403"/>
            <a:ext cx="553492" cy="3522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/>
          <a:srcRect l="25622" t="27621" r="67070" b="65555"/>
          <a:stretch/>
        </p:blipFill>
        <p:spPr>
          <a:xfrm>
            <a:off x="5253014" y="3590704"/>
            <a:ext cx="720117" cy="3782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/>
          <a:srcRect l="8831" t="38955" r="86543" b="55075"/>
          <a:stretch/>
        </p:blipFill>
        <p:spPr>
          <a:xfrm>
            <a:off x="843960" y="3591616"/>
            <a:ext cx="481662" cy="3495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/>
          <a:srcRect l="23980" t="38558" r="71841" b="55870"/>
          <a:stretch/>
        </p:blipFill>
        <p:spPr>
          <a:xfrm>
            <a:off x="9212395" y="3471275"/>
            <a:ext cx="480245" cy="3782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/>
          <a:srcRect l="16518" t="38159" r="78930" b="54544"/>
          <a:stretch/>
        </p:blipFill>
        <p:spPr>
          <a:xfrm>
            <a:off x="11136573" y="3507603"/>
            <a:ext cx="428017" cy="385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/>
          <a:srcRect l="8681" t="27148" r="86127" b="66059"/>
          <a:stretch/>
        </p:blipFill>
        <p:spPr>
          <a:xfrm>
            <a:off x="7229387" y="3483116"/>
            <a:ext cx="543975" cy="376920"/>
          </a:xfrm>
          <a:prstGeom prst="rect">
            <a:avLst/>
          </a:prstGeom>
        </p:spPr>
      </p:pic>
      <p:pic>
        <p:nvPicPr>
          <p:cNvPr id="20" name="Google Shape;90;p1">
            <a:extLst>
              <a:ext uri="{FF2B5EF4-FFF2-40B4-BE49-F238E27FC236}">
                <a16:creationId xmlns:a16="http://schemas.microsoft.com/office/drawing/2014/main" id="{CBB65C31-2E8E-3A48-9B55-C0D78218DA84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99676" y="27040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937B88-8CBC-B744-BE04-42825C03089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474" y="270408"/>
            <a:ext cx="2376972" cy="968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5" y="3483116"/>
            <a:ext cx="1695970" cy="1919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78" y="3817795"/>
            <a:ext cx="1724091" cy="1951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02" y="3732370"/>
            <a:ext cx="1927150" cy="2077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86" y="3981089"/>
            <a:ext cx="1435563" cy="16249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18" y="3598947"/>
            <a:ext cx="1795592" cy="20970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694" y="3667550"/>
            <a:ext cx="1322340" cy="14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D31D8D-FCC2-F04E-8E89-1F90EDBE4E71}"/>
              </a:ext>
            </a:extLst>
          </p:cNvPr>
          <p:cNvSpPr/>
          <p:nvPr/>
        </p:nvSpPr>
        <p:spPr>
          <a:xfrm>
            <a:off x="7338349" y="219919"/>
            <a:ext cx="3682171" cy="118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6145619" y="-271885"/>
            <a:ext cx="6039592" cy="1579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Correct Answer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სწორი პასუხი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8831" t="38955" r="86543" b="55075"/>
          <a:stretch/>
        </p:blipFill>
        <p:spPr>
          <a:xfrm>
            <a:off x="7008210" y="3041795"/>
            <a:ext cx="481662" cy="3495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/>
          <a:srcRect l="16069" t="27546" r="78931" b="65953"/>
          <a:stretch/>
        </p:blipFill>
        <p:spPr>
          <a:xfrm>
            <a:off x="2824333" y="3105188"/>
            <a:ext cx="481661" cy="3522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/>
          <a:srcRect l="25622" t="27621" r="67070" b="65555"/>
          <a:stretch/>
        </p:blipFill>
        <p:spPr>
          <a:xfrm>
            <a:off x="4833241" y="3097369"/>
            <a:ext cx="720117" cy="3782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/>
          <a:srcRect l="23980" t="38558" r="71841" b="55870"/>
          <a:stretch/>
        </p:blipFill>
        <p:spPr>
          <a:xfrm>
            <a:off x="11164240" y="3065945"/>
            <a:ext cx="504331" cy="3782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/>
          <a:srcRect l="16518" t="38159" r="78930" b="54544"/>
          <a:stretch/>
        </p:blipFill>
        <p:spPr>
          <a:xfrm>
            <a:off x="9255734" y="3071531"/>
            <a:ext cx="428017" cy="385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/>
          <a:srcRect l="8681" t="27148" r="86127" b="66059"/>
          <a:stretch/>
        </p:blipFill>
        <p:spPr>
          <a:xfrm>
            <a:off x="1015189" y="3125196"/>
            <a:ext cx="452654" cy="333111"/>
          </a:xfrm>
          <a:prstGeom prst="rect">
            <a:avLst/>
          </a:prstGeom>
        </p:spPr>
      </p:pic>
      <p:pic>
        <p:nvPicPr>
          <p:cNvPr id="23" name="Google Shape;90;p1">
            <a:extLst>
              <a:ext uri="{FF2B5EF4-FFF2-40B4-BE49-F238E27FC236}">
                <a16:creationId xmlns:a16="http://schemas.microsoft.com/office/drawing/2014/main" id="{F8D8179D-F051-184A-8EE6-6245BB339427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99676" y="27040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C3D67E-3943-B645-9070-D6F9E78A5B7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474" y="270408"/>
            <a:ext cx="2376972" cy="968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6" y="3709551"/>
            <a:ext cx="1381967" cy="1564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24" y="3391388"/>
            <a:ext cx="1732147" cy="1960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71" y="3332161"/>
            <a:ext cx="2025051" cy="1900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59" y="3559383"/>
            <a:ext cx="1470557" cy="1664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75" y="3303410"/>
            <a:ext cx="1688258" cy="1910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438" y="3248577"/>
            <a:ext cx="1775604" cy="20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8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7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6000" b="1" dirty="0">
                <a:solidFill>
                  <a:srgbClr val="10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 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Ff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6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Hh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Ii              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Jj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Kk</a:t>
            </a: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6000" b="1" dirty="0" err="1">
                <a:solidFill>
                  <a:srgbClr val="10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Qq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6000" b="1" dirty="0">
                <a:solidFill>
                  <a:srgbClr val="10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Rr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sz="6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 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Vv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Yy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Zz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3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 b="4053"/>
          <a:stretch/>
        </p:blipFill>
        <p:spPr>
          <a:xfrm>
            <a:off x="465833" y="241977"/>
            <a:ext cx="11276269" cy="63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3596667"/>
            <a:ext cx="12192001" cy="2094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5C7D04-46D4-D540-AC2A-22F0D611DE0E}"/>
              </a:ext>
            </a:extLst>
          </p:cNvPr>
          <p:cNvSpPr/>
          <p:nvPr/>
        </p:nvSpPr>
        <p:spPr>
          <a:xfrm>
            <a:off x="1216659" y="3596667"/>
            <a:ext cx="9595413" cy="952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6660" y="1694330"/>
            <a:ext cx="10318848" cy="55641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Make your first name using pictures - </a:t>
            </a:r>
            <a:r>
              <a:rPr lang="ka-GE" dirty="0">
                <a:solidFill>
                  <a:schemeClr val="bg1"/>
                </a:solidFill>
              </a:rPr>
              <a:t>ააწყვეთ თქვენი სახელი სურათების გამოყენებით.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9E04BB-E8E6-3D4D-8A1C-9EB5443CA198}"/>
              </a:ext>
            </a:extLst>
          </p:cNvPr>
          <p:cNvSpPr/>
          <p:nvPr/>
        </p:nvSpPr>
        <p:spPr>
          <a:xfrm>
            <a:off x="6898511" y="270408"/>
            <a:ext cx="4455289" cy="1423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6095999" y="-397594"/>
            <a:ext cx="6165724" cy="196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Homework</a:t>
            </a:r>
          </a:p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საშინაო დავალება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A4ED3E31-0491-AE4A-8698-29DCFB62340D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99676" y="27040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27999F-2953-F842-B3CC-D2DEB60664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474" y="270408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5134708"/>
            <a:ext cx="10515600" cy="106914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Elephant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098" y="913698"/>
            <a:ext cx="5355802" cy="4221010"/>
          </a:xfrm>
          <a:prstGeom prst="rect">
            <a:avLst/>
          </a:prstGeom>
        </p:spPr>
      </p:pic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A4ED3E31-0491-AE4A-8698-29DCFB62340D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99676" y="27040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27999F-2953-F842-B3CC-D2DEB60664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474" y="270408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2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74</Words>
  <Application>Microsoft Office PowerPoint</Application>
  <PresentationFormat>Widescreen</PresentationFormat>
  <Paragraphs>49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Elephant</vt:lpstr>
      <vt:lpstr>Train</vt:lpstr>
      <vt:lpstr>Octopus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220</cp:revision>
  <dcterms:created xsi:type="dcterms:W3CDTF">2020-04-09T12:21:27Z</dcterms:created>
  <dcterms:modified xsi:type="dcterms:W3CDTF">2020-10-05T05:08:18Z</dcterms:modified>
</cp:coreProperties>
</file>