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31" r:id="rId3"/>
    <p:sldId id="334" r:id="rId4"/>
    <p:sldId id="366" r:id="rId5"/>
    <p:sldId id="336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44" r:id="rId14"/>
    <p:sldId id="345" r:id="rId15"/>
    <p:sldId id="346" r:id="rId16"/>
    <p:sldId id="347" r:id="rId17"/>
    <p:sldId id="348" r:id="rId18"/>
    <p:sldId id="354" r:id="rId19"/>
    <p:sldId id="350" r:id="rId20"/>
    <p:sldId id="351" r:id="rId21"/>
    <p:sldId id="365" r:id="rId22"/>
    <p:sldId id="35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00202"/>
    <a:srgbClr val="FF0066"/>
    <a:srgbClr val="0066FF"/>
    <a:srgbClr val="008000"/>
    <a:srgbClr val="00CC00"/>
    <a:srgbClr val="00FF00"/>
    <a:srgbClr val="ECEAE1"/>
    <a:srgbClr val="108B18"/>
    <a:srgbClr val="E0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3978" autoAdjust="0"/>
  </p:normalViewPr>
  <p:slideViewPr>
    <p:cSldViewPr snapToGrid="0">
      <p:cViewPr varScale="1">
        <p:scale>
          <a:sx n="108" d="100"/>
          <a:sy n="108" d="100"/>
        </p:scale>
        <p:origin x="5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</a:rPr>
            <a:t>Main </a:t>
          </a:r>
          <a:r>
            <a:rPr lang="ka-GE" dirty="0">
              <a:latin typeface="+mn-lt"/>
            </a:rPr>
            <a:t>themes</a:t>
          </a:r>
          <a:r>
            <a:rPr lang="ka-GE" dirty="0"/>
            <a:t>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pPr>
            <a:buNone/>
          </a:pPr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pPr>
            <a:buNone/>
          </a:pPr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ka-GE" dirty="0">
              <a:cs typeface="Calibri" panose="020F0502020204030204" pitchFamily="34" charset="0"/>
            </a:rPr>
            <a:t>Characters - 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pPr>
            <a:buNone/>
          </a:pPr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Vocabulary</a:t>
          </a:r>
        </a:p>
        <a:p>
          <a:r>
            <a:rPr lang="ka-GE" dirty="0" smtClean="0">
              <a:latin typeface="+mj-lt"/>
            </a:rPr>
            <a:t>ლექსიკა</a:t>
          </a:r>
          <a:endParaRPr lang="ka-GE" dirty="0">
            <a:latin typeface="+mj-lt"/>
          </a:endParaRP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dashing (adj.) </a:t>
          </a:r>
          <a:endParaRPr lang="en-US" sz="1800" dirty="0">
            <a:latin typeface="+mn-lt"/>
          </a:endParaRP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impoverished (adj.) </a:t>
          </a:r>
          <a:endParaRPr lang="en-US" sz="1800" dirty="0">
            <a:latin typeface="+mn-lt"/>
          </a:endParaRP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clandestine</a:t>
          </a:r>
          <a:r>
            <a:rPr lang="ka-GE" sz="1800" dirty="0" smtClean="0">
              <a:latin typeface="+mn-lt"/>
            </a:rPr>
            <a:t> (</a:t>
          </a:r>
          <a:r>
            <a:rPr lang="en-US" sz="1800" dirty="0" smtClean="0">
              <a:latin typeface="+mn-lt"/>
            </a:rPr>
            <a:t>adj.)</a:t>
          </a:r>
          <a:endParaRPr lang="en-US" sz="1800" dirty="0">
            <a:latin typeface="+mn-lt"/>
          </a:endParaRP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misjudgment</a:t>
          </a:r>
          <a:r>
            <a:rPr lang="ka-GE" sz="1800" dirty="0" smtClean="0">
              <a:latin typeface="+mn-lt"/>
            </a:rPr>
            <a:t> (</a:t>
          </a:r>
          <a:r>
            <a:rPr lang="en-US" sz="1800" dirty="0" smtClean="0">
              <a:latin typeface="+mn-lt"/>
            </a:rPr>
            <a:t>n</a:t>
          </a:r>
          <a:r>
            <a:rPr lang="ka-GE" sz="1800" dirty="0" smtClean="0">
              <a:latin typeface="+mn-lt"/>
            </a:rPr>
            <a:t>.)</a:t>
          </a:r>
          <a:endParaRPr lang="en-US" sz="180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long-standing (adj.)</a:t>
          </a:r>
          <a:endParaRPr lang="en-US" sz="1800" dirty="0">
            <a:latin typeface="+mn-lt"/>
          </a:endParaRP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limbo (n.)</a:t>
          </a:r>
          <a:endParaRPr lang="en-US" sz="1800" dirty="0">
            <a:latin typeface="+mn-lt"/>
          </a:endParaRP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discretion  (n.)</a:t>
          </a:r>
          <a:endParaRPr lang="en-US" sz="1800" dirty="0">
            <a:latin typeface="+mn-lt"/>
          </a:endParaRP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to snub (v.)</a:t>
          </a:r>
          <a:endParaRPr lang="en-US" sz="1800" dirty="0">
            <a:latin typeface="+mn-lt"/>
          </a:endParaRP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 custScaleX="152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23128" custRadScaleRad="163980" custRadScaleInc="39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40770" custRadScaleRad="140775" custRadScaleInc="-16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15662" custScaleY="97282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RadScaleRad="80326" custRadScaleInc="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19828" custRadScaleRad="162560" custRadScaleInc="64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07104" custScaleY="88790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782599C8-714F-4FBA-986E-D83B83CD7EA3}" type="presOf" srcId="{C628433B-CE61-44E7-87B2-490563E4585D}" destId="{7FD80FC6-6F90-4979-BC08-4533BCEA0C4A}" srcOrd="0" destOrd="0" presId="urn:microsoft.com/office/officeart/2005/8/layout/radial1"/>
    <dgm:cxn modelId="{FE686CC7-FC45-460A-A3F9-5AA275C7E429}" type="presOf" srcId="{C2808D47-944A-40EE-9D74-D8646357B3A0}" destId="{B86A3D4F-8D1A-4534-8794-0FF8F8C4D050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4350E7DD-BEED-47BE-A72F-815EEF8585BC}" type="presOf" srcId="{2340F9DA-3D82-4DF1-BC07-421692E421DF}" destId="{97AC90F4-D3E1-4720-BB64-3FFA7FF91885}" srcOrd="0" destOrd="0" presId="urn:microsoft.com/office/officeart/2005/8/layout/radial1"/>
    <dgm:cxn modelId="{1E3EEC94-09D9-4D96-9F11-2A175B6A6F01}" type="presOf" srcId="{31F7A6C7-C8B8-4553-BC63-88919F1CB69C}" destId="{37118DB8-5C7C-4B41-97AF-D2A2553362FB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C2D7F012-3862-4DA8-9C13-BBD9DFD43CAF}" type="presOf" srcId="{884A0726-A1DA-4942-84CF-47333059DFD7}" destId="{31F16129-0CC8-9C4A-B4E8-B63C962C64F8}" srcOrd="0" destOrd="0" presId="urn:microsoft.com/office/officeart/2005/8/layout/radial1"/>
    <dgm:cxn modelId="{B4F5A6EC-D1B5-4107-B4A7-35EA43532048}" type="presOf" srcId="{C628433B-CE61-44E7-87B2-490563E4585D}" destId="{53BA976A-21D2-4E79-AA69-42A5461254EC}" srcOrd="1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3A6F8B9F-E4C1-4C99-8145-B078BF5CB6C7}" type="presOf" srcId="{9203F18D-C717-46AB-AACA-EDAB174FDEBB}" destId="{3A0435BC-BDEF-411D-855F-37BC47513DCD}" srcOrd="1" destOrd="0" presId="urn:microsoft.com/office/officeart/2005/8/layout/radial1"/>
    <dgm:cxn modelId="{E84187B0-9457-47E5-A4F9-FF6ACA688C79}" type="presOf" srcId="{4490E547-5321-4A95-B07E-744E350A7B50}" destId="{3198107D-E06C-4F50-9936-ECD0B96942C2}" srcOrd="1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DC317397-5E41-4DEF-B7EA-C47DFA905146}" type="presOf" srcId="{3785B9AA-4F03-412C-B26E-7C71707BAAC4}" destId="{89784778-3332-4966-BEC1-4DC32A0B73BA}" srcOrd="1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52B3AE2E-01B6-433B-B4DA-78A0C07A992D}" type="presOf" srcId="{40716840-A87F-4FB0-A0A4-83FAE3443EB6}" destId="{60CA6584-FB95-416B-AC47-B171AC9DC8F6}" srcOrd="0" destOrd="0" presId="urn:microsoft.com/office/officeart/2005/8/layout/radial1"/>
    <dgm:cxn modelId="{799E97BA-D079-4B77-9794-B6B59B54A9B1}" type="presOf" srcId="{A4208551-2FC2-40A8-A709-A078DB392150}" destId="{D4612FAB-49A0-42B4-BCFC-2FF51D7493EE}" srcOrd="0" destOrd="0" presId="urn:microsoft.com/office/officeart/2005/8/layout/radial1"/>
    <dgm:cxn modelId="{807E18E3-7341-4F46-A3CB-B14E3002062D}" type="presOf" srcId="{4490E547-5321-4A95-B07E-744E350A7B50}" destId="{0B1A478D-C929-4B8D-8C55-DBD98AD384D9}" srcOrd="0" destOrd="0" presId="urn:microsoft.com/office/officeart/2005/8/layout/radial1"/>
    <dgm:cxn modelId="{5D73DB54-B4BC-4521-A7C6-3FAC59F608F4}" type="presOf" srcId="{9203F18D-C717-46AB-AACA-EDAB174FDEBB}" destId="{C455CC8C-6CE2-4876-8AF7-933EAB8950E9}" srcOrd="0" destOrd="0" presId="urn:microsoft.com/office/officeart/2005/8/layout/radial1"/>
    <dgm:cxn modelId="{5BCFA574-F68F-4BA1-9E0A-0DF5794EF8B4}" type="presOf" srcId="{03F97FFF-303A-5E4D-A645-BCFF0246749F}" destId="{B8E30B2C-2573-7B47-8F95-EBE86248F25B}" srcOrd="0" destOrd="0" presId="urn:microsoft.com/office/officeart/2005/8/layout/radial1"/>
    <dgm:cxn modelId="{65592280-73B0-4D1F-BC50-5FF1ABB2E8D9}" type="presOf" srcId="{710A0D94-0504-4E16-9827-ED5BE4BBE01F}" destId="{79CCF70B-B7B2-4330-95B9-A52A5E6F8B08}" srcOrd="0" destOrd="0" presId="urn:microsoft.com/office/officeart/2005/8/layout/radial1"/>
    <dgm:cxn modelId="{C4BC2700-7BC5-4E20-9A70-F8A44E13186C}" type="presOf" srcId="{FD81B9F5-E7F5-4AEB-BFD9-F5E2B1168856}" destId="{590263F0-6B47-4D81-ADFB-30DE3EA68C42}" srcOrd="0" destOrd="0" presId="urn:microsoft.com/office/officeart/2005/8/layout/radial1"/>
    <dgm:cxn modelId="{8C442F01-5E07-463A-B888-C473F35C6C33}" type="presOf" srcId="{A4208551-2FC2-40A8-A709-A078DB392150}" destId="{E87B9216-6BA2-4FEB-A893-B5EFB9F18B76}" srcOrd="1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AAB2BA37-6E4B-4F4B-9A45-049E933DA74E}" type="presOf" srcId="{E38DB001-42A2-48D2-9EA1-7B65E582F524}" destId="{7E41AABE-D5ED-472C-B971-FEDB7103D646}" srcOrd="0" destOrd="0" presId="urn:microsoft.com/office/officeart/2005/8/layout/radial1"/>
    <dgm:cxn modelId="{298ACD19-4CBE-473D-AEE3-EEC587D3B1BF}" type="presOf" srcId="{967F09E1-8255-44B9-9303-E7FEA29D2E82}" destId="{D41E153F-26E4-4E04-951D-A7F71B95760C}" srcOrd="0" destOrd="0" presId="urn:microsoft.com/office/officeart/2005/8/layout/radial1"/>
    <dgm:cxn modelId="{6A0351DC-8413-4996-86FE-C01CA665BE56}" type="presOf" srcId="{FD81B9F5-E7F5-4AEB-BFD9-F5E2B1168856}" destId="{11C3302F-DAFE-4622-8BCE-ED588D42F7C4}" srcOrd="1" destOrd="0" presId="urn:microsoft.com/office/officeart/2005/8/layout/radial1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188C1D81-E588-4A5D-943D-9A8667F18EB6}" type="presOf" srcId="{FE6886E2-ADD3-43C4-9DA9-83B127DBDE26}" destId="{8AD78741-3BC3-458E-8A9A-DAB0A9FDFE23}" srcOrd="0" destOrd="0" presId="urn:microsoft.com/office/officeart/2005/8/layout/radial1"/>
    <dgm:cxn modelId="{19176F5B-6D4D-47BE-93B1-72F5B94BAFD4}" type="presOf" srcId="{CBD414B6-AF24-4CF8-80FF-C81C55690D14}" destId="{11EB1C63-9875-4E49-B468-ABE1B96C95F7}" srcOrd="0" destOrd="0" presId="urn:microsoft.com/office/officeart/2005/8/layout/radial1"/>
    <dgm:cxn modelId="{50B39156-E08C-48C9-84D4-FA493754E329}" type="presOf" srcId="{710A0D94-0504-4E16-9827-ED5BE4BBE01F}" destId="{328EA4A5-1829-416A-A658-0E1218B98418}" srcOrd="1" destOrd="0" presId="urn:microsoft.com/office/officeart/2005/8/layout/radial1"/>
    <dgm:cxn modelId="{E711C748-D029-4074-BB2A-C3B51F296A47}" type="presOf" srcId="{CBD414B6-AF24-4CF8-80FF-C81C55690D14}" destId="{E95C308E-0CE6-40EB-A5E4-B0E50889ADBC}" srcOrd="1" destOrd="0" presId="urn:microsoft.com/office/officeart/2005/8/layout/radial1"/>
    <dgm:cxn modelId="{662A67F7-3450-4FDF-8DD4-2731212A1C36}" type="presOf" srcId="{3785B9AA-4F03-412C-B26E-7C71707BAAC4}" destId="{B9A95E8E-6E90-44AE-B6F0-582FC19101EA}" srcOrd="0" destOrd="0" presId="urn:microsoft.com/office/officeart/2005/8/layout/radial1"/>
    <dgm:cxn modelId="{8A2D40FE-778A-4239-994D-64DD2C8FB5A2}" type="presOf" srcId="{CAE71A80-DC2B-4DAA-99D8-C922C759B791}" destId="{14FED8F7-C96E-4157-AE78-8507ED613C46}" srcOrd="0" destOrd="0" presId="urn:microsoft.com/office/officeart/2005/8/layout/radial1"/>
    <dgm:cxn modelId="{02BD5F1F-1580-4ED3-8483-3889B251277B}" type="presParOf" srcId="{31F16129-0CC8-9C4A-B4E8-B63C962C64F8}" destId="{B8E30B2C-2573-7B47-8F95-EBE86248F25B}" srcOrd="0" destOrd="0" presId="urn:microsoft.com/office/officeart/2005/8/layout/radial1"/>
    <dgm:cxn modelId="{C603372B-08E2-49E8-836C-09491D194DF5}" type="presParOf" srcId="{31F16129-0CC8-9C4A-B4E8-B63C962C64F8}" destId="{B9A95E8E-6E90-44AE-B6F0-582FC19101EA}" srcOrd="1" destOrd="0" presId="urn:microsoft.com/office/officeart/2005/8/layout/radial1"/>
    <dgm:cxn modelId="{41DEAAF8-0F21-48F3-A7A0-77C505DD457E}" type="presParOf" srcId="{B9A95E8E-6E90-44AE-B6F0-582FC19101EA}" destId="{89784778-3332-4966-BEC1-4DC32A0B73BA}" srcOrd="0" destOrd="0" presId="urn:microsoft.com/office/officeart/2005/8/layout/radial1"/>
    <dgm:cxn modelId="{396D76A6-6C5F-4CFF-9519-C14F6432D27E}" type="presParOf" srcId="{31F16129-0CC8-9C4A-B4E8-B63C962C64F8}" destId="{60CA6584-FB95-416B-AC47-B171AC9DC8F6}" srcOrd="2" destOrd="0" presId="urn:microsoft.com/office/officeart/2005/8/layout/radial1"/>
    <dgm:cxn modelId="{4E8B9473-5ABA-41D6-A006-B77BABFCD5C0}" type="presParOf" srcId="{31F16129-0CC8-9C4A-B4E8-B63C962C64F8}" destId="{79CCF70B-B7B2-4330-95B9-A52A5E6F8B08}" srcOrd="3" destOrd="0" presId="urn:microsoft.com/office/officeart/2005/8/layout/radial1"/>
    <dgm:cxn modelId="{C2605B18-F70B-431C-BCD0-70CE586BF570}" type="presParOf" srcId="{79CCF70B-B7B2-4330-95B9-A52A5E6F8B08}" destId="{328EA4A5-1829-416A-A658-0E1218B98418}" srcOrd="0" destOrd="0" presId="urn:microsoft.com/office/officeart/2005/8/layout/radial1"/>
    <dgm:cxn modelId="{98CE8095-6AC3-446A-97D6-C8652D6C6360}" type="presParOf" srcId="{31F16129-0CC8-9C4A-B4E8-B63C962C64F8}" destId="{8AD78741-3BC3-458E-8A9A-DAB0A9FDFE23}" srcOrd="4" destOrd="0" presId="urn:microsoft.com/office/officeart/2005/8/layout/radial1"/>
    <dgm:cxn modelId="{F00F06C1-554A-4A30-AF06-24707664D868}" type="presParOf" srcId="{31F16129-0CC8-9C4A-B4E8-B63C962C64F8}" destId="{C455CC8C-6CE2-4876-8AF7-933EAB8950E9}" srcOrd="5" destOrd="0" presId="urn:microsoft.com/office/officeart/2005/8/layout/radial1"/>
    <dgm:cxn modelId="{5F7A02D3-487B-4F2F-8E6A-A9BE5BABF649}" type="presParOf" srcId="{C455CC8C-6CE2-4876-8AF7-933EAB8950E9}" destId="{3A0435BC-BDEF-411D-855F-37BC47513DCD}" srcOrd="0" destOrd="0" presId="urn:microsoft.com/office/officeart/2005/8/layout/radial1"/>
    <dgm:cxn modelId="{814996CE-9B3F-43D3-87BA-1ADF498046A7}" type="presParOf" srcId="{31F16129-0CC8-9C4A-B4E8-B63C962C64F8}" destId="{14FED8F7-C96E-4157-AE78-8507ED613C46}" srcOrd="6" destOrd="0" presId="urn:microsoft.com/office/officeart/2005/8/layout/radial1"/>
    <dgm:cxn modelId="{8EF365C1-74FF-4465-9A0F-7140B069E2B8}" type="presParOf" srcId="{31F16129-0CC8-9C4A-B4E8-B63C962C64F8}" destId="{7FD80FC6-6F90-4979-BC08-4533BCEA0C4A}" srcOrd="7" destOrd="0" presId="urn:microsoft.com/office/officeart/2005/8/layout/radial1"/>
    <dgm:cxn modelId="{08F8B586-CD37-415C-A60C-4153710DAEA8}" type="presParOf" srcId="{7FD80FC6-6F90-4979-BC08-4533BCEA0C4A}" destId="{53BA976A-21D2-4E79-AA69-42A5461254EC}" srcOrd="0" destOrd="0" presId="urn:microsoft.com/office/officeart/2005/8/layout/radial1"/>
    <dgm:cxn modelId="{F2E04BF0-A9DF-4D44-A84A-20E24D2E4D51}" type="presParOf" srcId="{31F16129-0CC8-9C4A-B4E8-B63C962C64F8}" destId="{97AC90F4-D3E1-4720-BB64-3FFA7FF91885}" srcOrd="8" destOrd="0" presId="urn:microsoft.com/office/officeart/2005/8/layout/radial1"/>
    <dgm:cxn modelId="{8048B616-A3BF-4190-B927-E8DF4CAA63BE}" type="presParOf" srcId="{31F16129-0CC8-9C4A-B4E8-B63C962C64F8}" destId="{590263F0-6B47-4D81-ADFB-30DE3EA68C42}" srcOrd="9" destOrd="0" presId="urn:microsoft.com/office/officeart/2005/8/layout/radial1"/>
    <dgm:cxn modelId="{BB4FDB7F-FEC8-4D6B-8480-6263762F2861}" type="presParOf" srcId="{590263F0-6B47-4D81-ADFB-30DE3EA68C42}" destId="{11C3302F-DAFE-4622-8BCE-ED588D42F7C4}" srcOrd="0" destOrd="0" presId="urn:microsoft.com/office/officeart/2005/8/layout/radial1"/>
    <dgm:cxn modelId="{554A0913-D85E-4969-8D15-5D37BCC05EFC}" type="presParOf" srcId="{31F16129-0CC8-9C4A-B4E8-B63C962C64F8}" destId="{7E41AABE-D5ED-472C-B971-FEDB7103D646}" srcOrd="10" destOrd="0" presId="urn:microsoft.com/office/officeart/2005/8/layout/radial1"/>
    <dgm:cxn modelId="{5C95AC49-6233-482B-82A7-8A0EA25901B5}" type="presParOf" srcId="{31F16129-0CC8-9C4A-B4E8-B63C962C64F8}" destId="{0B1A478D-C929-4B8D-8C55-DBD98AD384D9}" srcOrd="11" destOrd="0" presId="urn:microsoft.com/office/officeart/2005/8/layout/radial1"/>
    <dgm:cxn modelId="{EC0ED41C-C538-4257-8D28-1370655F13DF}" type="presParOf" srcId="{0B1A478D-C929-4B8D-8C55-DBD98AD384D9}" destId="{3198107D-E06C-4F50-9936-ECD0B96942C2}" srcOrd="0" destOrd="0" presId="urn:microsoft.com/office/officeart/2005/8/layout/radial1"/>
    <dgm:cxn modelId="{1DC4BED2-9EC6-4387-B82F-C315746B3814}" type="presParOf" srcId="{31F16129-0CC8-9C4A-B4E8-B63C962C64F8}" destId="{37118DB8-5C7C-4B41-97AF-D2A2553362FB}" srcOrd="12" destOrd="0" presId="urn:microsoft.com/office/officeart/2005/8/layout/radial1"/>
    <dgm:cxn modelId="{F8E9473C-48A4-4C44-A557-9BDD90F446E7}" type="presParOf" srcId="{31F16129-0CC8-9C4A-B4E8-B63C962C64F8}" destId="{11EB1C63-9875-4E49-B468-ABE1B96C95F7}" srcOrd="13" destOrd="0" presId="urn:microsoft.com/office/officeart/2005/8/layout/radial1"/>
    <dgm:cxn modelId="{35C4BA27-CF36-4596-B2A3-0F543BDE1ED2}" type="presParOf" srcId="{11EB1C63-9875-4E49-B468-ABE1B96C95F7}" destId="{E95C308E-0CE6-40EB-A5E4-B0E50889ADBC}" srcOrd="0" destOrd="0" presId="urn:microsoft.com/office/officeart/2005/8/layout/radial1"/>
    <dgm:cxn modelId="{9FC1BBCE-9405-4767-8889-9C26D185600B}" type="presParOf" srcId="{31F16129-0CC8-9C4A-B4E8-B63C962C64F8}" destId="{D41E153F-26E4-4E04-951D-A7F71B95760C}" srcOrd="14" destOrd="0" presId="urn:microsoft.com/office/officeart/2005/8/layout/radial1"/>
    <dgm:cxn modelId="{EC719286-3419-4E9F-BF98-C21A7F97F71E}" type="presParOf" srcId="{31F16129-0CC8-9C4A-B4E8-B63C962C64F8}" destId="{D4612FAB-49A0-42B4-BCFC-2FF51D7493EE}" srcOrd="15" destOrd="0" presId="urn:microsoft.com/office/officeart/2005/8/layout/radial1"/>
    <dgm:cxn modelId="{8DDA5A0F-D1AC-4C25-848A-0CD0E571A1AE}" type="presParOf" srcId="{D4612FAB-49A0-42B4-BCFC-2FF51D7493EE}" destId="{E87B9216-6BA2-4FEB-A893-B5EFB9F18B76}" srcOrd="0" destOrd="0" presId="urn:microsoft.com/office/officeart/2005/8/layout/radial1"/>
    <dgm:cxn modelId="{567EC30C-1D6D-4578-B5CC-76B87F7CA549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Vocabulary</a:t>
          </a:r>
        </a:p>
        <a:p>
          <a:r>
            <a:rPr lang="ka-GE" dirty="0" smtClean="0">
              <a:latin typeface="+mj-lt"/>
            </a:rPr>
            <a:t>ლექსიკა</a:t>
          </a:r>
          <a:endParaRPr lang="ka-GE" dirty="0">
            <a:latin typeface="+mj-lt"/>
          </a:endParaRP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dashing (adj.) </a:t>
          </a:r>
          <a:endParaRPr lang="en-US" sz="1800" dirty="0">
            <a:latin typeface="+mn-lt"/>
          </a:endParaRP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impoverished (adj.) </a:t>
          </a:r>
          <a:endParaRPr lang="en-US" sz="1800" dirty="0">
            <a:latin typeface="+mn-lt"/>
          </a:endParaRP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clandestine</a:t>
          </a:r>
          <a:r>
            <a:rPr lang="ka-GE" sz="1800" dirty="0" smtClean="0">
              <a:latin typeface="+mn-lt"/>
            </a:rPr>
            <a:t> (</a:t>
          </a:r>
          <a:r>
            <a:rPr lang="en-US" sz="1800" dirty="0" smtClean="0">
              <a:latin typeface="+mn-lt"/>
            </a:rPr>
            <a:t>adj.)</a:t>
          </a:r>
          <a:endParaRPr lang="en-US" sz="1800" dirty="0">
            <a:latin typeface="+mn-lt"/>
          </a:endParaRP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misjudgment</a:t>
          </a:r>
          <a:r>
            <a:rPr lang="ka-GE" sz="1800" dirty="0" smtClean="0">
              <a:latin typeface="+mn-lt"/>
            </a:rPr>
            <a:t> (</a:t>
          </a:r>
          <a:r>
            <a:rPr lang="en-US" sz="1800" dirty="0" smtClean="0">
              <a:latin typeface="+mn-lt"/>
            </a:rPr>
            <a:t>n</a:t>
          </a:r>
          <a:r>
            <a:rPr lang="ka-GE" sz="1800" dirty="0" smtClean="0">
              <a:latin typeface="+mn-lt"/>
            </a:rPr>
            <a:t>.)</a:t>
          </a:r>
          <a:endParaRPr lang="en-US" sz="180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long-standing (adj.)</a:t>
          </a:r>
          <a:endParaRPr lang="en-US" sz="1800" dirty="0">
            <a:latin typeface="+mn-lt"/>
          </a:endParaRP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limbo (n.)</a:t>
          </a:r>
          <a:endParaRPr lang="en-US" sz="1800" dirty="0">
            <a:latin typeface="+mn-lt"/>
          </a:endParaRP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discretion  (n.)</a:t>
          </a:r>
          <a:endParaRPr lang="en-US" sz="1800" dirty="0">
            <a:latin typeface="+mn-lt"/>
          </a:endParaRP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to snub (v.)</a:t>
          </a:r>
          <a:endParaRPr lang="en-US" sz="1800" dirty="0">
            <a:latin typeface="+mn-lt"/>
          </a:endParaRP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 custScaleX="152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23128" custRadScaleRad="163980" custRadScaleInc="39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40770" custRadScaleRad="140775" custRadScaleInc="-16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15662" custScaleY="97282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RadScaleRad="80326" custRadScaleInc="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19828" custRadScaleRad="162560" custRadScaleInc="64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07104" custScaleY="88790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F5CF907E-904C-42AF-93E5-7DFC9FE32886}" type="presOf" srcId="{C2808D47-944A-40EE-9D74-D8646357B3A0}" destId="{B86A3D4F-8D1A-4534-8794-0FF8F8C4D050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4D281F55-66DD-4196-A1D4-F4DDF5B172F8}" type="presOf" srcId="{CAE71A80-DC2B-4DAA-99D8-C922C759B791}" destId="{14FED8F7-C96E-4157-AE78-8507ED613C46}" srcOrd="0" destOrd="0" presId="urn:microsoft.com/office/officeart/2005/8/layout/radial1"/>
    <dgm:cxn modelId="{4731D6E0-9AE0-44B3-87F7-0B0F53F18774}" type="presOf" srcId="{C628433B-CE61-44E7-87B2-490563E4585D}" destId="{7FD80FC6-6F90-4979-BC08-4533BCEA0C4A}" srcOrd="0" destOrd="0" presId="urn:microsoft.com/office/officeart/2005/8/layout/radial1"/>
    <dgm:cxn modelId="{3035D9A2-FDBE-4F53-B9B5-7BC31AC9686E}" type="presOf" srcId="{A4208551-2FC2-40A8-A709-A078DB392150}" destId="{E87B9216-6BA2-4FEB-A893-B5EFB9F18B76}" srcOrd="1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75EFBCF3-8F52-4789-A32B-66F445727337}" type="presOf" srcId="{9203F18D-C717-46AB-AACA-EDAB174FDEBB}" destId="{3A0435BC-BDEF-411D-855F-37BC47513DCD}" srcOrd="1" destOrd="0" presId="urn:microsoft.com/office/officeart/2005/8/layout/radial1"/>
    <dgm:cxn modelId="{C6A92733-9F21-47EB-B1C5-A05BAFAFA79D}" type="presOf" srcId="{CBD414B6-AF24-4CF8-80FF-C81C55690D14}" destId="{E95C308E-0CE6-40EB-A5E4-B0E50889ADBC}" srcOrd="1" destOrd="0" presId="urn:microsoft.com/office/officeart/2005/8/layout/radial1"/>
    <dgm:cxn modelId="{1A8A30BA-EA96-4BEA-BB43-271472E1E553}" type="presOf" srcId="{710A0D94-0504-4E16-9827-ED5BE4BBE01F}" destId="{79CCF70B-B7B2-4330-95B9-A52A5E6F8B08}" srcOrd="0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04C2564E-BC15-4BC9-9BBF-C1B7FCAE0BF0}" type="presOf" srcId="{E38DB001-42A2-48D2-9EA1-7B65E582F524}" destId="{7E41AABE-D5ED-472C-B971-FEDB7103D646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196C7A59-3863-46A5-A4DF-0A3B7080267B}" type="presOf" srcId="{FD81B9F5-E7F5-4AEB-BFD9-F5E2B1168856}" destId="{11C3302F-DAFE-4622-8BCE-ED588D42F7C4}" srcOrd="1" destOrd="0" presId="urn:microsoft.com/office/officeart/2005/8/layout/radial1"/>
    <dgm:cxn modelId="{B1F40798-0287-4131-BC67-DB67A720B377}" type="presOf" srcId="{2340F9DA-3D82-4DF1-BC07-421692E421DF}" destId="{97AC90F4-D3E1-4720-BB64-3FFA7FF91885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AB2C37F8-F357-4132-B1DA-1BCC34D7BF96}" type="presOf" srcId="{4490E547-5321-4A95-B07E-744E350A7B50}" destId="{0B1A478D-C929-4B8D-8C55-DBD98AD384D9}" srcOrd="0" destOrd="0" presId="urn:microsoft.com/office/officeart/2005/8/layout/radial1"/>
    <dgm:cxn modelId="{DF61EA63-209F-488B-9869-552CCF3172EC}" type="presOf" srcId="{A4208551-2FC2-40A8-A709-A078DB392150}" destId="{D4612FAB-49A0-42B4-BCFC-2FF51D7493EE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E21CB219-57C3-4B29-A4F1-58E37ABA229A}" type="presOf" srcId="{9203F18D-C717-46AB-AACA-EDAB174FDEBB}" destId="{C455CC8C-6CE2-4876-8AF7-933EAB8950E9}" srcOrd="0" destOrd="0" presId="urn:microsoft.com/office/officeart/2005/8/layout/radial1"/>
    <dgm:cxn modelId="{75E76E75-317C-4DAE-9B63-C2EDD35D7B45}" type="presOf" srcId="{03F97FFF-303A-5E4D-A645-BCFF0246749F}" destId="{B8E30B2C-2573-7B47-8F95-EBE86248F25B}" srcOrd="0" destOrd="0" presId="urn:microsoft.com/office/officeart/2005/8/layout/radial1"/>
    <dgm:cxn modelId="{A9C4D30B-4AEF-40A5-BC54-9FA69AFC64BA}" type="presOf" srcId="{40716840-A87F-4FB0-A0A4-83FAE3443EB6}" destId="{60CA6584-FB95-416B-AC47-B171AC9DC8F6}" srcOrd="0" destOrd="0" presId="urn:microsoft.com/office/officeart/2005/8/layout/radial1"/>
    <dgm:cxn modelId="{A3646100-B6D6-4B0D-BE0E-225D335EB384}" type="presOf" srcId="{C628433B-CE61-44E7-87B2-490563E4585D}" destId="{53BA976A-21D2-4E79-AA69-42A5461254EC}" srcOrd="1" destOrd="0" presId="urn:microsoft.com/office/officeart/2005/8/layout/radial1"/>
    <dgm:cxn modelId="{64FA442C-EC19-4F9D-9E89-BF46F8BE9789}" type="presOf" srcId="{31F7A6C7-C8B8-4553-BC63-88919F1CB69C}" destId="{37118DB8-5C7C-4B41-97AF-D2A2553362FB}" srcOrd="0" destOrd="0" presId="urn:microsoft.com/office/officeart/2005/8/layout/radial1"/>
    <dgm:cxn modelId="{7C76D8AD-B1DB-4EB8-987C-F0B5300A0AA9}" type="presOf" srcId="{3785B9AA-4F03-412C-B26E-7C71707BAAC4}" destId="{B9A95E8E-6E90-44AE-B6F0-582FC19101EA}" srcOrd="0" destOrd="0" presId="urn:microsoft.com/office/officeart/2005/8/layout/radial1"/>
    <dgm:cxn modelId="{3FDAF83B-A051-48CE-82E0-ABF1054DE2C1}" type="presOf" srcId="{710A0D94-0504-4E16-9827-ED5BE4BBE01F}" destId="{328EA4A5-1829-416A-A658-0E1218B98418}" srcOrd="1" destOrd="0" presId="urn:microsoft.com/office/officeart/2005/8/layout/radial1"/>
    <dgm:cxn modelId="{14373DC7-D305-4B67-9A84-9D127AA3F0D0}" type="presOf" srcId="{CBD414B6-AF24-4CF8-80FF-C81C55690D14}" destId="{11EB1C63-9875-4E49-B468-ABE1B96C95F7}" srcOrd="0" destOrd="0" presId="urn:microsoft.com/office/officeart/2005/8/layout/radial1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91EA6FCB-4E46-49E1-BF5F-5364430758E1}" type="presOf" srcId="{884A0726-A1DA-4942-84CF-47333059DFD7}" destId="{31F16129-0CC8-9C4A-B4E8-B63C962C64F8}" srcOrd="0" destOrd="0" presId="urn:microsoft.com/office/officeart/2005/8/layout/radial1"/>
    <dgm:cxn modelId="{0E5B4C6C-C560-4D79-8E53-3E977D38BA4A}" type="presOf" srcId="{FE6886E2-ADD3-43C4-9DA9-83B127DBDE26}" destId="{8AD78741-3BC3-458E-8A9A-DAB0A9FDFE23}" srcOrd="0" destOrd="0" presId="urn:microsoft.com/office/officeart/2005/8/layout/radial1"/>
    <dgm:cxn modelId="{AE0F5F4D-1442-4C88-A2B6-BC9A791B476A}" type="presOf" srcId="{FD81B9F5-E7F5-4AEB-BFD9-F5E2B1168856}" destId="{590263F0-6B47-4D81-ADFB-30DE3EA68C42}" srcOrd="0" destOrd="0" presId="urn:microsoft.com/office/officeart/2005/8/layout/radial1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2A9CDF1C-DCCB-4921-B542-D041EA61868D}" type="presOf" srcId="{967F09E1-8255-44B9-9303-E7FEA29D2E82}" destId="{D41E153F-26E4-4E04-951D-A7F71B95760C}" srcOrd="0" destOrd="0" presId="urn:microsoft.com/office/officeart/2005/8/layout/radial1"/>
    <dgm:cxn modelId="{8717B799-62C3-4B73-8F8B-ADE6B095D6D9}" type="presOf" srcId="{3785B9AA-4F03-412C-B26E-7C71707BAAC4}" destId="{89784778-3332-4966-BEC1-4DC32A0B73BA}" srcOrd="1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D4D682E-0E5A-49BB-940E-E18529D8882B}" type="presOf" srcId="{4490E547-5321-4A95-B07E-744E350A7B50}" destId="{3198107D-E06C-4F50-9936-ECD0B96942C2}" srcOrd="1" destOrd="0" presId="urn:microsoft.com/office/officeart/2005/8/layout/radial1"/>
    <dgm:cxn modelId="{DDE66C6D-552E-4C72-B1BA-8A372F83F1E9}" type="presParOf" srcId="{31F16129-0CC8-9C4A-B4E8-B63C962C64F8}" destId="{B8E30B2C-2573-7B47-8F95-EBE86248F25B}" srcOrd="0" destOrd="0" presId="urn:microsoft.com/office/officeart/2005/8/layout/radial1"/>
    <dgm:cxn modelId="{973FC27B-8606-497C-AFA4-CBCA6FC38C9E}" type="presParOf" srcId="{31F16129-0CC8-9C4A-B4E8-B63C962C64F8}" destId="{B9A95E8E-6E90-44AE-B6F0-582FC19101EA}" srcOrd="1" destOrd="0" presId="urn:microsoft.com/office/officeart/2005/8/layout/radial1"/>
    <dgm:cxn modelId="{F4C8931A-207B-4127-9C1E-6A1DD098DACC}" type="presParOf" srcId="{B9A95E8E-6E90-44AE-B6F0-582FC19101EA}" destId="{89784778-3332-4966-BEC1-4DC32A0B73BA}" srcOrd="0" destOrd="0" presId="urn:microsoft.com/office/officeart/2005/8/layout/radial1"/>
    <dgm:cxn modelId="{7366C3C5-A66B-46A4-89B0-E6459D50C7DA}" type="presParOf" srcId="{31F16129-0CC8-9C4A-B4E8-B63C962C64F8}" destId="{60CA6584-FB95-416B-AC47-B171AC9DC8F6}" srcOrd="2" destOrd="0" presId="urn:microsoft.com/office/officeart/2005/8/layout/radial1"/>
    <dgm:cxn modelId="{FCE9EB28-4B19-487F-A4BE-6ABA9A9CCD25}" type="presParOf" srcId="{31F16129-0CC8-9C4A-B4E8-B63C962C64F8}" destId="{79CCF70B-B7B2-4330-95B9-A52A5E6F8B08}" srcOrd="3" destOrd="0" presId="urn:microsoft.com/office/officeart/2005/8/layout/radial1"/>
    <dgm:cxn modelId="{BD6753A3-95EB-48DC-B47B-670CA67DBEF4}" type="presParOf" srcId="{79CCF70B-B7B2-4330-95B9-A52A5E6F8B08}" destId="{328EA4A5-1829-416A-A658-0E1218B98418}" srcOrd="0" destOrd="0" presId="urn:microsoft.com/office/officeart/2005/8/layout/radial1"/>
    <dgm:cxn modelId="{34476F4E-7303-415C-8673-D217A6193CDD}" type="presParOf" srcId="{31F16129-0CC8-9C4A-B4E8-B63C962C64F8}" destId="{8AD78741-3BC3-458E-8A9A-DAB0A9FDFE23}" srcOrd="4" destOrd="0" presId="urn:microsoft.com/office/officeart/2005/8/layout/radial1"/>
    <dgm:cxn modelId="{DC1A84D9-AC51-407F-B296-3C2E7CFCC4AD}" type="presParOf" srcId="{31F16129-0CC8-9C4A-B4E8-B63C962C64F8}" destId="{C455CC8C-6CE2-4876-8AF7-933EAB8950E9}" srcOrd="5" destOrd="0" presId="urn:microsoft.com/office/officeart/2005/8/layout/radial1"/>
    <dgm:cxn modelId="{60679483-ECE7-4F61-8C06-93E235F788DB}" type="presParOf" srcId="{C455CC8C-6CE2-4876-8AF7-933EAB8950E9}" destId="{3A0435BC-BDEF-411D-855F-37BC47513DCD}" srcOrd="0" destOrd="0" presId="urn:microsoft.com/office/officeart/2005/8/layout/radial1"/>
    <dgm:cxn modelId="{7055D762-3D3C-4B84-96B5-8711AF1B26E3}" type="presParOf" srcId="{31F16129-0CC8-9C4A-B4E8-B63C962C64F8}" destId="{14FED8F7-C96E-4157-AE78-8507ED613C46}" srcOrd="6" destOrd="0" presId="urn:microsoft.com/office/officeart/2005/8/layout/radial1"/>
    <dgm:cxn modelId="{489F56DF-6C5C-4AFF-B32C-B6F178F91199}" type="presParOf" srcId="{31F16129-0CC8-9C4A-B4E8-B63C962C64F8}" destId="{7FD80FC6-6F90-4979-BC08-4533BCEA0C4A}" srcOrd="7" destOrd="0" presId="urn:microsoft.com/office/officeart/2005/8/layout/radial1"/>
    <dgm:cxn modelId="{6BCC8F08-A8FA-40CE-8B38-72440FD8A7A6}" type="presParOf" srcId="{7FD80FC6-6F90-4979-BC08-4533BCEA0C4A}" destId="{53BA976A-21D2-4E79-AA69-42A5461254EC}" srcOrd="0" destOrd="0" presId="urn:microsoft.com/office/officeart/2005/8/layout/radial1"/>
    <dgm:cxn modelId="{E9E9A0D6-6574-4775-9426-4F3D959F6FA1}" type="presParOf" srcId="{31F16129-0CC8-9C4A-B4E8-B63C962C64F8}" destId="{97AC90F4-D3E1-4720-BB64-3FFA7FF91885}" srcOrd="8" destOrd="0" presId="urn:microsoft.com/office/officeart/2005/8/layout/radial1"/>
    <dgm:cxn modelId="{935E6DEE-1F7A-4C23-8D68-BB47B0370F44}" type="presParOf" srcId="{31F16129-0CC8-9C4A-B4E8-B63C962C64F8}" destId="{590263F0-6B47-4D81-ADFB-30DE3EA68C42}" srcOrd="9" destOrd="0" presId="urn:microsoft.com/office/officeart/2005/8/layout/radial1"/>
    <dgm:cxn modelId="{4CB89DAB-30C7-4E58-8A99-48F7CE20A480}" type="presParOf" srcId="{590263F0-6B47-4D81-ADFB-30DE3EA68C42}" destId="{11C3302F-DAFE-4622-8BCE-ED588D42F7C4}" srcOrd="0" destOrd="0" presId="urn:microsoft.com/office/officeart/2005/8/layout/radial1"/>
    <dgm:cxn modelId="{9795AF84-B073-4E04-ABF0-B5F18484AF36}" type="presParOf" srcId="{31F16129-0CC8-9C4A-B4E8-B63C962C64F8}" destId="{7E41AABE-D5ED-472C-B971-FEDB7103D646}" srcOrd="10" destOrd="0" presId="urn:microsoft.com/office/officeart/2005/8/layout/radial1"/>
    <dgm:cxn modelId="{B8742D35-D537-4483-A039-6A5F3AD3D821}" type="presParOf" srcId="{31F16129-0CC8-9C4A-B4E8-B63C962C64F8}" destId="{0B1A478D-C929-4B8D-8C55-DBD98AD384D9}" srcOrd="11" destOrd="0" presId="urn:microsoft.com/office/officeart/2005/8/layout/radial1"/>
    <dgm:cxn modelId="{4587C3D8-43D9-4DA7-BD5B-892D42919669}" type="presParOf" srcId="{0B1A478D-C929-4B8D-8C55-DBD98AD384D9}" destId="{3198107D-E06C-4F50-9936-ECD0B96942C2}" srcOrd="0" destOrd="0" presId="urn:microsoft.com/office/officeart/2005/8/layout/radial1"/>
    <dgm:cxn modelId="{F3005080-9803-4645-AE97-8FF10BAA34E1}" type="presParOf" srcId="{31F16129-0CC8-9C4A-B4E8-B63C962C64F8}" destId="{37118DB8-5C7C-4B41-97AF-D2A2553362FB}" srcOrd="12" destOrd="0" presId="urn:microsoft.com/office/officeart/2005/8/layout/radial1"/>
    <dgm:cxn modelId="{E2086732-874C-47FF-B86F-FF2D2FAF0440}" type="presParOf" srcId="{31F16129-0CC8-9C4A-B4E8-B63C962C64F8}" destId="{11EB1C63-9875-4E49-B468-ABE1B96C95F7}" srcOrd="13" destOrd="0" presId="urn:microsoft.com/office/officeart/2005/8/layout/radial1"/>
    <dgm:cxn modelId="{E1E72610-4B64-47B4-B54F-879171EC88B7}" type="presParOf" srcId="{11EB1C63-9875-4E49-B468-ABE1B96C95F7}" destId="{E95C308E-0CE6-40EB-A5E4-B0E50889ADBC}" srcOrd="0" destOrd="0" presId="urn:microsoft.com/office/officeart/2005/8/layout/radial1"/>
    <dgm:cxn modelId="{E048BE16-D75F-464C-B703-E151304F8568}" type="presParOf" srcId="{31F16129-0CC8-9C4A-B4E8-B63C962C64F8}" destId="{D41E153F-26E4-4E04-951D-A7F71B95760C}" srcOrd="14" destOrd="0" presId="urn:microsoft.com/office/officeart/2005/8/layout/radial1"/>
    <dgm:cxn modelId="{8FBF155D-064E-43F1-9957-5CBB700662C3}" type="presParOf" srcId="{31F16129-0CC8-9C4A-B4E8-B63C962C64F8}" destId="{D4612FAB-49A0-42B4-BCFC-2FF51D7493EE}" srcOrd="15" destOrd="0" presId="urn:microsoft.com/office/officeart/2005/8/layout/radial1"/>
    <dgm:cxn modelId="{3EB5F023-5A6C-42B0-891B-C7FAE4C10019}" type="presParOf" srcId="{D4612FAB-49A0-42B4-BCFC-2FF51D7493EE}" destId="{E87B9216-6BA2-4FEB-A893-B5EFB9F18B76}" srcOrd="0" destOrd="0" presId="urn:microsoft.com/office/officeart/2005/8/layout/radial1"/>
    <dgm:cxn modelId="{BB25D110-355B-4AB7-AF54-EC2C3507F215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4612855" y="-707371"/>
          <a:ext cx="5495973" cy="5495973"/>
        </a:xfrm>
        <a:prstGeom prst="blockArc">
          <a:avLst>
            <a:gd name="adj1" fmla="val 18900000"/>
            <a:gd name="adj2" fmla="val 2700000"/>
            <a:gd name="adj3" fmla="val 39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286298" y="185532"/>
          <a:ext cx="4422042" cy="37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0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Vocabulary</a:t>
          </a:r>
          <a:r>
            <a:rPr lang="ka-GE" sz="1400" kern="1200" dirty="0"/>
            <a:t> - ლექსიკა</a:t>
          </a:r>
          <a:endParaRPr lang="en-US" sz="1400" kern="1200" dirty="0"/>
        </a:p>
      </dsp:txBody>
      <dsp:txXfrm>
        <a:off x="286298" y="185532"/>
        <a:ext cx="4422042" cy="370902"/>
      </dsp:txXfrm>
    </dsp:sp>
    <dsp:sp modelId="{377382CD-1E73-FA48-BC57-ACD20D62240A}">
      <dsp:nvSpPr>
        <dsp:cNvPr id="0" name=""/>
        <dsp:cNvSpPr/>
      </dsp:nvSpPr>
      <dsp:spPr>
        <a:xfrm>
          <a:off x="54484" y="139169"/>
          <a:ext cx="463627" cy="463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22183" y="742212"/>
          <a:ext cx="4086157" cy="37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0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About the Author</a:t>
          </a:r>
          <a:r>
            <a:rPr lang="ka-GE" sz="1400" kern="1200" dirty="0"/>
            <a:t>- ავტორის შესახებ</a:t>
          </a:r>
          <a:endParaRPr lang="en-US" sz="1400" kern="1200" dirty="0"/>
        </a:p>
      </dsp:txBody>
      <dsp:txXfrm>
        <a:off x="622183" y="742212"/>
        <a:ext cx="4086157" cy="370902"/>
      </dsp:txXfrm>
    </dsp:sp>
    <dsp:sp modelId="{411DA598-002A-FF47-9531-75928444A383}">
      <dsp:nvSpPr>
        <dsp:cNvPr id="0" name=""/>
        <dsp:cNvSpPr/>
      </dsp:nvSpPr>
      <dsp:spPr>
        <a:xfrm>
          <a:off x="390369" y="695849"/>
          <a:ext cx="463627" cy="463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06246" y="1298484"/>
          <a:ext cx="3902093" cy="37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0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Summary</a:t>
          </a:r>
          <a:r>
            <a:rPr lang="ka-GE" sz="1400" kern="1200" dirty="0"/>
            <a:t> - შინაარსი</a:t>
          </a:r>
          <a:endParaRPr lang="en-US" sz="1400" kern="1200" dirty="0"/>
        </a:p>
      </dsp:txBody>
      <dsp:txXfrm>
        <a:off x="806246" y="1298484"/>
        <a:ext cx="3902093" cy="370902"/>
      </dsp:txXfrm>
    </dsp:sp>
    <dsp:sp modelId="{5CEC9627-B2FE-2D42-9A6F-D0C848694378}">
      <dsp:nvSpPr>
        <dsp:cNvPr id="0" name=""/>
        <dsp:cNvSpPr/>
      </dsp:nvSpPr>
      <dsp:spPr>
        <a:xfrm>
          <a:off x="574433" y="1252121"/>
          <a:ext cx="463627" cy="463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865016" y="1855163"/>
          <a:ext cx="3843323" cy="37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0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>
              <a:cs typeface="Calibri" panose="020F0502020204030204" pitchFamily="34" charset="0"/>
            </a:rPr>
            <a:t>Characters - გმირები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5016" y="1855163"/>
        <a:ext cx="3843323" cy="370902"/>
      </dsp:txXfrm>
    </dsp:sp>
    <dsp:sp modelId="{3F768512-85FB-484A-9E22-7129A668D517}">
      <dsp:nvSpPr>
        <dsp:cNvPr id="0" name=""/>
        <dsp:cNvSpPr/>
      </dsp:nvSpPr>
      <dsp:spPr>
        <a:xfrm>
          <a:off x="633202" y="1808801"/>
          <a:ext cx="463627" cy="463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06246" y="2411843"/>
          <a:ext cx="3902093" cy="37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0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Setting</a:t>
          </a:r>
          <a:r>
            <a:rPr lang="ka-GE" sz="1400" kern="1200" dirty="0"/>
            <a:t> - მოქმედების ადგილი და დრო</a:t>
          </a:r>
          <a:endParaRPr lang="en-US" sz="1400" kern="1200" dirty="0"/>
        </a:p>
      </dsp:txBody>
      <dsp:txXfrm>
        <a:off x="806246" y="2411843"/>
        <a:ext cx="3902093" cy="370902"/>
      </dsp:txXfrm>
    </dsp:sp>
    <dsp:sp modelId="{2B510BF3-E86F-184A-A47F-3B6C283103CC}">
      <dsp:nvSpPr>
        <dsp:cNvPr id="0" name=""/>
        <dsp:cNvSpPr/>
      </dsp:nvSpPr>
      <dsp:spPr>
        <a:xfrm>
          <a:off x="574433" y="2365480"/>
          <a:ext cx="463627" cy="463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22183" y="2968115"/>
          <a:ext cx="4086157" cy="37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0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Main </a:t>
          </a:r>
          <a:r>
            <a:rPr lang="ka-GE" sz="1400" kern="1200" dirty="0">
              <a:latin typeface="+mn-lt"/>
            </a:rPr>
            <a:t>themes</a:t>
          </a:r>
          <a:r>
            <a:rPr lang="ka-GE" sz="1400" kern="1200" dirty="0"/>
            <a:t> - მთავარი თემები</a:t>
          </a:r>
          <a:endParaRPr lang="en-US" sz="1400" kern="1200" dirty="0"/>
        </a:p>
      </dsp:txBody>
      <dsp:txXfrm>
        <a:off x="622183" y="2968115"/>
        <a:ext cx="4086157" cy="370902"/>
      </dsp:txXfrm>
    </dsp:sp>
    <dsp:sp modelId="{8FDE6AB9-492F-D94A-B065-ABF11C83471E}">
      <dsp:nvSpPr>
        <dsp:cNvPr id="0" name=""/>
        <dsp:cNvSpPr/>
      </dsp:nvSpPr>
      <dsp:spPr>
        <a:xfrm>
          <a:off x="390369" y="2921752"/>
          <a:ext cx="463627" cy="463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286298" y="3524795"/>
          <a:ext cx="4422042" cy="37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40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Conclusion and Homework</a:t>
          </a:r>
          <a:r>
            <a:rPr lang="ka-GE" sz="1400" kern="1200" dirty="0"/>
            <a:t> - შეჯამება და დავალება</a:t>
          </a:r>
          <a:endParaRPr lang="en-US" sz="1400" kern="1200" dirty="0"/>
        </a:p>
      </dsp:txBody>
      <dsp:txXfrm>
        <a:off x="286298" y="3524795"/>
        <a:ext cx="4422042" cy="370902"/>
      </dsp:txXfrm>
    </dsp:sp>
    <dsp:sp modelId="{23647887-052A-044D-A3F1-E205E9BB6589}">
      <dsp:nvSpPr>
        <dsp:cNvPr id="0" name=""/>
        <dsp:cNvSpPr/>
      </dsp:nvSpPr>
      <dsp:spPr>
        <a:xfrm>
          <a:off x="54484" y="3478432"/>
          <a:ext cx="463627" cy="463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757037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Vocabulary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latin typeface="+mj-lt"/>
            </a:rPr>
            <a:t>ლექსიკა</a:t>
          </a:r>
          <a:endParaRPr lang="ka-GE" sz="1800" kern="1200" dirty="0">
            <a:latin typeface="+mj-lt"/>
          </a:endParaRPr>
        </a:p>
      </dsp:txBody>
      <dsp:txXfrm>
        <a:off x="3989025" y="2280133"/>
        <a:ext cx="1120137" cy="1134680"/>
      </dsp:txXfrm>
    </dsp:sp>
    <dsp:sp modelId="{B9A95E8E-6E90-44AE-B6F0-582FC19101EA}">
      <dsp:nvSpPr>
        <dsp:cNvPr id="0" name=""/>
        <dsp:cNvSpPr/>
      </dsp:nvSpPr>
      <dsp:spPr>
        <a:xfrm rot="16200000">
          <a:off x="4179802" y="1663437"/>
          <a:ext cx="73858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3858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30629" y="1657377"/>
        <a:ext cx="36929" cy="36929"/>
      </dsp:txXfrm>
    </dsp:sp>
    <dsp:sp modelId="{60CA6584-FB95-416B-AC47-B171AC9DC8F6}">
      <dsp:nvSpPr>
        <dsp:cNvPr id="0" name=""/>
        <dsp:cNvSpPr/>
      </dsp:nvSpPr>
      <dsp:spPr>
        <a:xfrm>
          <a:off x="3572479" y="22754"/>
          <a:ext cx="1953230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impoverished (adj.) </a:t>
          </a:r>
          <a:endParaRPr lang="en-US" sz="1800" kern="1200" dirty="0">
            <a:latin typeface="+mn-lt"/>
          </a:endParaRPr>
        </a:p>
      </dsp:txBody>
      <dsp:txXfrm>
        <a:off x="3858523" y="210761"/>
        <a:ext cx="1381142" cy="907781"/>
      </dsp:txXfrm>
    </dsp:sp>
    <dsp:sp modelId="{79CCF70B-B7B2-4330-95B9-A52A5E6F8B08}">
      <dsp:nvSpPr>
        <dsp:cNvPr id="0" name=""/>
        <dsp:cNvSpPr/>
      </dsp:nvSpPr>
      <dsp:spPr>
        <a:xfrm rot="19436490">
          <a:off x="4995315" y="1761733"/>
          <a:ext cx="205586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5586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971849" y="1722741"/>
        <a:ext cx="102793" cy="102793"/>
      </dsp:txXfrm>
    </dsp:sp>
    <dsp:sp modelId="{8AD78741-3BC3-458E-8A9A-DAB0A9FDFE23}">
      <dsp:nvSpPr>
        <dsp:cNvPr id="0" name=""/>
        <dsp:cNvSpPr/>
      </dsp:nvSpPr>
      <dsp:spPr>
        <a:xfrm>
          <a:off x="6652376" y="98707"/>
          <a:ext cx="15807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clandestine</a:t>
          </a:r>
          <a:r>
            <a:rPr lang="ka-GE" sz="1800" kern="1200" dirty="0" smtClean="0">
              <a:latin typeface="+mn-lt"/>
            </a:rPr>
            <a:t> (</a:t>
          </a:r>
          <a:r>
            <a:rPr lang="en-US" sz="1800" kern="1200" dirty="0" smtClean="0">
              <a:latin typeface="+mn-lt"/>
            </a:rPr>
            <a:t>adj.)</a:t>
          </a:r>
          <a:endParaRPr lang="en-US" sz="1800" kern="1200" dirty="0">
            <a:latin typeface="+mn-lt"/>
          </a:endParaRPr>
        </a:p>
      </dsp:txBody>
      <dsp:txXfrm>
        <a:off x="6883866" y="286714"/>
        <a:ext cx="1117731" cy="907781"/>
      </dsp:txXfrm>
    </dsp:sp>
    <dsp:sp modelId="{C455CC8C-6CE2-4876-8AF7-933EAB8950E9}">
      <dsp:nvSpPr>
        <dsp:cNvPr id="0" name=""/>
        <dsp:cNvSpPr/>
      </dsp:nvSpPr>
      <dsp:spPr>
        <a:xfrm rot="21381084">
          <a:off x="5338189" y="2740785"/>
          <a:ext cx="137895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37895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93194" y="2718716"/>
        <a:ext cx="68947" cy="68947"/>
      </dsp:txXfrm>
    </dsp:sp>
    <dsp:sp modelId="{14FED8F7-C96E-4157-AE78-8507ED613C46}">
      <dsp:nvSpPr>
        <dsp:cNvPr id="0" name=""/>
        <dsp:cNvSpPr/>
      </dsp:nvSpPr>
      <dsp:spPr>
        <a:xfrm>
          <a:off x="6712132" y="2010027"/>
          <a:ext cx="180719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misjudgment</a:t>
          </a:r>
          <a:r>
            <a:rPr lang="ka-GE" sz="1800" kern="1200" dirty="0" smtClean="0">
              <a:latin typeface="+mn-lt"/>
            </a:rPr>
            <a:t> (</a:t>
          </a:r>
          <a:r>
            <a:rPr lang="en-US" sz="1800" kern="1200" dirty="0" smtClean="0">
              <a:latin typeface="+mn-lt"/>
            </a:rPr>
            <a:t>n</a:t>
          </a:r>
          <a:r>
            <a:rPr lang="ka-GE" sz="1800" kern="1200" dirty="0" smtClean="0">
              <a:latin typeface="+mn-lt"/>
            </a:rPr>
            <a:t>.)</a:t>
          </a:r>
          <a:endParaRPr lang="en-US" sz="1800" kern="1200" dirty="0">
            <a:latin typeface="+mn-lt"/>
          </a:endParaRPr>
        </a:p>
      </dsp:txBody>
      <dsp:txXfrm>
        <a:off x="6976790" y="2198034"/>
        <a:ext cx="1277882" cy="907781"/>
      </dsp:txXfrm>
    </dsp:sp>
    <dsp:sp modelId="{7FD80FC6-6F90-4979-BC08-4533BCEA0C4A}">
      <dsp:nvSpPr>
        <dsp:cNvPr id="0" name=""/>
        <dsp:cNvSpPr/>
      </dsp:nvSpPr>
      <dsp:spPr>
        <a:xfrm rot="1804045">
          <a:off x="5101258" y="3737732"/>
          <a:ext cx="201410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1410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057960" y="3699784"/>
        <a:ext cx="100705" cy="100705"/>
      </dsp:txXfrm>
    </dsp:sp>
    <dsp:sp modelId="{97AC90F4-D3E1-4720-BB64-3FFA7FF91885}">
      <dsp:nvSpPr>
        <dsp:cNvPr id="0" name=""/>
        <dsp:cNvSpPr/>
      </dsp:nvSpPr>
      <dsp:spPr>
        <a:xfrm>
          <a:off x="6848989" y="3984287"/>
          <a:ext cx="1484863" cy="1248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long-standing (adj.)</a:t>
          </a:r>
          <a:endParaRPr lang="en-US" sz="1800" kern="1200" dirty="0">
            <a:latin typeface="+mn-lt"/>
          </a:endParaRPr>
        </a:p>
      </dsp:txBody>
      <dsp:txXfrm>
        <a:off x="7066442" y="4167184"/>
        <a:ext cx="1049957" cy="883107"/>
      </dsp:txXfrm>
    </dsp:sp>
    <dsp:sp modelId="{590263F0-6B47-4D81-ADFB-30DE3EA68C42}">
      <dsp:nvSpPr>
        <dsp:cNvPr id="0" name=""/>
        <dsp:cNvSpPr/>
      </dsp:nvSpPr>
      <dsp:spPr>
        <a:xfrm rot="5411111">
          <a:off x="4391434" y="3791971"/>
          <a:ext cx="30913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30913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38273" y="3796647"/>
        <a:ext cx="15456" cy="15456"/>
      </dsp:txXfrm>
    </dsp:sp>
    <dsp:sp modelId="{7E41AABE-D5ED-472C-B971-FEDB7103D646}">
      <dsp:nvSpPr>
        <dsp:cNvPr id="0" name=""/>
        <dsp:cNvSpPr/>
      </dsp:nvSpPr>
      <dsp:spPr>
        <a:xfrm>
          <a:off x="3901529" y="3958939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limbo (n.)</a:t>
          </a:r>
          <a:endParaRPr lang="en-US" sz="1800" kern="1200" dirty="0">
            <a:latin typeface="+mn-lt"/>
          </a:endParaRPr>
        </a:p>
      </dsp:txBody>
      <dsp:txXfrm>
        <a:off x="4089536" y="4146946"/>
        <a:ext cx="907781" cy="907781"/>
      </dsp:txXfrm>
    </dsp:sp>
    <dsp:sp modelId="{0B1A478D-C929-4B8D-8C55-DBD98AD384D9}">
      <dsp:nvSpPr>
        <dsp:cNvPr id="0" name=""/>
        <dsp:cNvSpPr/>
      </dsp:nvSpPr>
      <dsp:spPr>
        <a:xfrm rot="8969562">
          <a:off x="1980139" y="3752328"/>
          <a:ext cx="202442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2442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2941740" y="3714122"/>
        <a:ext cx="101221" cy="101221"/>
      </dsp:txXfrm>
    </dsp:sp>
    <dsp:sp modelId="{37118DB8-5C7C-4B41-97AF-D2A2553362FB}">
      <dsp:nvSpPr>
        <dsp:cNvPr id="0" name=""/>
        <dsp:cNvSpPr/>
      </dsp:nvSpPr>
      <dsp:spPr>
        <a:xfrm>
          <a:off x="722751" y="4006911"/>
          <a:ext cx="1538346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discretion  (n.)</a:t>
          </a:r>
          <a:endParaRPr lang="en-US" sz="1800" kern="1200" dirty="0">
            <a:latin typeface="+mn-lt"/>
          </a:endParaRPr>
        </a:p>
      </dsp:txBody>
      <dsp:txXfrm>
        <a:off x="948037" y="4194918"/>
        <a:ext cx="1087774" cy="907781"/>
      </dsp:txXfrm>
    </dsp:sp>
    <dsp:sp modelId="{11EB1C63-9875-4E49-B468-ABE1B96C95F7}">
      <dsp:nvSpPr>
        <dsp:cNvPr id="0" name=""/>
        <dsp:cNvSpPr/>
      </dsp:nvSpPr>
      <dsp:spPr>
        <a:xfrm rot="10882876">
          <a:off x="2027734" y="2795127"/>
          <a:ext cx="172977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2977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849379" y="2764287"/>
        <a:ext cx="86488" cy="86488"/>
      </dsp:txXfrm>
    </dsp:sp>
    <dsp:sp modelId="{D41E153F-26E4-4E04-951D-A7F71B95760C}">
      <dsp:nvSpPr>
        <dsp:cNvPr id="0" name=""/>
        <dsp:cNvSpPr/>
      </dsp:nvSpPr>
      <dsp:spPr>
        <a:xfrm>
          <a:off x="653279" y="2200172"/>
          <a:ext cx="1374996" cy="11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to snub (v.)</a:t>
          </a:r>
          <a:endParaRPr lang="en-US" sz="1800" kern="1200" dirty="0">
            <a:latin typeface="+mn-lt"/>
          </a:endParaRPr>
        </a:p>
      </dsp:txBody>
      <dsp:txXfrm>
        <a:off x="854643" y="2367104"/>
        <a:ext cx="972268" cy="806017"/>
      </dsp:txXfrm>
    </dsp:sp>
    <dsp:sp modelId="{D4612FAB-49A0-42B4-BCFC-2FF51D7493EE}">
      <dsp:nvSpPr>
        <dsp:cNvPr id="0" name=""/>
        <dsp:cNvSpPr/>
      </dsp:nvSpPr>
      <dsp:spPr>
        <a:xfrm rot="12772688">
          <a:off x="1608885" y="1732955"/>
          <a:ext cx="247034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47034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782301" y="1683601"/>
        <a:ext cx="123517" cy="123517"/>
      </dsp:txXfrm>
    </dsp:sp>
    <dsp:sp modelId="{B86A3D4F-8D1A-4534-8794-0FF8F8C4D050}">
      <dsp:nvSpPr>
        <dsp:cNvPr id="0" name=""/>
        <dsp:cNvSpPr/>
      </dsp:nvSpPr>
      <dsp:spPr>
        <a:xfrm>
          <a:off x="625745" y="84486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dashing (adj.) </a:t>
          </a:r>
          <a:endParaRPr lang="en-US" sz="1800" kern="1200" dirty="0">
            <a:latin typeface="+mn-lt"/>
          </a:endParaRPr>
        </a:p>
      </dsp:txBody>
      <dsp:txXfrm>
        <a:off x="813752" y="272493"/>
        <a:ext cx="907781" cy="907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213834" y="825"/>
          <a:ext cx="1370829" cy="1370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Author</a:t>
          </a:r>
        </a:p>
      </dsp:txBody>
      <dsp:txXfrm>
        <a:off x="3414587" y="201578"/>
        <a:ext cx="969323" cy="969323"/>
      </dsp:txXfrm>
    </dsp:sp>
    <dsp:sp modelId="{DB5CCCA1-D6B9-1948-9989-9FFA7D5C769F}">
      <dsp:nvSpPr>
        <dsp:cNvPr id="0" name=""/>
        <dsp:cNvSpPr/>
      </dsp:nvSpPr>
      <dsp:spPr>
        <a:xfrm rot="2160000">
          <a:off x="4541069" y="1053193"/>
          <a:ext cx="363286" cy="462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551476" y="1113694"/>
        <a:ext cx="254300" cy="277593"/>
      </dsp:txXfrm>
    </dsp:sp>
    <dsp:sp modelId="{230B3DC8-9107-5948-831C-6BADF7207648}">
      <dsp:nvSpPr>
        <dsp:cNvPr id="0" name=""/>
        <dsp:cNvSpPr/>
      </dsp:nvSpPr>
      <dsp:spPr>
        <a:xfrm>
          <a:off x="4877397" y="1209473"/>
          <a:ext cx="1370829" cy="1370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Summary</a:t>
          </a:r>
        </a:p>
      </dsp:txBody>
      <dsp:txXfrm>
        <a:off x="5078150" y="1410226"/>
        <a:ext cx="969323" cy="969323"/>
      </dsp:txXfrm>
    </dsp:sp>
    <dsp:sp modelId="{B551E777-6A35-164B-B066-DE336C9ABA09}">
      <dsp:nvSpPr>
        <dsp:cNvPr id="0" name=""/>
        <dsp:cNvSpPr/>
      </dsp:nvSpPr>
      <dsp:spPr>
        <a:xfrm rot="6480000">
          <a:off x="5066633" y="2631600"/>
          <a:ext cx="363286" cy="462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5137965" y="2672305"/>
        <a:ext cx="254300" cy="277593"/>
      </dsp:txXfrm>
    </dsp:sp>
    <dsp:sp modelId="{C9F5D55E-A854-074F-A14E-1E47DC7F6F27}">
      <dsp:nvSpPr>
        <dsp:cNvPr id="0" name=""/>
        <dsp:cNvSpPr/>
      </dsp:nvSpPr>
      <dsp:spPr>
        <a:xfrm>
          <a:off x="4241972" y="3165109"/>
          <a:ext cx="1370829" cy="1370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Characters</a:t>
          </a:r>
        </a:p>
      </dsp:txBody>
      <dsp:txXfrm>
        <a:off x="4442725" y="3365862"/>
        <a:ext cx="969323" cy="969323"/>
      </dsp:txXfrm>
    </dsp:sp>
    <dsp:sp modelId="{187CC380-E1DB-774C-8799-4A4F597A41AF}">
      <dsp:nvSpPr>
        <dsp:cNvPr id="0" name=""/>
        <dsp:cNvSpPr/>
      </dsp:nvSpPr>
      <dsp:spPr>
        <a:xfrm rot="10800000">
          <a:off x="3727887" y="3619196"/>
          <a:ext cx="363286" cy="462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836873" y="3711727"/>
        <a:ext cx="254300" cy="277593"/>
      </dsp:txXfrm>
    </dsp:sp>
    <dsp:sp modelId="{A769E5A0-BAE1-1C4D-818A-6AD61DEAD5F7}">
      <dsp:nvSpPr>
        <dsp:cNvPr id="0" name=""/>
        <dsp:cNvSpPr/>
      </dsp:nvSpPr>
      <dsp:spPr>
        <a:xfrm>
          <a:off x="2185696" y="3165109"/>
          <a:ext cx="1370829" cy="1370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Setting</a:t>
          </a:r>
        </a:p>
      </dsp:txBody>
      <dsp:txXfrm>
        <a:off x="2386449" y="3365862"/>
        <a:ext cx="969323" cy="969323"/>
      </dsp:txXfrm>
    </dsp:sp>
    <dsp:sp modelId="{2C76AEB2-EFD1-4142-B9C3-F8FD63941A8C}">
      <dsp:nvSpPr>
        <dsp:cNvPr id="0" name=""/>
        <dsp:cNvSpPr/>
      </dsp:nvSpPr>
      <dsp:spPr>
        <a:xfrm rot="15120000">
          <a:off x="2374933" y="2651157"/>
          <a:ext cx="363286" cy="462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446265" y="2795514"/>
        <a:ext cx="254300" cy="277593"/>
      </dsp:txXfrm>
    </dsp:sp>
    <dsp:sp modelId="{D5FC3538-A7E0-AD49-ABDF-8BF1C1E4A455}">
      <dsp:nvSpPr>
        <dsp:cNvPr id="0" name=""/>
        <dsp:cNvSpPr/>
      </dsp:nvSpPr>
      <dsp:spPr>
        <a:xfrm>
          <a:off x="1550271" y="1209473"/>
          <a:ext cx="1370829" cy="1370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Themes</a:t>
          </a:r>
        </a:p>
      </dsp:txBody>
      <dsp:txXfrm>
        <a:off x="1751024" y="1410226"/>
        <a:ext cx="969323" cy="969323"/>
      </dsp:txXfrm>
    </dsp:sp>
    <dsp:sp modelId="{C25A9A42-2F58-5C48-A907-7B73106014B5}">
      <dsp:nvSpPr>
        <dsp:cNvPr id="0" name=""/>
        <dsp:cNvSpPr/>
      </dsp:nvSpPr>
      <dsp:spPr>
        <a:xfrm rot="19440000">
          <a:off x="2877506" y="1065280"/>
          <a:ext cx="363286" cy="462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887913" y="1189841"/>
        <a:ext cx="254300" cy="277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757037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Vocabulary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latin typeface="+mj-lt"/>
            </a:rPr>
            <a:t>ლექსიკა</a:t>
          </a:r>
          <a:endParaRPr lang="ka-GE" sz="1800" kern="1200" dirty="0">
            <a:latin typeface="+mj-lt"/>
          </a:endParaRPr>
        </a:p>
      </dsp:txBody>
      <dsp:txXfrm>
        <a:off x="3989025" y="2280133"/>
        <a:ext cx="1120137" cy="1134680"/>
      </dsp:txXfrm>
    </dsp:sp>
    <dsp:sp modelId="{B9A95E8E-6E90-44AE-B6F0-582FC19101EA}">
      <dsp:nvSpPr>
        <dsp:cNvPr id="0" name=""/>
        <dsp:cNvSpPr/>
      </dsp:nvSpPr>
      <dsp:spPr>
        <a:xfrm rot="16200000">
          <a:off x="4179802" y="1663437"/>
          <a:ext cx="73858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3858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30629" y="1657377"/>
        <a:ext cx="36929" cy="36929"/>
      </dsp:txXfrm>
    </dsp:sp>
    <dsp:sp modelId="{60CA6584-FB95-416B-AC47-B171AC9DC8F6}">
      <dsp:nvSpPr>
        <dsp:cNvPr id="0" name=""/>
        <dsp:cNvSpPr/>
      </dsp:nvSpPr>
      <dsp:spPr>
        <a:xfrm>
          <a:off x="3572479" y="22754"/>
          <a:ext cx="1953230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impoverished (adj.) </a:t>
          </a:r>
          <a:endParaRPr lang="en-US" sz="1800" kern="1200" dirty="0">
            <a:latin typeface="+mn-lt"/>
          </a:endParaRPr>
        </a:p>
      </dsp:txBody>
      <dsp:txXfrm>
        <a:off x="3858523" y="210761"/>
        <a:ext cx="1381142" cy="907781"/>
      </dsp:txXfrm>
    </dsp:sp>
    <dsp:sp modelId="{79CCF70B-B7B2-4330-95B9-A52A5E6F8B08}">
      <dsp:nvSpPr>
        <dsp:cNvPr id="0" name=""/>
        <dsp:cNvSpPr/>
      </dsp:nvSpPr>
      <dsp:spPr>
        <a:xfrm rot="19436490">
          <a:off x="4995315" y="1761733"/>
          <a:ext cx="205586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5586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971849" y="1722741"/>
        <a:ext cx="102793" cy="102793"/>
      </dsp:txXfrm>
    </dsp:sp>
    <dsp:sp modelId="{8AD78741-3BC3-458E-8A9A-DAB0A9FDFE23}">
      <dsp:nvSpPr>
        <dsp:cNvPr id="0" name=""/>
        <dsp:cNvSpPr/>
      </dsp:nvSpPr>
      <dsp:spPr>
        <a:xfrm>
          <a:off x="6652376" y="98707"/>
          <a:ext cx="15807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clandestine</a:t>
          </a:r>
          <a:r>
            <a:rPr lang="ka-GE" sz="1800" kern="1200" dirty="0" smtClean="0">
              <a:latin typeface="+mn-lt"/>
            </a:rPr>
            <a:t> (</a:t>
          </a:r>
          <a:r>
            <a:rPr lang="en-US" sz="1800" kern="1200" dirty="0" smtClean="0">
              <a:latin typeface="+mn-lt"/>
            </a:rPr>
            <a:t>adj.)</a:t>
          </a:r>
          <a:endParaRPr lang="en-US" sz="1800" kern="1200" dirty="0">
            <a:latin typeface="+mn-lt"/>
          </a:endParaRPr>
        </a:p>
      </dsp:txBody>
      <dsp:txXfrm>
        <a:off x="6883866" y="286714"/>
        <a:ext cx="1117731" cy="907781"/>
      </dsp:txXfrm>
    </dsp:sp>
    <dsp:sp modelId="{C455CC8C-6CE2-4876-8AF7-933EAB8950E9}">
      <dsp:nvSpPr>
        <dsp:cNvPr id="0" name=""/>
        <dsp:cNvSpPr/>
      </dsp:nvSpPr>
      <dsp:spPr>
        <a:xfrm rot="21381084">
          <a:off x="5338189" y="2740785"/>
          <a:ext cx="137895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37895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93194" y="2718716"/>
        <a:ext cx="68947" cy="68947"/>
      </dsp:txXfrm>
    </dsp:sp>
    <dsp:sp modelId="{14FED8F7-C96E-4157-AE78-8507ED613C46}">
      <dsp:nvSpPr>
        <dsp:cNvPr id="0" name=""/>
        <dsp:cNvSpPr/>
      </dsp:nvSpPr>
      <dsp:spPr>
        <a:xfrm>
          <a:off x="6712132" y="2010027"/>
          <a:ext cx="180719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misjudgment</a:t>
          </a:r>
          <a:r>
            <a:rPr lang="ka-GE" sz="1800" kern="1200" dirty="0" smtClean="0">
              <a:latin typeface="+mn-lt"/>
            </a:rPr>
            <a:t> (</a:t>
          </a:r>
          <a:r>
            <a:rPr lang="en-US" sz="1800" kern="1200" dirty="0" smtClean="0">
              <a:latin typeface="+mn-lt"/>
            </a:rPr>
            <a:t>n</a:t>
          </a:r>
          <a:r>
            <a:rPr lang="ka-GE" sz="1800" kern="1200" dirty="0" smtClean="0">
              <a:latin typeface="+mn-lt"/>
            </a:rPr>
            <a:t>.)</a:t>
          </a:r>
          <a:endParaRPr lang="en-US" sz="1800" kern="1200" dirty="0">
            <a:latin typeface="+mn-lt"/>
          </a:endParaRPr>
        </a:p>
      </dsp:txBody>
      <dsp:txXfrm>
        <a:off x="6976790" y="2198034"/>
        <a:ext cx="1277882" cy="907781"/>
      </dsp:txXfrm>
    </dsp:sp>
    <dsp:sp modelId="{7FD80FC6-6F90-4979-BC08-4533BCEA0C4A}">
      <dsp:nvSpPr>
        <dsp:cNvPr id="0" name=""/>
        <dsp:cNvSpPr/>
      </dsp:nvSpPr>
      <dsp:spPr>
        <a:xfrm rot="1804045">
          <a:off x="5101258" y="3737732"/>
          <a:ext cx="201410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1410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057960" y="3699784"/>
        <a:ext cx="100705" cy="100705"/>
      </dsp:txXfrm>
    </dsp:sp>
    <dsp:sp modelId="{97AC90F4-D3E1-4720-BB64-3FFA7FF91885}">
      <dsp:nvSpPr>
        <dsp:cNvPr id="0" name=""/>
        <dsp:cNvSpPr/>
      </dsp:nvSpPr>
      <dsp:spPr>
        <a:xfrm>
          <a:off x="6848989" y="3984287"/>
          <a:ext cx="1484863" cy="1248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long-standing (adj.)</a:t>
          </a:r>
          <a:endParaRPr lang="en-US" sz="1800" kern="1200" dirty="0">
            <a:latin typeface="+mn-lt"/>
          </a:endParaRPr>
        </a:p>
      </dsp:txBody>
      <dsp:txXfrm>
        <a:off x="7066442" y="4167184"/>
        <a:ext cx="1049957" cy="883107"/>
      </dsp:txXfrm>
    </dsp:sp>
    <dsp:sp modelId="{590263F0-6B47-4D81-ADFB-30DE3EA68C42}">
      <dsp:nvSpPr>
        <dsp:cNvPr id="0" name=""/>
        <dsp:cNvSpPr/>
      </dsp:nvSpPr>
      <dsp:spPr>
        <a:xfrm rot="5411111">
          <a:off x="4391434" y="3791971"/>
          <a:ext cx="30913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30913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38273" y="3796647"/>
        <a:ext cx="15456" cy="15456"/>
      </dsp:txXfrm>
    </dsp:sp>
    <dsp:sp modelId="{7E41AABE-D5ED-472C-B971-FEDB7103D646}">
      <dsp:nvSpPr>
        <dsp:cNvPr id="0" name=""/>
        <dsp:cNvSpPr/>
      </dsp:nvSpPr>
      <dsp:spPr>
        <a:xfrm>
          <a:off x="3901529" y="3958939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limbo (n.)</a:t>
          </a:r>
          <a:endParaRPr lang="en-US" sz="1800" kern="1200" dirty="0">
            <a:latin typeface="+mn-lt"/>
          </a:endParaRPr>
        </a:p>
      </dsp:txBody>
      <dsp:txXfrm>
        <a:off x="4089536" y="4146946"/>
        <a:ext cx="907781" cy="907781"/>
      </dsp:txXfrm>
    </dsp:sp>
    <dsp:sp modelId="{0B1A478D-C929-4B8D-8C55-DBD98AD384D9}">
      <dsp:nvSpPr>
        <dsp:cNvPr id="0" name=""/>
        <dsp:cNvSpPr/>
      </dsp:nvSpPr>
      <dsp:spPr>
        <a:xfrm rot="8969562">
          <a:off x="1980139" y="3752328"/>
          <a:ext cx="202442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2442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2941740" y="3714122"/>
        <a:ext cx="101221" cy="101221"/>
      </dsp:txXfrm>
    </dsp:sp>
    <dsp:sp modelId="{37118DB8-5C7C-4B41-97AF-D2A2553362FB}">
      <dsp:nvSpPr>
        <dsp:cNvPr id="0" name=""/>
        <dsp:cNvSpPr/>
      </dsp:nvSpPr>
      <dsp:spPr>
        <a:xfrm>
          <a:off x="722751" y="4006911"/>
          <a:ext cx="1538346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discretion  (n.)</a:t>
          </a:r>
          <a:endParaRPr lang="en-US" sz="1800" kern="1200" dirty="0">
            <a:latin typeface="+mn-lt"/>
          </a:endParaRPr>
        </a:p>
      </dsp:txBody>
      <dsp:txXfrm>
        <a:off x="948037" y="4194918"/>
        <a:ext cx="1087774" cy="907781"/>
      </dsp:txXfrm>
    </dsp:sp>
    <dsp:sp modelId="{11EB1C63-9875-4E49-B468-ABE1B96C95F7}">
      <dsp:nvSpPr>
        <dsp:cNvPr id="0" name=""/>
        <dsp:cNvSpPr/>
      </dsp:nvSpPr>
      <dsp:spPr>
        <a:xfrm rot="10882876">
          <a:off x="2027734" y="2795127"/>
          <a:ext cx="172977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2977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849379" y="2764287"/>
        <a:ext cx="86488" cy="86488"/>
      </dsp:txXfrm>
    </dsp:sp>
    <dsp:sp modelId="{D41E153F-26E4-4E04-951D-A7F71B95760C}">
      <dsp:nvSpPr>
        <dsp:cNvPr id="0" name=""/>
        <dsp:cNvSpPr/>
      </dsp:nvSpPr>
      <dsp:spPr>
        <a:xfrm>
          <a:off x="653279" y="2200172"/>
          <a:ext cx="1374996" cy="11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to snub (v.)</a:t>
          </a:r>
          <a:endParaRPr lang="en-US" sz="1800" kern="1200" dirty="0">
            <a:latin typeface="+mn-lt"/>
          </a:endParaRPr>
        </a:p>
      </dsp:txBody>
      <dsp:txXfrm>
        <a:off x="854643" y="2367104"/>
        <a:ext cx="972268" cy="806017"/>
      </dsp:txXfrm>
    </dsp:sp>
    <dsp:sp modelId="{D4612FAB-49A0-42B4-BCFC-2FF51D7493EE}">
      <dsp:nvSpPr>
        <dsp:cNvPr id="0" name=""/>
        <dsp:cNvSpPr/>
      </dsp:nvSpPr>
      <dsp:spPr>
        <a:xfrm rot="12772688">
          <a:off x="1608885" y="1732955"/>
          <a:ext cx="247034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47034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782301" y="1683601"/>
        <a:ext cx="123517" cy="123517"/>
      </dsp:txXfrm>
    </dsp:sp>
    <dsp:sp modelId="{B86A3D4F-8D1A-4534-8794-0FF8F8C4D050}">
      <dsp:nvSpPr>
        <dsp:cNvPr id="0" name=""/>
        <dsp:cNvSpPr/>
      </dsp:nvSpPr>
      <dsp:spPr>
        <a:xfrm>
          <a:off x="625745" y="84486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dashing (adj.) </a:t>
          </a:r>
          <a:endParaRPr lang="en-US" sz="1800" kern="1200" dirty="0">
            <a:latin typeface="+mn-lt"/>
          </a:endParaRPr>
        </a:p>
      </dsp:txBody>
      <dsp:txXfrm>
        <a:off x="813752" y="272493"/>
        <a:ext cx="907781" cy="90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8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436310" y="2339989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limbo (n.)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488755" y="4174365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გაურკვეველი მდგომარეობა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7584" y="118261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045" y="1171852"/>
            <a:ext cx="2267408" cy="9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38656" y="2495550"/>
            <a:ext cx="323870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discretion  (n.)</a:t>
            </a: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7584" y="118261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044" y="1182617"/>
            <a:ext cx="2241001" cy="9135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4338656" y="4293654"/>
            <a:ext cx="3367161" cy="1110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მოქმედების თავისუფლება; არჩევანის გაკეთების უფლება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3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38655" y="2598638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/>
              <a:t>to snub (v.)</a:t>
            </a:r>
            <a:endParaRPr lang="en-US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391100" y="4473958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დაიგნორება, არად ჩაგდება</a:t>
            </a:r>
            <a:endParaRPr lang="en-US" sz="28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7583" y="1179451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043" y="1179451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6CDF7A-419E-9D4B-B7DA-84BF4C15AA2D}"/>
              </a:ext>
            </a:extLst>
          </p:cNvPr>
          <p:cNvSpPr/>
          <p:nvPr/>
        </p:nvSpPr>
        <p:spPr>
          <a:xfrm>
            <a:off x="1199408" y="3206149"/>
            <a:ext cx="4227615" cy="736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Author</a:t>
            </a:r>
            <a:endParaRPr lang="en-US" sz="4000" dirty="0"/>
          </a:p>
        </p:txBody>
      </p:sp>
      <p:pic>
        <p:nvPicPr>
          <p:cNvPr id="2051" name="Picture 3" descr="C:\Users\User\Desktop\Jane_Austen_sket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05" y="1386803"/>
            <a:ext cx="3201392" cy="450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97584" y="118261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044" y="1182617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87418-AC42-3240-8BA4-84EE6F439A9C}"/>
              </a:ext>
            </a:extLst>
          </p:cNvPr>
          <p:cNvSpPr/>
          <p:nvPr/>
        </p:nvSpPr>
        <p:spPr>
          <a:xfrm>
            <a:off x="1197451" y="1162975"/>
            <a:ext cx="5005842" cy="1740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Jane Austen</a:t>
            </a:r>
          </a:p>
          <a:p>
            <a:r>
              <a:rPr lang="en-US" sz="3200" dirty="0">
                <a:solidFill>
                  <a:schemeClr val="bg1"/>
                </a:solidFill>
              </a:rPr>
              <a:t>1775 – 1817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Steventon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smtClean="0">
                <a:solidFill>
                  <a:schemeClr val="bg1"/>
                </a:solidFill>
              </a:rPr>
              <a:t>England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6" name="Picture 4" descr="C:\Users\User\Desktop\downlo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3" b="10271"/>
          <a:stretch/>
        </p:blipFill>
        <p:spPr bwMode="auto">
          <a:xfrm>
            <a:off x="1197451" y="3602182"/>
            <a:ext cx="5005842" cy="23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2"/>
          <a:stretch/>
        </p:blipFill>
        <p:spPr>
          <a:xfrm>
            <a:off x="7038112" y="1162975"/>
            <a:ext cx="3873507" cy="483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4AF9F2-3A9A-5C4F-8726-CFA61D904488}"/>
              </a:ext>
            </a:extLst>
          </p:cNvPr>
          <p:cNvSpPr/>
          <p:nvPr/>
        </p:nvSpPr>
        <p:spPr>
          <a:xfrm>
            <a:off x="902347" y="2728775"/>
            <a:ext cx="4556810" cy="18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Summary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ka-GE" sz="5400" dirty="0">
                <a:solidFill>
                  <a:schemeClr val="bg1"/>
                </a:solidFill>
              </a:rPr>
              <a:t>შინაარსი</a:t>
            </a:r>
            <a:endParaRPr lang="en-US" sz="5400" dirty="0"/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7584" y="118261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044" y="1182617"/>
            <a:ext cx="2241001" cy="913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504" y="1921307"/>
            <a:ext cx="3054209" cy="40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downlo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-2" r="20987" b="-74"/>
          <a:stretch/>
        </p:blipFill>
        <p:spPr bwMode="auto">
          <a:xfrm>
            <a:off x="5579306" y="2557228"/>
            <a:ext cx="1817432" cy="317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389f8dd785956890cde68038ea76cba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r="14431" b="8321"/>
          <a:stretch/>
        </p:blipFill>
        <p:spPr bwMode="auto">
          <a:xfrm>
            <a:off x="2903026" y="3236607"/>
            <a:ext cx="2286000" cy="30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5544613" y="5386162"/>
            <a:ext cx="1934418" cy="9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000" b="1" dirty="0"/>
              <a:t>Edward </a:t>
            </a:r>
            <a:r>
              <a:rPr lang="en-US" sz="2000" b="1" dirty="0" err="1"/>
              <a:t>Ferrars</a:t>
            </a:r>
            <a:endParaRPr lang="en-US" sz="20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571930-5ECA-384B-BC3E-B9E222DD8DE3}"/>
              </a:ext>
            </a:extLst>
          </p:cNvPr>
          <p:cNvSpPr/>
          <p:nvPr/>
        </p:nvSpPr>
        <p:spPr>
          <a:xfrm>
            <a:off x="6501960" y="1148991"/>
            <a:ext cx="5498903" cy="78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Characters</a:t>
            </a:r>
            <a:r>
              <a:rPr lang="ka-GE" sz="4000" dirty="0">
                <a:solidFill>
                  <a:schemeClr val="bg1"/>
                </a:solidFill>
              </a:rPr>
              <a:t> - გმირები</a:t>
            </a:r>
            <a:endParaRPr lang="en-US" sz="4000" dirty="0"/>
          </a:p>
        </p:txBody>
      </p:sp>
      <p:sp>
        <p:nvSpPr>
          <p:cNvPr id="20" name="Oval 19"/>
          <p:cNvSpPr/>
          <p:nvPr/>
        </p:nvSpPr>
        <p:spPr>
          <a:xfrm>
            <a:off x="2762523" y="2423604"/>
            <a:ext cx="2482448" cy="1160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000" b="1" dirty="0"/>
              <a:t>Marianne </a:t>
            </a:r>
            <a:r>
              <a:rPr lang="en-US" sz="2000" b="1" dirty="0" err="1"/>
              <a:t>Dashwood</a:t>
            </a:r>
            <a:endParaRPr lang="en-US" sz="2000" b="1" dirty="0"/>
          </a:p>
        </p:txBody>
      </p:sp>
      <p:pic>
        <p:nvPicPr>
          <p:cNvPr id="1026" name="Picture 2" descr="C:\Users\User\Desktop\Elinor-Dashwood-aceo-laurieaconle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r="10209" b="4676"/>
          <a:stretch/>
        </p:blipFill>
        <p:spPr bwMode="auto">
          <a:xfrm>
            <a:off x="562554" y="2540097"/>
            <a:ext cx="1895043" cy="31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475460" y="5272275"/>
            <a:ext cx="2020963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000" b="1" dirty="0" err="1"/>
              <a:t>Elinor</a:t>
            </a:r>
            <a:r>
              <a:rPr lang="en-US" sz="2000" b="1" dirty="0"/>
              <a:t> </a:t>
            </a:r>
            <a:r>
              <a:rPr lang="en-US" sz="2000" b="1" dirty="0" err="1"/>
              <a:t>Dashwood</a:t>
            </a:r>
            <a:endParaRPr lang="en-US" sz="2000" dirty="0"/>
          </a:p>
        </p:txBody>
      </p:sp>
      <p:pic>
        <p:nvPicPr>
          <p:cNvPr id="1029" name="Picture 5" descr="C:\Users\User\Desktop\640px-Hammond-SS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0" t="4220" r="10110" b="21939"/>
          <a:stretch/>
        </p:blipFill>
        <p:spPr bwMode="auto">
          <a:xfrm>
            <a:off x="7839135" y="3048252"/>
            <a:ext cx="1548133" cy="324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7711629" y="2212007"/>
            <a:ext cx="1793289" cy="1087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000" b="1" dirty="0"/>
              <a:t>Robert </a:t>
            </a:r>
            <a:r>
              <a:rPr lang="en-US" sz="2000" b="1" dirty="0" err="1"/>
              <a:t>Ferrars</a:t>
            </a:r>
            <a:endParaRPr lang="en-US" sz="2000" b="1" dirty="0"/>
          </a:p>
        </p:txBody>
      </p:sp>
      <p:pic>
        <p:nvPicPr>
          <p:cNvPr id="1031" name="Picture 7" descr="C:\Users\User\Desktop\scene-from-sense-and-sensibility-by-jane-austen-hugh-thomso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3" b="16840"/>
          <a:stretch/>
        </p:blipFill>
        <p:spPr bwMode="auto">
          <a:xfrm>
            <a:off x="9841294" y="2536603"/>
            <a:ext cx="1451102" cy="31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9715095" y="5284328"/>
            <a:ext cx="1721738" cy="1087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1700" b="1" dirty="0"/>
              <a:t>John </a:t>
            </a:r>
            <a:r>
              <a:rPr lang="en-US" sz="1700" b="1" dirty="0" smtClean="0"/>
              <a:t>Willoughby</a:t>
            </a:r>
            <a:endParaRPr lang="en-US" sz="1700" b="1" dirty="0"/>
          </a:p>
        </p:txBody>
      </p:sp>
      <p:pic>
        <p:nvPicPr>
          <p:cNvPr id="1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597584" y="118261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044" y="1182617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A3BE0-247C-6C43-B448-63F0A2937FE5}"/>
              </a:ext>
            </a:extLst>
          </p:cNvPr>
          <p:cNvSpPr/>
          <p:nvPr/>
        </p:nvSpPr>
        <p:spPr>
          <a:xfrm>
            <a:off x="597584" y="2598322"/>
            <a:ext cx="5808807" cy="30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Calibri" panose="020F0502020204030204" pitchFamily="34" charset="0"/>
              </a:rPr>
              <a:t>Setting</a:t>
            </a: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>მოქმედების ადგილი და დრო</a:t>
            </a:r>
            <a:endParaRPr lang="en-US" sz="44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7584" y="118261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044" y="1182617"/>
            <a:ext cx="2241001" cy="913561"/>
          </a:xfrm>
          <a:prstGeom prst="rect">
            <a:avLst/>
          </a:prstGeom>
        </p:spPr>
      </p:pic>
      <p:pic>
        <p:nvPicPr>
          <p:cNvPr id="13" name="Picture 2" descr="C:\Users\User\Desktop\Wrotham-Par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8437"/>
          <a:stretch/>
        </p:blipFill>
        <p:spPr bwMode="auto">
          <a:xfrm>
            <a:off x="7097488" y="2586627"/>
            <a:ext cx="4148826" cy="30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3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21633" y="3074491"/>
            <a:ext cx="12165769" cy="15063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07FACB3-3DE0-EC49-8341-2763DA59E0D9}"/>
              </a:ext>
            </a:extLst>
          </p:cNvPr>
          <p:cNvSpPr/>
          <p:nvPr/>
        </p:nvSpPr>
        <p:spPr>
          <a:xfrm>
            <a:off x="861234" y="637309"/>
            <a:ext cx="4738255" cy="1704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>
                <a:solidFill>
                  <a:schemeClr val="bg1"/>
                </a:solidFill>
              </a:rPr>
              <a:t>When</a:t>
            </a:r>
          </a:p>
          <a:p>
            <a:endParaRPr lang="en-US" sz="2800" dirty="0" smtClean="0"/>
          </a:p>
          <a:p>
            <a:r>
              <a:rPr lang="en-US" sz="2800" dirty="0" smtClean="0"/>
              <a:t>Early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</a:t>
            </a:r>
            <a:endParaRPr lang="ka-GE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5A32BF-4BB8-1D49-B8CC-EAD1168419C6}"/>
              </a:ext>
            </a:extLst>
          </p:cNvPr>
          <p:cNvSpPr/>
          <p:nvPr/>
        </p:nvSpPr>
        <p:spPr>
          <a:xfrm>
            <a:off x="861235" y="4263771"/>
            <a:ext cx="4738255" cy="159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Where</a:t>
            </a:r>
            <a:endParaRPr lang="en-US" sz="3600" u="sng" dirty="0">
              <a:solidFill>
                <a:schemeClr val="bg1"/>
              </a:solidFill>
            </a:endParaRPr>
          </a:p>
          <a:p>
            <a:endParaRPr lang="en-US" sz="2400" dirty="0"/>
          </a:p>
          <a:p>
            <a:r>
              <a:rPr lang="en-US" sz="2800" dirty="0" smtClean="0"/>
              <a:t>Devonshire, </a:t>
            </a:r>
            <a:r>
              <a:rPr lang="en-US" sz="2800" dirty="0"/>
              <a:t>London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User\Desktop\gunnerside-village-swaled-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64" y="637309"/>
            <a:ext cx="3564003" cy="19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Saltram_Hou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" b="9389"/>
          <a:stretch/>
        </p:blipFill>
        <p:spPr bwMode="auto">
          <a:xfrm>
            <a:off x="7382164" y="3932807"/>
            <a:ext cx="3564003" cy="21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1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8E3F82-8AD8-DB46-A3C2-2A53673CD548}"/>
              </a:ext>
            </a:extLst>
          </p:cNvPr>
          <p:cNvSpPr/>
          <p:nvPr/>
        </p:nvSpPr>
        <p:spPr>
          <a:xfrm>
            <a:off x="823354" y="2883354"/>
            <a:ext cx="5272645" cy="228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cs typeface="Calibri" panose="020F0502020204030204" pitchFamily="34" charset="0"/>
              </a:rPr>
              <a:t>Main Themes</a:t>
            </a:r>
            <a:r>
              <a:rPr lang="ka-GE" sz="4800" dirty="0">
                <a:solidFill>
                  <a:schemeClr val="bg1"/>
                </a:solidFill>
              </a:rPr>
              <a:t/>
            </a:r>
            <a:br>
              <a:rPr lang="ka-GE" sz="4800" dirty="0">
                <a:solidFill>
                  <a:schemeClr val="bg1"/>
                </a:solidFill>
              </a:rPr>
            </a:br>
            <a:r>
              <a:rPr lang="ka-GE" sz="4800" dirty="0">
                <a:solidFill>
                  <a:schemeClr val="bg1"/>
                </a:solidFill>
              </a:rPr>
              <a:t>მთავარი თემები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endParaRPr lang="en-US" sz="4800" dirty="0"/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7584" y="118261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044" y="1182617"/>
            <a:ext cx="2241001" cy="913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6" t="8331"/>
          <a:stretch/>
        </p:blipFill>
        <p:spPr>
          <a:xfrm>
            <a:off x="6919353" y="2469779"/>
            <a:ext cx="4623971" cy="310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2145498"/>
            <a:ext cx="12192000" cy="210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300" b="1" i="1" dirty="0" smtClean="0"/>
          </a:p>
          <a:p>
            <a:pPr algn="ctr"/>
            <a:r>
              <a:rPr lang="en-US" sz="6500" b="1" i="1" dirty="0" smtClean="0">
                <a:solidFill>
                  <a:schemeClr val="bg1"/>
                </a:solidFill>
              </a:rPr>
              <a:t>Sense and Sensibility</a:t>
            </a:r>
            <a:endParaRPr lang="ka-GE" sz="65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6500" b="1" i="1" dirty="0" smtClean="0">
                <a:solidFill>
                  <a:schemeClr val="bg1"/>
                </a:solidFill>
              </a:rPr>
              <a:t/>
            </a:r>
            <a:br>
              <a:rPr lang="en-US" sz="6500" b="1" i="1" dirty="0" smtClean="0">
                <a:solidFill>
                  <a:schemeClr val="bg1"/>
                </a:solidFill>
              </a:rPr>
            </a:br>
            <a:r>
              <a:rPr lang="ka-GE" sz="6500" b="1" i="1" dirty="0" smtClean="0">
                <a:solidFill>
                  <a:schemeClr val="bg1"/>
                </a:solidFill>
              </a:rPr>
              <a:t>გრძნობა და გონება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0" y="3284570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A18CB0-0EE9-2942-9FD7-EC60C4F321B0}"/>
              </a:ext>
            </a:extLst>
          </p:cNvPr>
          <p:cNvSpPr/>
          <p:nvPr/>
        </p:nvSpPr>
        <p:spPr>
          <a:xfrm>
            <a:off x="3082526" y="4776969"/>
            <a:ext cx="6026947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By Jane Austen - </a:t>
            </a:r>
            <a:r>
              <a:rPr lang="ka-GE" sz="3200" dirty="0" smtClean="0">
                <a:solidFill>
                  <a:schemeClr val="bg1"/>
                </a:solidFill>
              </a:rPr>
              <a:t>ჯეინ ოსტინი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97584" y="118261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044" y="1177035"/>
            <a:ext cx="2254696" cy="91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33444"/>
              </p:ext>
            </p:extLst>
          </p:nvPr>
        </p:nvGraphicFramePr>
        <p:xfrm>
          <a:off x="2539013" y="1802167"/>
          <a:ext cx="7798499" cy="453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845868" y="2969948"/>
            <a:ext cx="1316481" cy="67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Jane Austen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8201625" y="3906938"/>
            <a:ext cx="3546822" cy="1627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600" dirty="0"/>
              <a:t>After moving to another place the three sisters, </a:t>
            </a:r>
            <a:r>
              <a:rPr lang="en-US" sz="1600" dirty="0" err="1"/>
              <a:t>Elinor</a:t>
            </a:r>
            <a:r>
              <a:rPr lang="en-US" sz="1600" dirty="0"/>
              <a:t>, Marianne and Margaret, have lots of new stories and acquaintances. The story shows complicated love stories and some secret relations between the characters.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7466734" y="5815567"/>
            <a:ext cx="2504378" cy="85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1400" dirty="0" err="1"/>
              <a:t>Elinor</a:t>
            </a:r>
            <a:r>
              <a:rPr lang="en-US" sz="1400" dirty="0"/>
              <a:t> </a:t>
            </a:r>
            <a:r>
              <a:rPr lang="en-US" sz="1400" dirty="0" err="1" smtClean="0"/>
              <a:t>Dashwood</a:t>
            </a:r>
            <a:r>
              <a:rPr lang="en-US" sz="1400" dirty="0" smtClean="0"/>
              <a:t>, </a:t>
            </a:r>
            <a:r>
              <a:rPr lang="en-US" sz="1400" dirty="0"/>
              <a:t>Marianne </a:t>
            </a:r>
            <a:r>
              <a:rPr lang="en-US" sz="1400" dirty="0" err="1" smtClean="0"/>
              <a:t>Dashwood</a:t>
            </a:r>
            <a:r>
              <a:rPr lang="en-US" sz="1400" dirty="0" smtClean="0"/>
              <a:t>, </a:t>
            </a:r>
            <a:r>
              <a:rPr lang="en-US" sz="1400" dirty="0"/>
              <a:t>Edward </a:t>
            </a:r>
            <a:r>
              <a:rPr lang="en-US" sz="1400" dirty="0" err="1" smtClean="0"/>
              <a:t>Ferrars</a:t>
            </a:r>
            <a:r>
              <a:rPr lang="en-US" sz="1400" dirty="0" smtClean="0"/>
              <a:t>, </a:t>
            </a:r>
            <a:r>
              <a:rPr lang="en-US" sz="1400" dirty="0"/>
              <a:t>Robert </a:t>
            </a:r>
            <a:r>
              <a:rPr lang="en-US" sz="1400" dirty="0" err="1" smtClean="0"/>
              <a:t>Ferrars</a:t>
            </a:r>
            <a:r>
              <a:rPr lang="en-US" sz="1400" dirty="0" smtClean="0"/>
              <a:t>, </a:t>
            </a:r>
            <a:r>
              <a:rPr lang="en-US" sz="1400" dirty="0"/>
              <a:t>John </a:t>
            </a:r>
            <a:r>
              <a:rPr lang="en-US" sz="1400" dirty="0" smtClean="0"/>
              <a:t>Willoughby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3453867" y="5835219"/>
            <a:ext cx="1961582" cy="78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Early 19</a:t>
            </a:r>
            <a:r>
              <a:rPr lang="en-US" sz="1600" baseline="30000" dirty="0"/>
              <a:t>th</a:t>
            </a:r>
            <a:r>
              <a:rPr lang="en-US" sz="1600" dirty="0"/>
              <a:t> </a:t>
            </a:r>
            <a:r>
              <a:rPr lang="en-US" sz="1600" dirty="0" smtClean="0"/>
              <a:t>century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Devonshire</a:t>
            </a:r>
            <a:r>
              <a:rPr lang="en-US" sz="1600" dirty="0"/>
              <a:t>, London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2699044" y="3958183"/>
            <a:ext cx="2153717" cy="1091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buFont typeface="Arial" pitchFamily="34" charset="0"/>
              <a:buChar char="•"/>
            </a:pPr>
            <a:r>
              <a:rPr lang="en-US" sz="1600" dirty="0"/>
              <a:t>Expectation and </a:t>
            </a:r>
            <a:r>
              <a:rPr lang="en-US" sz="1600" dirty="0" smtClean="0"/>
              <a:t>disappointment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sz="1600" dirty="0"/>
              <a:t>Money/Inheritance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sz="1600" dirty="0" smtClean="0"/>
              <a:t>Discretion</a:t>
            </a:r>
            <a:endParaRPr 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D3C58C-BE14-FC44-8256-F515A4C4B732}"/>
              </a:ext>
            </a:extLst>
          </p:cNvPr>
          <p:cNvSpPr/>
          <p:nvPr/>
        </p:nvSpPr>
        <p:spPr>
          <a:xfrm>
            <a:off x="8718923" y="1184835"/>
            <a:ext cx="2673249" cy="101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Conclusion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შეჯამება</a:t>
            </a:r>
            <a:endParaRPr lang="en-US" sz="3600" dirty="0"/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597584" y="118261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044" y="1182617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/>
          </p:nvPr>
        </p:nvGraphicFramePr>
        <p:xfrm>
          <a:off x="1432310" y="938902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283186" y="1970888"/>
            <a:ext cx="139741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ღარიბი, ღარიბული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094487" y="2010406"/>
            <a:ext cx="146622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საიდუმლო, ფარული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091196" y="3925373"/>
            <a:ext cx="2006366" cy="67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არასწორი აზრი</a:t>
            </a:r>
            <a:r>
              <a:rPr lang="en-US" sz="1600" dirty="0" smtClean="0"/>
              <a:t> </a:t>
            </a:r>
            <a:r>
              <a:rPr lang="ka-GE" sz="1600" dirty="0" smtClean="0"/>
              <a:t>/</a:t>
            </a:r>
            <a:r>
              <a:rPr lang="en-US" sz="1600" dirty="0" smtClean="0"/>
              <a:t> </a:t>
            </a:r>
            <a:r>
              <a:rPr lang="ka-GE" sz="1600" dirty="0" smtClean="0"/>
              <a:t>წარმოდგენა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213108" y="5934355"/>
            <a:ext cx="1667264" cy="603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ხანგრძლივი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153836" y="5875569"/>
            <a:ext cx="1511008" cy="56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გაურკვეველი მდგომარეობა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1569231" y="5853808"/>
            <a:ext cx="2715902" cy="708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მოქმედების თავისუფლება; არჩევანის გაკეთების უფლება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1788031" y="4059275"/>
            <a:ext cx="1754822" cy="545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დაიგნორება, არად ჩაგდება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735064" y="2011832"/>
            <a:ext cx="2052918" cy="74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bg1"/>
                </a:solidFill>
              </a:rPr>
              <a:t>სიმპათიური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1216659" y="3544395"/>
            <a:ext cx="6887435" cy="1968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a-GE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EF3DEF-42F0-834A-B973-77E396AB7433}"/>
              </a:ext>
            </a:extLst>
          </p:cNvPr>
          <p:cNvSpPr/>
          <p:nvPr/>
        </p:nvSpPr>
        <p:spPr>
          <a:xfrm>
            <a:off x="7699166" y="1114676"/>
            <a:ext cx="2865482" cy="1095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Homework</a:t>
            </a:r>
            <a:r>
              <a:rPr lang="ka-GE" sz="3600" dirty="0">
                <a:solidFill>
                  <a:schemeClr val="bg1"/>
                </a:solidFill>
              </a:rPr>
              <a:t/>
            </a:r>
            <a:br>
              <a:rPr lang="ka-GE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დავალება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090CE-A7B0-AB41-80B4-5581B2DF2EB8}"/>
              </a:ext>
            </a:extLst>
          </p:cNvPr>
          <p:cNvSpPr/>
          <p:nvPr/>
        </p:nvSpPr>
        <p:spPr>
          <a:xfrm>
            <a:off x="597584" y="2567783"/>
            <a:ext cx="5693158" cy="3292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/>
              <a:t>I</a:t>
            </a:r>
            <a:r>
              <a:rPr lang="en-US" sz="2400" dirty="0" smtClean="0"/>
              <a:t>magine </a:t>
            </a:r>
            <a:r>
              <a:rPr lang="en-US" sz="2400" dirty="0"/>
              <a:t>you have to move to another town/city in Georgia. Where would you go and why? </a:t>
            </a:r>
            <a:r>
              <a:rPr lang="en-US" sz="2400" dirty="0" smtClean="0"/>
              <a:t>Describe </a:t>
            </a:r>
            <a:r>
              <a:rPr lang="en-US" sz="2400" dirty="0"/>
              <a:t>the area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ka-GE" sz="2400" dirty="0" smtClean="0">
                <a:solidFill>
                  <a:schemeClr val="bg1"/>
                </a:solidFill>
              </a:rPr>
              <a:t>წარმოიდგინე</a:t>
            </a:r>
            <a:r>
              <a:rPr lang="ka-GE" sz="2400" dirty="0">
                <a:solidFill>
                  <a:schemeClr val="bg1"/>
                </a:solidFill>
              </a:rPr>
              <a:t>თ</a:t>
            </a:r>
            <a:r>
              <a:rPr lang="ka-GE" sz="2400" dirty="0" smtClean="0">
                <a:solidFill>
                  <a:schemeClr val="bg1"/>
                </a:solidFill>
              </a:rPr>
              <a:t>, </a:t>
            </a:r>
            <a:r>
              <a:rPr lang="ka-GE" sz="2400" dirty="0" smtClean="0">
                <a:solidFill>
                  <a:schemeClr val="bg1"/>
                </a:solidFill>
              </a:rPr>
              <a:t>რომ საქართველოს სხვა </a:t>
            </a:r>
            <a:r>
              <a:rPr lang="ka-GE" sz="2400" smtClean="0">
                <a:solidFill>
                  <a:schemeClr val="bg1"/>
                </a:solidFill>
              </a:rPr>
              <a:t>ქალაქში </a:t>
            </a:r>
            <a:r>
              <a:rPr lang="ka-GE" sz="2400" smtClean="0">
                <a:solidFill>
                  <a:schemeClr val="bg1"/>
                </a:solidFill>
              </a:rPr>
              <a:t>გიწევთ </a:t>
            </a:r>
            <a:r>
              <a:rPr lang="ka-GE" sz="2400" dirty="0" smtClean="0">
                <a:solidFill>
                  <a:schemeClr val="bg1"/>
                </a:solidFill>
              </a:rPr>
              <a:t>საცხოვრებლად გადასვლა. სად გადახვიდოდით და რატომ? აღწერეთ ახალი გარემო.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7584" y="118261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044" y="1182617"/>
            <a:ext cx="2241001" cy="9135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28" y="2567783"/>
            <a:ext cx="2544757" cy="33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899407"/>
              </p:ext>
            </p:extLst>
          </p:nvPr>
        </p:nvGraphicFramePr>
        <p:xfrm>
          <a:off x="1504811" y="2390591"/>
          <a:ext cx="4762825" cy="408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4C4ED0B-18B1-6B47-9B65-0F86B6E08E49}"/>
              </a:ext>
            </a:extLst>
          </p:cNvPr>
          <p:cNvSpPr/>
          <p:nvPr/>
        </p:nvSpPr>
        <p:spPr>
          <a:xfrm>
            <a:off x="6965667" y="1133524"/>
            <a:ext cx="4585648" cy="101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 განრიგი</a:t>
            </a:r>
            <a:endParaRPr lang="en-US" sz="3200" dirty="0"/>
          </a:p>
        </p:txBody>
      </p:sp>
      <p:pic>
        <p:nvPicPr>
          <p:cNvPr id="1026" name="Picture 2" descr="C:\Users\User\Desktop\41037915._UY500_SS500_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r="17516"/>
          <a:stretch/>
        </p:blipFill>
        <p:spPr bwMode="auto">
          <a:xfrm>
            <a:off x="7742673" y="2390591"/>
            <a:ext cx="2707455" cy="396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597584" y="118261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99044" y="1182617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/>
          </p:nvPr>
        </p:nvGraphicFramePr>
        <p:xfrm>
          <a:off x="1432310" y="938902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283186" y="1970888"/>
            <a:ext cx="139741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ღარიბი, ღარიბული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094487" y="2010406"/>
            <a:ext cx="146622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საიდუმლო, ფარული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091196" y="3925373"/>
            <a:ext cx="2006366" cy="67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არასწორი აზრი</a:t>
            </a:r>
            <a:r>
              <a:rPr lang="en-US" sz="1600" dirty="0" smtClean="0"/>
              <a:t> </a:t>
            </a:r>
            <a:r>
              <a:rPr lang="ka-GE" sz="1600" dirty="0" smtClean="0"/>
              <a:t>/</a:t>
            </a:r>
            <a:r>
              <a:rPr lang="en-US" sz="1600" dirty="0" smtClean="0"/>
              <a:t> </a:t>
            </a:r>
            <a:r>
              <a:rPr lang="ka-GE" sz="1600" dirty="0" smtClean="0"/>
              <a:t>წარმოდგენა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213108" y="5934355"/>
            <a:ext cx="1667264" cy="603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ხანგრძლივი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153836" y="5875569"/>
            <a:ext cx="1511008" cy="56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გაურკვეველი მდგომარეობა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1569231" y="5853808"/>
            <a:ext cx="2715902" cy="879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მოქმედების თავისუფლება; არჩევანის გაკეთების უფლება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1788031" y="4059275"/>
            <a:ext cx="1754822" cy="545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დაიგნორება, არად ჩაგდება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735064" y="2011832"/>
            <a:ext cx="2052918" cy="74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bg1"/>
                </a:solidFill>
              </a:rPr>
              <a:t>სიმპათიური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699963" y="2325548"/>
            <a:ext cx="2779059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/>
              <a:t>dashing (adj.)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653665" y="4156447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smtClean="0">
                <a:solidFill>
                  <a:schemeClr val="bg1"/>
                </a:solidFill>
              </a:rPr>
              <a:t>სიმპათიური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7584" y="118261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044" y="1182617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64468" y="2344630"/>
            <a:ext cx="3601896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/>
              <a:t>impoverished (adj.)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710843" y="4165358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ღარიბი, ღარიბული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7584" y="118261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044" y="1182617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38655" y="2452488"/>
            <a:ext cx="3501941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/>
              <a:t>clandestine</a:t>
            </a:r>
            <a:r>
              <a:rPr lang="ka-GE" sz="3600" dirty="0"/>
              <a:t> (</a:t>
            </a:r>
            <a:r>
              <a:rPr lang="en-US" sz="3600" dirty="0"/>
              <a:t>adj.)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654346" y="4314160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საიდუმლო, ფარული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7584" y="118261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044" y="1182617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47533" y="2456595"/>
            <a:ext cx="339110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/>
              <a:t>misjudgment</a:t>
            </a:r>
            <a:r>
              <a:rPr lang="ka-GE" sz="3200" dirty="0"/>
              <a:t> (</a:t>
            </a:r>
            <a:r>
              <a:rPr lang="en-US" sz="3200" dirty="0"/>
              <a:t>n</a:t>
            </a:r>
            <a:r>
              <a:rPr lang="ka-GE" sz="3200" dirty="0"/>
              <a:t>.)</a:t>
            </a:r>
            <a:endParaRPr lang="en-US" sz="3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607803" y="4250027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არასწორი </a:t>
            </a:r>
            <a:r>
              <a:rPr lang="ka-GE" sz="2400" dirty="0" smtClean="0"/>
              <a:t>აზრი</a:t>
            </a:r>
            <a:r>
              <a:rPr lang="en-US" sz="2400" dirty="0" smtClean="0"/>
              <a:t> </a:t>
            </a:r>
            <a:r>
              <a:rPr lang="ka-GE" sz="2400" dirty="0" smtClean="0"/>
              <a:t>/</a:t>
            </a:r>
            <a:r>
              <a:rPr lang="en-US" sz="2400" dirty="0" smtClean="0"/>
              <a:t> </a:t>
            </a:r>
            <a:r>
              <a:rPr lang="ka-GE" sz="2400" dirty="0" smtClean="0"/>
              <a:t>წარმოდგენა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7584" y="118261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044" y="1182617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498454" y="2608842"/>
            <a:ext cx="3474232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/>
              <a:t>long-standing (adj.)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772579" y="4387177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ხანგრძლივი</a:t>
            </a:r>
            <a:endParaRPr lang="en-US" sz="28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57382" y="116319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8842" y="1163197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369</Words>
  <Application>Microsoft Office PowerPoint</Application>
  <PresentationFormat>Widescreen</PresentationFormat>
  <Paragraphs>104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367</cp:revision>
  <dcterms:created xsi:type="dcterms:W3CDTF">2020-04-09T12:21:27Z</dcterms:created>
  <dcterms:modified xsi:type="dcterms:W3CDTF">2020-09-01T14:36:49Z</dcterms:modified>
</cp:coreProperties>
</file>