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6" r:id="rId2"/>
    <p:sldId id="331" r:id="rId3"/>
    <p:sldId id="334" r:id="rId4"/>
    <p:sldId id="335" r:id="rId5"/>
    <p:sldId id="336" r:id="rId6"/>
    <p:sldId id="355" r:id="rId7"/>
    <p:sldId id="356" r:id="rId8"/>
    <p:sldId id="357" r:id="rId9"/>
    <p:sldId id="358" r:id="rId10"/>
    <p:sldId id="359" r:id="rId11"/>
    <p:sldId id="360" r:id="rId12"/>
    <p:sldId id="361" r:id="rId13"/>
    <p:sldId id="344" r:id="rId14"/>
    <p:sldId id="345" r:id="rId15"/>
    <p:sldId id="346" r:id="rId16"/>
    <p:sldId id="347" r:id="rId17"/>
    <p:sldId id="348" r:id="rId18"/>
    <p:sldId id="354" r:id="rId19"/>
    <p:sldId id="350" r:id="rId20"/>
    <p:sldId id="351" r:id="rId21"/>
    <p:sldId id="364" r:id="rId22"/>
    <p:sldId id="353"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700202"/>
    <a:srgbClr val="FF0066"/>
    <a:srgbClr val="0066FF"/>
    <a:srgbClr val="008000"/>
    <a:srgbClr val="00CC00"/>
    <a:srgbClr val="00FF00"/>
    <a:srgbClr val="ECEAE1"/>
    <a:srgbClr val="108B18"/>
    <a:srgbClr val="E0DD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35" autoAdjust="0"/>
    <p:restoredTop sz="93978" autoAdjust="0"/>
  </p:normalViewPr>
  <p:slideViewPr>
    <p:cSldViewPr snapToGrid="0">
      <p:cViewPr varScale="1">
        <p:scale>
          <a:sx n="108" d="100"/>
          <a:sy n="108" d="100"/>
        </p:scale>
        <p:origin x="660" y="11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AFEB21-D0AC-7243-AE6F-ED462651A9F8}" type="doc">
      <dgm:prSet loTypeId="urn:microsoft.com/office/officeart/2008/layout/VerticalCurvedList" loCatId="" qsTypeId="urn:microsoft.com/office/officeart/2005/8/quickstyle/simple1" qsCatId="simple" csTypeId="urn:microsoft.com/office/officeart/2005/8/colors/accent1_2" csCatId="accent1" phldr="1"/>
      <dgm:spPr/>
      <dgm:t>
        <a:bodyPr/>
        <a:lstStyle/>
        <a:p>
          <a:endParaRPr lang="en-US"/>
        </a:p>
      </dgm:t>
    </dgm:pt>
    <dgm:pt modelId="{C0E07353-FABC-3C4B-B6FA-36D714F26C93}">
      <dgm:prSet phldrT="[Text]"/>
      <dgm:spPr/>
      <dgm:t>
        <a:bodyPr/>
        <a:lstStyle/>
        <a:p>
          <a:pPr>
            <a:buNone/>
          </a:pPr>
          <a:r>
            <a:rPr lang="en-US" dirty="0"/>
            <a:t>Vocabulary</a:t>
          </a:r>
          <a:r>
            <a:rPr lang="ka-GE" dirty="0"/>
            <a:t> - ლექსიკა</a:t>
          </a:r>
          <a:endParaRPr lang="en-US" dirty="0"/>
        </a:p>
      </dgm:t>
    </dgm:pt>
    <dgm:pt modelId="{7BA45216-0C78-C547-9778-058DF5BC870E}" type="parTrans" cxnId="{414CF286-25C9-794C-8FB4-8191A6C36B47}">
      <dgm:prSet/>
      <dgm:spPr/>
      <dgm:t>
        <a:bodyPr/>
        <a:lstStyle/>
        <a:p>
          <a:endParaRPr lang="en-US"/>
        </a:p>
      </dgm:t>
    </dgm:pt>
    <dgm:pt modelId="{991CB2A2-BF08-B845-80DA-9008CF69D1BC}" type="sibTrans" cxnId="{414CF286-25C9-794C-8FB4-8191A6C36B47}">
      <dgm:prSet/>
      <dgm:spPr/>
      <dgm:t>
        <a:bodyPr/>
        <a:lstStyle/>
        <a:p>
          <a:endParaRPr lang="en-US"/>
        </a:p>
      </dgm:t>
    </dgm:pt>
    <dgm:pt modelId="{2277E07A-F119-674E-AF72-DBEE043D0EA3}">
      <dgm:prSet phldrT="[Text]"/>
      <dgm:spPr/>
      <dgm:t>
        <a:bodyPr/>
        <a:lstStyle/>
        <a:p>
          <a:pPr>
            <a:buNone/>
          </a:pPr>
          <a:r>
            <a:rPr lang="en-US" dirty="0">
              <a:latin typeface="+mn-lt"/>
            </a:rPr>
            <a:t>Main </a:t>
          </a:r>
          <a:r>
            <a:rPr lang="ka-GE" dirty="0">
              <a:latin typeface="+mn-lt"/>
            </a:rPr>
            <a:t>themes</a:t>
          </a:r>
          <a:r>
            <a:rPr lang="ka-GE" dirty="0"/>
            <a:t> - მთავარი თემები</a:t>
          </a:r>
          <a:endParaRPr lang="en-US" dirty="0"/>
        </a:p>
      </dgm:t>
    </dgm:pt>
    <dgm:pt modelId="{8C192108-9339-564B-8EBD-F8C283DF3A37}" type="parTrans" cxnId="{B39D7C1C-A967-4445-A4C8-181310BD588E}">
      <dgm:prSet/>
      <dgm:spPr/>
      <dgm:t>
        <a:bodyPr/>
        <a:lstStyle/>
        <a:p>
          <a:endParaRPr lang="en-US"/>
        </a:p>
      </dgm:t>
    </dgm:pt>
    <dgm:pt modelId="{E37EFF94-BE70-E441-BF78-0D6AABE2F4EE}" type="sibTrans" cxnId="{B39D7C1C-A967-4445-A4C8-181310BD588E}">
      <dgm:prSet/>
      <dgm:spPr/>
      <dgm:t>
        <a:bodyPr/>
        <a:lstStyle/>
        <a:p>
          <a:endParaRPr lang="en-US"/>
        </a:p>
      </dgm:t>
    </dgm:pt>
    <dgm:pt modelId="{F2F8A582-FB6A-9643-9A98-AFC9B7102DCD}">
      <dgm:prSet phldrT="[Text]"/>
      <dgm:spPr/>
      <dgm:t>
        <a:bodyPr/>
        <a:lstStyle/>
        <a:p>
          <a:pPr>
            <a:buNone/>
          </a:pPr>
          <a:r>
            <a:rPr lang="en-US" dirty="0"/>
            <a:t>Conclusion and Homework</a:t>
          </a:r>
          <a:r>
            <a:rPr lang="ka-GE" dirty="0"/>
            <a:t> - შეჯამება და დავალება</a:t>
          </a:r>
          <a:endParaRPr lang="en-US" dirty="0"/>
        </a:p>
      </dgm:t>
    </dgm:pt>
    <dgm:pt modelId="{F022E6FA-945D-E947-A123-DA72ECDF4900}" type="parTrans" cxnId="{49456BAF-B177-0D40-8F1B-1810B819E8CF}">
      <dgm:prSet/>
      <dgm:spPr/>
      <dgm:t>
        <a:bodyPr/>
        <a:lstStyle/>
        <a:p>
          <a:endParaRPr lang="en-US"/>
        </a:p>
      </dgm:t>
    </dgm:pt>
    <dgm:pt modelId="{13B5B10D-DA6B-3244-94BD-3AA5A4BA2BEE}" type="sibTrans" cxnId="{49456BAF-B177-0D40-8F1B-1810B819E8CF}">
      <dgm:prSet/>
      <dgm:spPr/>
      <dgm:t>
        <a:bodyPr/>
        <a:lstStyle/>
        <a:p>
          <a:endParaRPr lang="en-US"/>
        </a:p>
      </dgm:t>
    </dgm:pt>
    <dgm:pt modelId="{F2874115-8BF8-C94E-9E32-3DF9E995A4BD}">
      <dgm:prSet phldrT="[Text]"/>
      <dgm:spPr/>
      <dgm:t>
        <a:bodyPr/>
        <a:lstStyle/>
        <a:p>
          <a:pPr>
            <a:buNone/>
          </a:pPr>
          <a:r>
            <a:rPr lang="en-GB" dirty="0"/>
            <a:t>About the Author</a:t>
          </a:r>
          <a:r>
            <a:rPr lang="ka-GE" dirty="0"/>
            <a:t>- ავტორის შესახებ</a:t>
          </a:r>
          <a:endParaRPr lang="en-US" dirty="0"/>
        </a:p>
      </dgm:t>
    </dgm:pt>
    <dgm:pt modelId="{3EF4F2CD-6D3F-014E-AA2A-6D365BC76DD5}" type="parTrans" cxnId="{57C683A9-C0B8-8A4C-A2D8-77CC880CFC76}">
      <dgm:prSet/>
      <dgm:spPr/>
      <dgm:t>
        <a:bodyPr/>
        <a:lstStyle/>
        <a:p>
          <a:endParaRPr lang="en-US"/>
        </a:p>
      </dgm:t>
    </dgm:pt>
    <dgm:pt modelId="{C9863812-304E-6A43-B43D-E020C424310E}" type="sibTrans" cxnId="{57C683A9-C0B8-8A4C-A2D8-77CC880CFC76}">
      <dgm:prSet/>
      <dgm:spPr/>
      <dgm:t>
        <a:bodyPr/>
        <a:lstStyle/>
        <a:p>
          <a:endParaRPr lang="en-US"/>
        </a:p>
      </dgm:t>
    </dgm:pt>
    <dgm:pt modelId="{B83E8202-4CC7-B04A-9637-C482E6687B2A}">
      <dgm:prSet phldrT="[Text]"/>
      <dgm:spPr/>
      <dgm:t>
        <a:bodyPr/>
        <a:lstStyle/>
        <a:p>
          <a:pPr>
            <a:buNone/>
          </a:pPr>
          <a:r>
            <a:rPr lang="en-US" dirty="0"/>
            <a:t>Summary</a:t>
          </a:r>
          <a:r>
            <a:rPr lang="ka-GE" dirty="0"/>
            <a:t> - შინაარსი</a:t>
          </a:r>
          <a:endParaRPr lang="en-US" dirty="0"/>
        </a:p>
      </dgm:t>
    </dgm:pt>
    <dgm:pt modelId="{6C4C4BD0-D1C7-554F-9090-860D0A3F1C78}" type="parTrans" cxnId="{01FC6CB8-0654-9146-A121-A253BE554E1D}">
      <dgm:prSet/>
      <dgm:spPr/>
      <dgm:t>
        <a:bodyPr/>
        <a:lstStyle/>
        <a:p>
          <a:endParaRPr lang="en-US"/>
        </a:p>
      </dgm:t>
    </dgm:pt>
    <dgm:pt modelId="{E509B0FC-D49A-0941-A4E8-169E21F82469}" type="sibTrans" cxnId="{01FC6CB8-0654-9146-A121-A253BE554E1D}">
      <dgm:prSet/>
      <dgm:spPr/>
      <dgm:t>
        <a:bodyPr/>
        <a:lstStyle/>
        <a:p>
          <a:endParaRPr lang="en-US"/>
        </a:p>
      </dgm:t>
    </dgm:pt>
    <dgm:pt modelId="{3A25CDBD-5E2C-0045-A1CC-808F64446F93}">
      <dgm:prSet phldrT="[Text]"/>
      <dgm:spPr/>
      <dgm:t>
        <a:bodyPr/>
        <a:lstStyle/>
        <a:p>
          <a:pPr>
            <a:buNone/>
          </a:pPr>
          <a:r>
            <a:rPr lang="ka-GE" dirty="0">
              <a:cs typeface="Calibri" panose="020F0502020204030204" pitchFamily="34" charset="0"/>
            </a:rPr>
            <a:t>Characters - გმირები</a:t>
          </a:r>
          <a:endParaRPr lang="en-US" dirty="0">
            <a:latin typeface="Calibri" panose="020F0502020204030204" pitchFamily="34" charset="0"/>
            <a:cs typeface="Calibri" panose="020F0502020204030204" pitchFamily="34" charset="0"/>
          </a:endParaRPr>
        </a:p>
      </dgm:t>
    </dgm:pt>
    <dgm:pt modelId="{4B18E76C-0790-334F-A914-EA93E9CDD6CD}" type="parTrans" cxnId="{08AA64FD-538C-EA40-B823-4CC9B5C2FCFC}">
      <dgm:prSet/>
      <dgm:spPr/>
      <dgm:t>
        <a:bodyPr/>
        <a:lstStyle/>
        <a:p>
          <a:endParaRPr lang="en-US"/>
        </a:p>
      </dgm:t>
    </dgm:pt>
    <dgm:pt modelId="{3BBF5B6E-3C28-634E-BAFB-EEA69EC5C787}" type="sibTrans" cxnId="{08AA64FD-538C-EA40-B823-4CC9B5C2FCFC}">
      <dgm:prSet/>
      <dgm:spPr/>
      <dgm:t>
        <a:bodyPr/>
        <a:lstStyle/>
        <a:p>
          <a:endParaRPr lang="en-US"/>
        </a:p>
      </dgm:t>
    </dgm:pt>
    <dgm:pt modelId="{9848A8EC-CC47-8D47-965D-611BD0928EC8}">
      <dgm:prSet phldrT="[Text]"/>
      <dgm:spPr/>
      <dgm:t>
        <a:bodyPr/>
        <a:lstStyle/>
        <a:p>
          <a:pPr>
            <a:buNone/>
          </a:pPr>
          <a:r>
            <a:rPr lang="en-US" dirty="0"/>
            <a:t>Setting</a:t>
          </a:r>
          <a:r>
            <a:rPr lang="ka-GE" dirty="0"/>
            <a:t> - მოქმედების ადგილი და დრო</a:t>
          </a:r>
          <a:endParaRPr lang="en-US" dirty="0"/>
        </a:p>
      </dgm:t>
    </dgm:pt>
    <dgm:pt modelId="{E46096E0-957F-374B-B765-5C6CDFBB9B38}" type="parTrans" cxnId="{D953B45A-D8E1-0C44-811F-484C882AAB37}">
      <dgm:prSet/>
      <dgm:spPr/>
      <dgm:t>
        <a:bodyPr/>
        <a:lstStyle/>
        <a:p>
          <a:endParaRPr lang="en-US"/>
        </a:p>
      </dgm:t>
    </dgm:pt>
    <dgm:pt modelId="{526ECF21-0BD5-294A-9D26-CEA80E5D0722}" type="sibTrans" cxnId="{D953B45A-D8E1-0C44-811F-484C882AAB37}">
      <dgm:prSet/>
      <dgm:spPr/>
      <dgm:t>
        <a:bodyPr/>
        <a:lstStyle/>
        <a:p>
          <a:endParaRPr lang="en-US"/>
        </a:p>
      </dgm:t>
    </dgm:pt>
    <dgm:pt modelId="{CDE71560-EDAE-D344-864A-10D1DFE9070D}" type="pres">
      <dgm:prSet presAssocID="{54AFEB21-D0AC-7243-AE6F-ED462651A9F8}" presName="Name0" presStyleCnt="0">
        <dgm:presLayoutVars>
          <dgm:chMax val="7"/>
          <dgm:chPref val="7"/>
          <dgm:dir/>
        </dgm:presLayoutVars>
      </dgm:prSet>
      <dgm:spPr/>
      <dgm:t>
        <a:bodyPr/>
        <a:lstStyle/>
        <a:p>
          <a:endParaRPr lang="en-US"/>
        </a:p>
      </dgm:t>
    </dgm:pt>
    <dgm:pt modelId="{F08B2971-5B51-B04D-8049-0AD7E8D0839F}" type="pres">
      <dgm:prSet presAssocID="{54AFEB21-D0AC-7243-AE6F-ED462651A9F8}" presName="Name1" presStyleCnt="0"/>
      <dgm:spPr/>
    </dgm:pt>
    <dgm:pt modelId="{D71C55CE-0A33-4A47-A4F6-A02ED3BFFAE2}" type="pres">
      <dgm:prSet presAssocID="{54AFEB21-D0AC-7243-AE6F-ED462651A9F8}" presName="cycle" presStyleCnt="0"/>
      <dgm:spPr/>
    </dgm:pt>
    <dgm:pt modelId="{CB01127D-9DA4-1146-A83E-EC0D637B8906}" type="pres">
      <dgm:prSet presAssocID="{54AFEB21-D0AC-7243-AE6F-ED462651A9F8}" presName="srcNode" presStyleLbl="node1" presStyleIdx="0" presStyleCnt="7"/>
      <dgm:spPr/>
    </dgm:pt>
    <dgm:pt modelId="{87C5F9E4-F184-6942-8DD5-0D4ACDA57DBA}" type="pres">
      <dgm:prSet presAssocID="{54AFEB21-D0AC-7243-AE6F-ED462651A9F8}" presName="conn" presStyleLbl="parChTrans1D2" presStyleIdx="0" presStyleCnt="1"/>
      <dgm:spPr/>
      <dgm:t>
        <a:bodyPr/>
        <a:lstStyle/>
        <a:p>
          <a:endParaRPr lang="en-US"/>
        </a:p>
      </dgm:t>
    </dgm:pt>
    <dgm:pt modelId="{3EB64438-BEA2-694E-8848-3C9A3DA576C4}" type="pres">
      <dgm:prSet presAssocID="{54AFEB21-D0AC-7243-AE6F-ED462651A9F8}" presName="extraNode" presStyleLbl="node1" presStyleIdx="0" presStyleCnt="7"/>
      <dgm:spPr/>
    </dgm:pt>
    <dgm:pt modelId="{5E086037-ED9A-F44F-AA2E-EA15E8BED848}" type="pres">
      <dgm:prSet presAssocID="{54AFEB21-D0AC-7243-AE6F-ED462651A9F8}" presName="dstNode" presStyleLbl="node1" presStyleIdx="0" presStyleCnt="7"/>
      <dgm:spPr/>
    </dgm:pt>
    <dgm:pt modelId="{D1683DA0-5399-3B4D-AD84-B4F87F631B7C}" type="pres">
      <dgm:prSet presAssocID="{C0E07353-FABC-3C4B-B6FA-36D714F26C93}" presName="text_1" presStyleLbl="node1" presStyleIdx="0" presStyleCnt="7">
        <dgm:presLayoutVars>
          <dgm:bulletEnabled val="1"/>
        </dgm:presLayoutVars>
      </dgm:prSet>
      <dgm:spPr/>
      <dgm:t>
        <a:bodyPr/>
        <a:lstStyle/>
        <a:p>
          <a:endParaRPr lang="en-US"/>
        </a:p>
      </dgm:t>
    </dgm:pt>
    <dgm:pt modelId="{AB379BC7-E707-5748-8BE8-0670A6365174}" type="pres">
      <dgm:prSet presAssocID="{C0E07353-FABC-3C4B-B6FA-36D714F26C93}" presName="accent_1" presStyleCnt="0"/>
      <dgm:spPr/>
    </dgm:pt>
    <dgm:pt modelId="{377382CD-1E73-FA48-BC57-ACD20D62240A}" type="pres">
      <dgm:prSet presAssocID="{C0E07353-FABC-3C4B-B6FA-36D714F26C93}" presName="accentRepeatNode" presStyleLbl="solidFgAcc1" presStyleIdx="0" presStyleCnt="7"/>
      <dgm:spPr/>
    </dgm:pt>
    <dgm:pt modelId="{A83FD19F-5C7A-994E-80CC-C0F2B9457EB3}" type="pres">
      <dgm:prSet presAssocID="{F2874115-8BF8-C94E-9E32-3DF9E995A4BD}" presName="text_2" presStyleLbl="node1" presStyleIdx="1" presStyleCnt="7">
        <dgm:presLayoutVars>
          <dgm:bulletEnabled val="1"/>
        </dgm:presLayoutVars>
      </dgm:prSet>
      <dgm:spPr/>
      <dgm:t>
        <a:bodyPr/>
        <a:lstStyle/>
        <a:p>
          <a:endParaRPr lang="en-US"/>
        </a:p>
      </dgm:t>
    </dgm:pt>
    <dgm:pt modelId="{DB5FB112-C8A2-9A4F-A16D-C59A43C407D0}" type="pres">
      <dgm:prSet presAssocID="{F2874115-8BF8-C94E-9E32-3DF9E995A4BD}" presName="accent_2" presStyleCnt="0"/>
      <dgm:spPr/>
    </dgm:pt>
    <dgm:pt modelId="{411DA598-002A-FF47-9531-75928444A383}" type="pres">
      <dgm:prSet presAssocID="{F2874115-8BF8-C94E-9E32-3DF9E995A4BD}" presName="accentRepeatNode" presStyleLbl="solidFgAcc1" presStyleIdx="1" presStyleCnt="7"/>
      <dgm:spPr/>
    </dgm:pt>
    <dgm:pt modelId="{474C2BE2-ED8E-FB48-B8FC-5533DA6B5E24}" type="pres">
      <dgm:prSet presAssocID="{B83E8202-4CC7-B04A-9637-C482E6687B2A}" presName="text_3" presStyleLbl="node1" presStyleIdx="2" presStyleCnt="7">
        <dgm:presLayoutVars>
          <dgm:bulletEnabled val="1"/>
        </dgm:presLayoutVars>
      </dgm:prSet>
      <dgm:spPr/>
      <dgm:t>
        <a:bodyPr/>
        <a:lstStyle/>
        <a:p>
          <a:endParaRPr lang="en-US"/>
        </a:p>
      </dgm:t>
    </dgm:pt>
    <dgm:pt modelId="{E242ED2E-5A87-BB49-8668-68AB5B4EF1C9}" type="pres">
      <dgm:prSet presAssocID="{B83E8202-4CC7-B04A-9637-C482E6687B2A}" presName="accent_3" presStyleCnt="0"/>
      <dgm:spPr/>
    </dgm:pt>
    <dgm:pt modelId="{5CEC9627-B2FE-2D42-9A6F-D0C848694378}" type="pres">
      <dgm:prSet presAssocID="{B83E8202-4CC7-B04A-9637-C482E6687B2A}" presName="accentRepeatNode" presStyleLbl="solidFgAcc1" presStyleIdx="2" presStyleCnt="7"/>
      <dgm:spPr/>
    </dgm:pt>
    <dgm:pt modelId="{C69041F9-5784-EB41-A518-97B7AEF0E3A7}" type="pres">
      <dgm:prSet presAssocID="{3A25CDBD-5E2C-0045-A1CC-808F64446F93}" presName="text_4" presStyleLbl="node1" presStyleIdx="3" presStyleCnt="7">
        <dgm:presLayoutVars>
          <dgm:bulletEnabled val="1"/>
        </dgm:presLayoutVars>
      </dgm:prSet>
      <dgm:spPr/>
      <dgm:t>
        <a:bodyPr/>
        <a:lstStyle/>
        <a:p>
          <a:endParaRPr lang="en-US"/>
        </a:p>
      </dgm:t>
    </dgm:pt>
    <dgm:pt modelId="{6A9D5791-47C0-F34E-A3C3-363ECD06ED15}" type="pres">
      <dgm:prSet presAssocID="{3A25CDBD-5E2C-0045-A1CC-808F64446F93}" presName="accent_4" presStyleCnt="0"/>
      <dgm:spPr/>
    </dgm:pt>
    <dgm:pt modelId="{3F768512-85FB-484A-9E22-7129A668D517}" type="pres">
      <dgm:prSet presAssocID="{3A25CDBD-5E2C-0045-A1CC-808F64446F93}" presName="accentRepeatNode" presStyleLbl="solidFgAcc1" presStyleIdx="3" presStyleCnt="7"/>
      <dgm:spPr/>
    </dgm:pt>
    <dgm:pt modelId="{17CCB5BE-9A75-4B43-838F-40EBA214A35B}" type="pres">
      <dgm:prSet presAssocID="{9848A8EC-CC47-8D47-965D-611BD0928EC8}" presName="text_5" presStyleLbl="node1" presStyleIdx="4" presStyleCnt="7">
        <dgm:presLayoutVars>
          <dgm:bulletEnabled val="1"/>
        </dgm:presLayoutVars>
      </dgm:prSet>
      <dgm:spPr/>
      <dgm:t>
        <a:bodyPr/>
        <a:lstStyle/>
        <a:p>
          <a:endParaRPr lang="en-US"/>
        </a:p>
      </dgm:t>
    </dgm:pt>
    <dgm:pt modelId="{E6DF653F-810D-3441-BBB9-0D8D0F3BB4D1}" type="pres">
      <dgm:prSet presAssocID="{9848A8EC-CC47-8D47-965D-611BD0928EC8}" presName="accent_5" presStyleCnt="0"/>
      <dgm:spPr/>
    </dgm:pt>
    <dgm:pt modelId="{2B510BF3-E86F-184A-A47F-3B6C283103CC}" type="pres">
      <dgm:prSet presAssocID="{9848A8EC-CC47-8D47-965D-611BD0928EC8}" presName="accentRepeatNode" presStyleLbl="solidFgAcc1" presStyleIdx="4" presStyleCnt="7"/>
      <dgm:spPr/>
    </dgm:pt>
    <dgm:pt modelId="{AAEB00B7-6FA7-1144-B596-B99D5206419A}" type="pres">
      <dgm:prSet presAssocID="{2277E07A-F119-674E-AF72-DBEE043D0EA3}" presName="text_6" presStyleLbl="node1" presStyleIdx="5" presStyleCnt="7">
        <dgm:presLayoutVars>
          <dgm:bulletEnabled val="1"/>
        </dgm:presLayoutVars>
      </dgm:prSet>
      <dgm:spPr/>
      <dgm:t>
        <a:bodyPr/>
        <a:lstStyle/>
        <a:p>
          <a:endParaRPr lang="en-US"/>
        </a:p>
      </dgm:t>
    </dgm:pt>
    <dgm:pt modelId="{D8256126-5D83-774B-9EE0-5D0D29E8986D}" type="pres">
      <dgm:prSet presAssocID="{2277E07A-F119-674E-AF72-DBEE043D0EA3}" presName="accent_6" presStyleCnt="0"/>
      <dgm:spPr/>
    </dgm:pt>
    <dgm:pt modelId="{8FDE6AB9-492F-D94A-B065-ABF11C83471E}" type="pres">
      <dgm:prSet presAssocID="{2277E07A-F119-674E-AF72-DBEE043D0EA3}" presName="accentRepeatNode" presStyleLbl="solidFgAcc1" presStyleIdx="5" presStyleCnt="7"/>
      <dgm:spPr/>
    </dgm:pt>
    <dgm:pt modelId="{58E8F943-0742-FA48-93D2-75E897AEF673}" type="pres">
      <dgm:prSet presAssocID="{F2F8A582-FB6A-9643-9A98-AFC9B7102DCD}" presName="text_7" presStyleLbl="node1" presStyleIdx="6" presStyleCnt="7">
        <dgm:presLayoutVars>
          <dgm:bulletEnabled val="1"/>
        </dgm:presLayoutVars>
      </dgm:prSet>
      <dgm:spPr/>
      <dgm:t>
        <a:bodyPr/>
        <a:lstStyle/>
        <a:p>
          <a:endParaRPr lang="en-US"/>
        </a:p>
      </dgm:t>
    </dgm:pt>
    <dgm:pt modelId="{49791FEB-4215-5747-82E7-22C9396B6243}" type="pres">
      <dgm:prSet presAssocID="{F2F8A582-FB6A-9643-9A98-AFC9B7102DCD}" presName="accent_7" presStyleCnt="0"/>
      <dgm:spPr/>
    </dgm:pt>
    <dgm:pt modelId="{23647887-052A-044D-A3F1-E205E9BB6589}" type="pres">
      <dgm:prSet presAssocID="{F2F8A582-FB6A-9643-9A98-AFC9B7102DCD}" presName="accentRepeatNode" presStyleLbl="solidFgAcc1" presStyleIdx="6" presStyleCnt="7"/>
      <dgm:spPr/>
    </dgm:pt>
  </dgm:ptLst>
  <dgm:cxnLst>
    <dgm:cxn modelId="{AFFCA21C-A47A-8240-9D9D-7B64943EE366}" type="presOf" srcId="{F2874115-8BF8-C94E-9E32-3DF9E995A4BD}" destId="{A83FD19F-5C7A-994E-80CC-C0F2B9457EB3}" srcOrd="0" destOrd="0" presId="urn:microsoft.com/office/officeart/2008/layout/VerticalCurvedList"/>
    <dgm:cxn modelId="{D953B45A-D8E1-0C44-811F-484C882AAB37}" srcId="{54AFEB21-D0AC-7243-AE6F-ED462651A9F8}" destId="{9848A8EC-CC47-8D47-965D-611BD0928EC8}" srcOrd="4" destOrd="0" parTransId="{E46096E0-957F-374B-B765-5C6CDFBB9B38}" sibTransId="{526ECF21-0BD5-294A-9D26-CEA80E5D0722}"/>
    <dgm:cxn modelId="{57C683A9-C0B8-8A4C-A2D8-77CC880CFC76}" srcId="{54AFEB21-D0AC-7243-AE6F-ED462651A9F8}" destId="{F2874115-8BF8-C94E-9E32-3DF9E995A4BD}" srcOrd="1" destOrd="0" parTransId="{3EF4F2CD-6D3F-014E-AA2A-6D365BC76DD5}" sibTransId="{C9863812-304E-6A43-B43D-E020C424310E}"/>
    <dgm:cxn modelId="{9A71000D-4060-EA41-A6D3-8279B8843D6C}" type="presOf" srcId="{9848A8EC-CC47-8D47-965D-611BD0928EC8}" destId="{17CCB5BE-9A75-4B43-838F-40EBA214A35B}" srcOrd="0" destOrd="0" presId="urn:microsoft.com/office/officeart/2008/layout/VerticalCurvedList"/>
    <dgm:cxn modelId="{B39D7C1C-A967-4445-A4C8-181310BD588E}" srcId="{54AFEB21-D0AC-7243-AE6F-ED462651A9F8}" destId="{2277E07A-F119-674E-AF72-DBEE043D0EA3}" srcOrd="5" destOrd="0" parTransId="{8C192108-9339-564B-8EBD-F8C283DF3A37}" sibTransId="{E37EFF94-BE70-E441-BF78-0D6AABE2F4EE}"/>
    <dgm:cxn modelId="{CFA7B9F8-5382-CC40-94A6-E3A5F31E1CDC}" type="presOf" srcId="{991CB2A2-BF08-B845-80DA-9008CF69D1BC}" destId="{87C5F9E4-F184-6942-8DD5-0D4ACDA57DBA}" srcOrd="0" destOrd="0" presId="urn:microsoft.com/office/officeart/2008/layout/VerticalCurvedList"/>
    <dgm:cxn modelId="{D698A9F9-2C4A-E244-83FA-C1E4C5F8998C}" type="presOf" srcId="{F2F8A582-FB6A-9643-9A98-AFC9B7102DCD}" destId="{58E8F943-0742-FA48-93D2-75E897AEF673}" srcOrd="0" destOrd="0" presId="urn:microsoft.com/office/officeart/2008/layout/VerticalCurvedList"/>
    <dgm:cxn modelId="{D7F84ACC-7AC1-6645-98D9-DFEFCC7EA654}" type="presOf" srcId="{54AFEB21-D0AC-7243-AE6F-ED462651A9F8}" destId="{CDE71560-EDAE-D344-864A-10D1DFE9070D}" srcOrd="0" destOrd="0" presId="urn:microsoft.com/office/officeart/2008/layout/VerticalCurvedList"/>
    <dgm:cxn modelId="{B0F77EAE-D77B-8D46-8859-3C13DCEE1013}" type="presOf" srcId="{C0E07353-FABC-3C4B-B6FA-36D714F26C93}" destId="{D1683DA0-5399-3B4D-AD84-B4F87F631B7C}" srcOrd="0" destOrd="0" presId="urn:microsoft.com/office/officeart/2008/layout/VerticalCurvedList"/>
    <dgm:cxn modelId="{E14BC2BB-F278-9D4F-9DA4-D938DF825381}" type="presOf" srcId="{3A25CDBD-5E2C-0045-A1CC-808F64446F93}" destId="{C69041F9-5784-EB41-A518-97B7AEF0E3A7}" srcOrd="0" destOrd="0" presId="urn:microsoft.com/office/officeart/2008/layout/VerticalCurvedList"/>
    <dgm:cxn modelId="{01FC6CB8-0654-9146-A121-A253BE554E1D}" srcId="{54AFEB21-D0AC-7243-AE6F-ED462651A9F8}" destId="{B83E8202-4CC7-B04A-9637-C482E6687B2A}" srcOrd="2" destOrd="0" parTransId="{6C4C4BD0-D1C7-554F-9090-860D0A3F1C78}" sibTransId="{E509B0FC-D49A-0941-A4E8-169E21F82469}"/>
    <dgm:cxn modelId="{651EC6F7-51A6-FB4B-A44A-A0959E25158F}" type="presOf" srcId="{B83E8202-4CC7-B04A-9637-C482E6687B2A}" destId="{474C2BE2-ED8E-FB48-B8FC-5533DA6B5E24}" srcOrd="0" destOrd="0" presId="urn:microsoft.com/office/officeart/2008/layout/VerticalCurvedList"/>
    <dgm:cxn modelId="{08AA64FD-538C-EA40-B823-4CC9B5C2FCFC}" srcId="{54AFEB21-D0AC-7243-AE6F-ED462651A9F8}" destId="{3A25CDBD-5E2C-0045-A1CC-808F64446F93}" srcOrd="3" destOrd="0" parTransId="{4B18E76C-0790-334F-A914-EA93E9CDD6CD}" sibTransId="{3BBF5B6E-3C28-634E-BAFB-EEA69EC5C787}"/>
    <dgm:cxn modelId="{B0A7A3BC-4709-0F40-A6B9-5A780B00E271}" type="presOf" srcId="{2277E07A-F119-674E-AF72-DBEE043D0EA3}" destId="{AAEB00B7-6FA7-1144-B596-B99D5206419A}" srcOrd="0" destOrd="0" presId="urn:microsoft.com/office/officeart/2008/layout/VerticalCurvedList"/>
    <dgm:cxn modelId="{414CF286-25C9-794C-8FB4-8191A6C36B47}" srcId="{54AFEB21-D0AC-7243-AE6F-ED462651A9F8}" destId="{C0E07353-FABC-3C4B-B6FA-36D714F26C93}" srcOrd="0" destOrd="0" parTransId="{7BA45216-0C78-C547-9778-058DF5BC870E}" sibTransId="{991CB2A2-BF08-B845-80DA-9008CF69D1BC}"/>
    <dgm:cxn modelId="{49456BAF-B177-0D40-8F1B-1810B819E8CF}" srcId="{54AFEB21-D0AC-7243-AE6F-ED462651A9F8}" destId="{F2F8A582-FB6A-9643-9A98-AFC9B7102DCD}" srcOrd="6" destOrd="0" parTransId="{F022E6FA-945D-E947-A123-DA72ECDF4900}" sibTransId="{13B5B10D-DA6B-3244-94BD-3AA5A4BA2BEE}"/>
    <dgm:cxn modelId="{CF0E7303-D3FD-6A40-858A-8802805C50F4}" type="presParOf" srcId="{CDE71560-EDAE-D344-864A-10D1DFE9070D}" destId="{F08B2971-5B51-B04D-8049-0AD7E8D0839F}" srcOrd="0" destOrd="0" presId="urn:microsoft.com/office/officeart/2008/layout/VerticalCurvedList"/>
    <dgm:cxn modelId="{F5406FEC-CC5B-BC4B-971C-7242B2F424F5}" type="presParOf" srcId="{F08B2971-5B51-B04D-8049-0AD7E8D0839F}" destId="{D71C55CE-0A33-4A47-A4F6-A02ED3BFFAE2}" srcOrd="0" destOrd="0" presId="urn:microsoft.com/office/officeart/2008/layout/VerticalCurvedList"/>
    <dgm:cxn modelId="{A89C2343-F32E-D64D-A34E-03B67D4F173F}" type="presParOf" srcId="{D71C55CE-0A33-4A47-A4F6-A02ED3BFFAE2}" destId="{CB01127D-9DA4-1146-A83E-EC0D637B8906}" srcOrd="0" destOrd="0" presId="urn:microsoft.com/office/officeart/2008/layout/VerticalCurvedList"/>
    <dgm:cxn modelId="{A2DB5241-0862-594D-B2D1-A6F70B2F35D7}" type="presParOf" srcId="{D71C55CE-0A33-4A47-A4F6-A02ED3BFFAE2}" destId="{87C5F9E4-F184-6942-8DD5-0D4ACDA57DBA}" srcOrd="1" destOrd="0" presId="urn:microsoft.com/office/officeart/2008/layout/VerticalCurvedList"/>
    <dgm:cxn modelId="{85B14646-3D94-7E48-98D7-4390FB829CF7}" type="presParOf" srcId="{D71C55CE-0A33-4A47-A4F6-A02ED3BFFAE2}" destId="{3EB64438-BEA2-694E-8848-3C9A3DA576C4}" srcOrd="2" destOrd="0" presId="urn:microsoft.com/office/officeart/2008/layout/VerticalCurvedList"/>
    <dgm:cxn modelId="{10C9D3B4-AB7F-0B43-AB81-6E48C1ECA9C5}" type="presParOf" srcId="{D71C55CE-0A33-4A47-A4F6-A02ED3BFFAE2}" destId="{5E086037-ED9A-F44F-AA2E-EA15E8BED848}" srcOrd="3" destOrd="0" presId="urn:microsoft.com/office/officeart/2008/layout/VerticalCurvedList"/>
    <dgm:cxn modelId="{0B1552B0-3082-154C-AAEB-71972F243128}" type="presParOf" srcId="{F08B2971-5B51-B04D-8049-0AD7E8D0839F}" destId="{D1683DA0-5399-3B4D-AD84-B4F87F631B7C}" srcOrd="1" destOrd="0" presId="urn:microsoft.com/office/officeart/2008/layout/VerticalCurvedList"/>
    <dgm:cxn modelId="{226C92AE-0BBB-8F49-9631-9FC55ECD12EC}" type="presParOf" srcId="{F08B2971-5B51-B04D-8049-0AD7E8D0839F}" destId="{AB379BC7-E707-5748-8BE8-0670A6365174}" srcOrd="2" destOrd="0" presId="urn:microsoft.com/office/officeart/2008/layout/VerticalCurvedList"/>
    <dgm:cxn modelId="{5C1650DE-081C-6543-BE97-C12914EEB946}" type="presParOf" srcId="{AB379BC7-E707-5748-8BE8-0670A6365174}" destId="{377382CD-1E73-FA48-BC57-ACD20D62240A}" srcOrd="0" destOrd="0" presId="urn:microsoft.com/office/officeart/2008/layout/VerticalCurvedList"/>
    <dgm:cxn modelId="{D036662D-EEE5-764B-AF7E-56C1A42DFD4E}" type="presParOf" srcId="{F08B2971-5B51-B04D-8049-0AD7E8D0839F}" destId="{A83FD19F-5C7A-994E-80CC-C0F2B9457EB3}" srcOrd="3" destOrd="0" presId="urn:microsoft.com/office/officeart/2008/layout/VerticalCurvedList"/>
    <dgm:cxn modelId="{C2A75032-48D8-E94B-A3CB-17F395886D37}" type="presParOf" srcId="{F08B2971-5B51-B04D-8049-0AD7E8D0839F}" destId="{DB5FB112-C8A2-9A4F-A16D-C59A43C407D0}" srcOrd="4" destOrd="0" presId="urn:microsoft.com/office/officeart/2008/layout/VerticalCurvedList"/>
    <dgm:cxn modelId="{849CBB63-90B6-7F4E-8386-B1F7577497BC}" type="presParOf" srcId="{DB5FB112-C8A2-9A4F-A16D-C59A43C407D0}" destId="{411DA598-002A-FF47-9531-75928444A383}" srcOrd="0" destOrd="0" presId="urn:microsoft.com/office/officeart/2008/layout/VerticalCurvedList"/>
    <dgm:cxn modelId="{F804FEBF-ACB0-E244-8157-80B335711353}" type="presParOf" srcId="{F08B2971-5B51-B04D-8049-0AD7E8D0839F}" destId="{474C2BE2-ED8E-FB48-B8FC-5533DA6B5E24}" srcOrd="5" destOrd="0" presId="urn:microsoft.com/office/officeart/2008/layout/VerticalCurvedList"/>
    <dgm:cxn modelId="{BA63CAB5-AF80-C949-9E5B-814603CEA91B}" type="presParOf" srcId="{F08B2971-5B51-B04D-8049-0AD7E8D0839F}" destId="{E242ED2E-5A87-BB49-8668-68AB5B4EF1C9}" srcOrd="6" destOrd="0" presId="urn:microsoft.com/office/officeart/2008/layout/VerticalCurvedList"/>
    <dgm:cxn modelId="{5C27F8BA-5418-AA48-8BC7-23A374079352}" type="presParOf" srcId="{E242ED2E-5A87-BB49-8668-68AB5B4EF1C9}" destId="{5CEC9627-B2FE-2D42-9A6F-D0C848694378}" srcOrd="0" destOrd="0" presId="urn:microsoft.com/office/officeart/2008/layout/VerticalCurvedList"/>
    <dgm:cxn modelId="{DDD5B65B-A805-0840-B7BB-2037852185FC}" type="presParOf" srcId="{F08B2971-5B51-B04D-8049-0AD7E8D0839F}" destId="{C69041F9-5784-EB41-A518-97B7AEF0E3A7}" srcOrd="7" destOrd="0" presId="urn:microsoft.com/office/officeart/2008/layout/VerticalCurvedList"/>
    <dgm:cxn modelId="{61E53709-0966-624F-9441-005811EC7C5D}" type="presParOf" srcId="{F08B2971-5B51-B04D-8049-0AD7E8D0839F}" destId="{6A9D5791-47C0-F34E-A3C3-363ECD06ED15}" srcOrd="8" destOrd="0" presId="urn:microsoft.com/office/officeart/2008/layout/VerticalCurvedList"/>
    <dgm:cxn modelId="{B4525472-F5B9-8E47-9EE5-81BBE12922D5}" type="presParOf" srcId="{6A9D5791-47C0-F34E-A3C3-363ECD06ED15}" destId="{3F768512-85FB-484A-9E22-7129A668D517}" srcOrd="0" destOrd="0" presId="urn:microsoft.com/office/officeart/2008/layout/VerticalCurvedList"/>
    <dgm:cxn modelId="{7AF0521C-03A1-BB4F-9324-DC456A95CDE5}" type="presParOf" srcId="{F08B2971-5B51-B04D-8049-0AD7E8D0839F}" destId="{17CCB5BE-9A75-4B43-838F-40EBA214A35B}" srcOrd="9" destOrd="0" presId="urn:microsoft.com/office/officeart/2008/layout/VerticalCurvedList"/>
    <dgm:cxn modelId="{622FF376-B1A4-6144-8497-0BCECD0ED7D6}" type="presParOf" srcId="{F08B2971-5B51-B04D-8049-0AD7E8D0839F}" destId="{E6DF653F-810D-3441-BBB9-0D8D0F3BB4D1}" srcOrd="10" destOrd="0" presId="urn:microsoft.com/office/officeart/2008/layout/VerticalCurvedList"/>
    <dgm:cxn modelId="{F5E9D82B-1839-A84E-B86B-6187C67762C8}" type="presParOf" srcId="{E6DF653F-810D-3441-BBB9-0D8D0F3BB4D1}" destId="{2B510BF3-E86F-184A-A47F-3B6C283103CC}" srcOrd="0" destOrd="0" presId="urn:microsoft.com/office/officeart/2008/layout/VerticalCurvedList"/>
    <dgm:cxn modelId="{CD2EDB62-8801-F342-A7F7-38CF3AC78277}" type="presParOf" srcId="{F08B2971-5B51-B04D-8049-0AD7E8D0839F}" destId="{AAEB00B7-6FA7-1144-B596-B99D5206419A}" srcOrd="11" destOrd="0" presId="urn:microsoft.com/office/officeart/2008/layout/VerticalCurvedList"/>
    <dgm:cxn modelId="{DC347E4B-8F85-B247-93A2-0A3D1A93757B}" type="presParOf" srcId="{F08B2971-5B51-B04D-8049-0AD7E8D0839F}" destId="{D8256126-5D83-774B-9EE0-5D0D29E8986D}" srcOrd="12" destOrd="0" presId="urn:microsoft.com/office/officeart/2008/layout/VerticalCurvedList"/>
    <dgm:cxn modelId="{21254045-B667-564B-9AA1-F7A965C6C95B}" type="presParOf" srcId="{D8256126-5D83-774B-9EE0-5D0D29E8986D}" destId="{8FDE6AB9-492F-D94A-B065-ABF11C83471E}" srcOrd="0" destOrd="0" presId="urn:microsoft.com/office/officeart/2008/layout/VerticalCurvedList"/>
    <dgm:cxn modelId="{ECEAAE97-E191-BF49-A4DF-3E47417CB426}" type="presParOf" srcId="{F08B2971-5B51-B04D-8049-0AD7E8D0839F}" destId="{58E8F943-0742-FA48-93D2-75E897AEF673}" srcOrd="13" destOrd="0" presId="urn:microsoft.com/office/officeart/2008/layout/VerticalCurvedList"/>
    <dgm:cxn modelId="{AE42A31A-C0A3-E641-B8EA-AAF61E9EDD3B}" type="presParOf" srcId="{F08B2971-5B51-B04D-8049-0AD7E8D0839F}" destId="{49791FEB-4215-5747-82E7-22C9396B6243}" srcOrd="14" destOrd="0" presId="urn:microsoft.com/office/officeart/2008/layout/VerticalCurvedList"/>
    <dgm:cxn modelId="{EBB51CD4-491F-164B-BCE8-C9D26AED458D}" type="presParOf" srcId="{49791FEB-4215-5747-82E7-22C9396B6243}" destId="{23647887-052A-044D-A3F1-E205E9BB6589}"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84A0726-A1DA-4942-84CF-47333059DFD7}" type="doc">
      <dgm:prSet loTypeId="urn:microsoft.com/office/officeart/2005/8/layout/radial1" loCatId="" qsTypeId="urn:microsoft.com/office/officeart/2005/8/quickstyle/simple1" qsCatId="simple" csTypeId="urn:microsoft.com/office/officeart/2005/8/colors/accent1_2" csCatId="accent1" phldr="1"/>
      <dgm:spPr/>
      <dgm:t>
        <a:bodyPr/>
        <a:lstStyle/>
        <a:p>
          <a:endParaRPr lang="en-US"/>
        </a:p>
      </dgm:t>
    </dgm:pt>
    <dgm:pt modelId="{03F97FFF-303A-5E4D-A645-BCFF0246749F}">
      <dgm:prSet phldrT="[Text]"/>
      <dgm:spPr/>
      <dgm:t>
        <a:bodyPr/>
        <a:lstStyle/>
        <a:p>
          <a:r>
            <a:rPr lang="en-US" dirty="0" smtClean="0">
              <a:latin typeface="+mj-lt"/>
            </a:rPr>
            <a:t>Vocabulary</a:t>
          </a:r>
          <a:endParaRPr lang="en-US" dirty="0">
            <a:latin typeface="+mj-lt"/>
          </a:endParaRPr>
        </a:p>
        <a:p>
          <a:r>
            <a:rPr lang="ka-GE" dirty="0">
              <a:latin typeface="+mj-lt"/>
            </a:rPr>
            <a:t>ლექსიკა</a:t>
          </a:r>
        </a:p>
      </dgm:t>
    </dgm:pt>
    <dgm:pt modelId="{B894D70E-F3D0-0649-92EC-B5FED2245CA5}" type="parTrans" cxnId="{9A4EFFB8-0F5C-204E-B3CE-F1488E974D57}">
      <dgm:prSet/>
      <dgm:spPr/>
      <dgm:t>
        <a:bodyPr/>
        <a:lstStyle/>
        <a:p>
          <a:endParaRPr lang="en-US"/>
        </a:p>
      </dgm:t>
    </dgm:pt>
    <dgm:pt modelId="{FFE48A94-3077-7E46-9271-BB95E2A8A5D9}" type="sibTrans" cxnId="{9A4EFFB8-0F5C-204E-B3CE-F1488E974D57}">
      <dgm:prSet/>
      <dgm:spPr/>
      <dgm:t>
        <a:bodyPr/>
        <a:lstStyle/>
        <a:p>
          <a:endParaRPr lang="en-US"/>
        </a:p>
      </dgm:t>
    </dgm:pt>
    <dgm:pt modelId="{C2808D47-944A-40EE-9D74-D8646357B3A0}">
      <dgm:prSet custT="1"/>
      <dgm:spPr/>
      <dgm:t>
        <a:bodyPr/>
        <a:lstStyle/>
        <a:p>
          <a:r>
            <a:rPr lang="en-US" sz="1800" dirty="0"/>
            <a:t>spell</a:t>
          </a:r>
        </a:p>
        <a:p>
          <a:r>
            <a:rPr lang="en-US" sz="1800" dirty="0">
              <a:latin typeface="+mn-lt"/>
            </a:rPr>
            <a:t>(n.)</a:t>
          </a:r>
        </a:p>
      </dgm:t>
    </dgm:pt>
    <dgm:pt modelId="{A4208551-2FC2-40A8-A709-A078DB392150}" type="parTrans" cxnId="{29A5C49C-20CE-45D0-82F1-345FD74BEDB0}">
      <dgm:prSet/>
      <dgm:spPr/>
      <dgm:t>
        <a:bodyPr/>
        <a:lstStyle/>
        <a:p>
          <a:endParaRPr lang="en-US"/>
        </a:p>
      </dgm:t>
    </dgm:pt>
    <dgm:pt modelId="{5E65DBE1-DC45-4728-AE40-30AF181C90FD}" type="sibTrans" cxnId="{29A5C49C-20CE-45D0-82F1-345FD74BEDB0}">
      <dgm:prSet/>
      <dgm:spPr/>
      <dgm:t>
        <a:bodyPr/>
        <a:lstStyle/>
        <a:p>
          <a:endParaRPr lang="en-US"/>
        </a:p>
      </dgm:t>
    </dgm:pt>
    <dgm:pt modelId="{7082360B-7F92-4DEF-9AB1-2EC28FF9C653}">
      <dgm:prSet/>
      <dgm:spPr/>
      <dgm:t>
        <a:bodyPr/>
        <a:lstStyle/>
        <a:p>
          <a:endParaRPr lang="en-US" dirty="0"/>
        </a:p>
      </dgm:t>
    </dgm:pt>
    <dgm:pt modelId="{BE8C30C2-66CA-4EF0-BDB9-DBA88A68458C}" type="parTrans" cxnId="{6D3810B0-6C5D-4FE7-A1ED-A9AFFD73AD7C}">
      <dgm:prSet/>
      <dgm:spPr/>
      <dgm:t>
        <a:bodyPr/>
        <a:lstStyle/>
        <a:p>
          <a:endParaRPr lang="en-US"/>
        </a:p>
      </dgm:t>
    </dgm:pt>
    <dgm:pt modelId="{473BA959-8265-44BB-B57A-F69F5E8259F1}" type="sibTrans" cxnId="{6D3810B0-6C5D-4FE7-A1ED-A9AFFD73AD7C}">
      <dgm:prSet/>
      <dgm:spPr/>
      <dgm:t>
        <a:bodyPr/>
        <a:lstStyle/>
        <a:p>
          <a:endParaRPr lang="en-US"/>
        </a:p>
      </dgm:t>
    </dgm:pt>
    <dgm:pt modelId="{40716840-A87F-4FB0-A0A4-83FAE3443EB6}">
      <dgm:prSet custT="1"/>
      <dgm:spPr/>
      <dgm:t>
        <a:bodyPr/>
        <a:lstStyle/>
        <a:p>
          <a:r>
            <a:rPr lang="en-US" sz="1800" dirty="0"/>
            <a:t>interval</a:t>
          </a:r>
        </a:p>
        <a:p>
          <a:r>
            <a:rPr lang="en-US" sz="1800" dirty="0">
              <a:latin typeface="+mn-lt"/>
            </a:rPr>
            <a:t>(n.)</a:t>
          </a:r>
        </a:p>
      </dgm:t>
    </dgm:pt>
    <dgm:pt modelId="{3785B9AA-4F03-412C-B26E-7C71707BAAC4}" type="parTrans" cxnId="{D845223D-9F5D-41B4-A002-692929A1B9DF}">
      <dgm:prSet/>
      <dgm:spPr/>
      <dgm:t>
        <a:bodyPr/>
        <a:lstStyle/>
        <a:p>
          <a:endParaRPr lang="en-US"/>
        </a:p>
      </dgm:t>
    </dgm:pt>
    <dgm:pt modelId="{1C782284-FA85-4581-A75B-7056651CC7AA}" type="sibTrans" cxnId="{D845223D-9F5D-41B4-A002-692929A1B9DF}">
      <dgm:prSet/>
      <dgm:spPr/>
      <dgm:t>
        <a:bodyPr/>
        <a:lstStyle/>
        <a:p>
          <a:endParaRPr lang="en-US"/>
        </a:p>
      </dgm:t>
    </dgm:pt>
    <dgm:pt modelId="{FE6886E2-ADD3-43C4-9DA9-83B127DBDE26}">
      <dgm:prSet custT="1"/>
      <dgm:spPr/>
      <dgm:t>
        <a:bodyPr/>
        <a:lstStyle/>
        <a:p>
          <a:r>
            <a:rPr lang="en-US" sz="1800" dirty="0"/>
            <a:t>to make a fool of </a:t>
          </a:r>
        </a:p>
        <a:p>
          <a:r>
            <a:rPr lang="en-US" sz="1800" dirty="0">
              <a:latin typeface="+mn-lt"/>
            </a:rPr>
            <a:t>(phr.)</a:t>
          </a:r>
        </a:p>
      </dgm:t>
    </dgm:pt>
    <dgm:pt modelId="{710A0D94-0504-4E16-9827-ED5BE4BBE01F}" type="parTrans" cxnId="{B82B5336-DF47-476E-B2AA-193D2476DD3C}">
      <dgm:prSet/>
      <dgm:spPr/>
      <dgm:t>
        <a:bodyPr/>
        <a:lstStyle/>
        <a:p>
          <a:endParaRPr lang="en-US"/>
        </a:p>
      </dgm:t>
    </dgm:pt>
    <dgm:pt modelId="{77922B10-8F0F-42A1-9D78-C5EDEB14C5A6}" type="sibTrans" cxnId="{B82B5336-DF47-476E-B2AA-193D2476DD3C}">
      <dgm:prSet/>
      <dgm:spPr/>
      <dgm:t>
        <a:bodyPr/>
        <a:lstStyle/>
        <a:p>
          <a:endParaRPr lang="en-US"/>
        </a:p>
      </dgm:t>
    </dgm:pt>
    <dgm:pt modelId="{CAE71A80-DC2B-4DAA-99D8-C922C759B791}">
      <dgm:prSet custT="1"/>
      <dgm:spPr/>
      <dgm:t>
        <a:bodyPr/>
        <a:lstStyle/>
        <a:p>
          <a:r>
            <a:rPr lang="en-US" sz="1800" dirty="0"/>
            <a:t>to cause mischief</a:t>
          </a:r>
        </a:p>
        <a:p>
          <a:r>
            <a:rPr lang="en-US" sz="1800" dirty="0"/>
            <a:t>(phr.) </a:t>
          </a:r>
          <a:endParaRPr lang="en-US" sz="1800" dirty="0">
            <a:latin typeface="+mn-lt"/>
          </a:endParaRPr>
        </a:p>
      </dgm:t>
    </dgm:pt>
    <dgm:pt modelId="{9203F18D-C717-46AB-AACA-EDAB174FDEBB}" type="parTrans" cxnId="{D565A3B5-4D13-4416-AEED-C1242D12760A}">
      <dgm:prSet/>
      <dgm:spPr/>
      <dgm:t>
        <a:bodyPr/>
        <a:lstStyle/>
        <a:p>
          <a:endParaRPr lang="en-US"/>
        </a:p>
      </dgm:t>
    </dgm:pt>
    <dgm:pt modelId="{4006B50D-A108-40A7-9CD3-4B19D9721419}" type="sibTrans" cxnId="{D565A3B5-4D13-4416-AEED-C1242D12760A}">
      <dgm:prSet/>
      <dgm:spPr/>
      <dgm:t>
        <a:bodyPr/>
        <a:lstStyle/>
        <a:p>
          <a:endParaRPr lang="en-US"/>
        </a:p>
      </dgm:t>
    </dgm:pt>
    <dgm:pt modelId="{2340F9DA-3D82-4DF1-BC07-421692E421DF}">
      <dgm:prSet custT="1"/>
      <dgm:spPr/>
      <dgm:t>
        <a:bodyPr/>
        <a:lstStyle/>
        <a:p>
          <a:r>
            <a:rPr lang="en-US" sz="1800" dirty="0"/>
            <a:t>on purpose</a:t>
          </a:r>
        </a:p>
        <a:p>
          <a:r>
            <a:rPr lang="en-US" sz="1800" dirty="0"/>
            <a:t>(phr.) </a:t>
          </a:r>
          <a:endParaRPr lang="en-US" sz="1800" dirty="0">
            <a:latin typeface="+mn-lt"/>
          </a:endParaRPr>
        </a:p>
      </dgm:t>
    </dgm:pt>
    <dgm:pt modelId="{C628433B-CE61-44E7-87B2-490563E4585D}" type="parTrans" cxnId="{3DC55C0D-9E80-41CE-85B0-3EF5FB4093A9}">
      <dgm:prSet/>
      <dgm:spPr/>
      <dgm:t>
        <a:bodyPr/>
        <a:lstStyle/>
        <a:p>
          <a:endParaRPr lang="en-US"/>
        </a:p>
      </dgm:t>
    </dgm:pt>
    <dgm:pt modelId="{0A575454-4637-4B2A-9C92-006C15089D4A}" type="sibTrans" cxnId="{3DC55C0D-9E80-41CE-85B0-3EF5FB4093A9}">
      <dgm:prSet/>
      <dgm:spPr/>
      <dgm:t>
        <a:bodyPr/>
        <a:lstStyle/>
        <a:p>
          <a:endParaRPr lang="en-US"/>
        </a:p>
      </dgm:t>
    </dgm:pt>
    <dgm:pt modelId="{E38DB001-42A2-48D2-9EA1-7B65E582F524}">
      <dgm:prSet custT="1"/>
      <dgm:spPr/>
      <dgm:t>
        <a:bodyPr/>
        <a:lstStyle/>
        <a:p>
          <a:r>
            <a:rPr lang="en-US" sz="1800" dirty="0"/>
            <a:t>applause</a:t>
          </a:r>
        </a:p>
        <a:p>
          <a:r>
            <a:rPr lang="en-US" sz="1800" dirty="0" smtClean="0">
              <a:latin typeface="+mn-lt"/>
            </a:rPr>
            <a:t>(n.)</a:t>
          </a:r>
          <a:endParaRPr lang="en-US" sz="1800" dirty="0">
            <a:latin typeface="+mn-lt"/>
          </a:endParaRPr>
        </a:p>
      </dgm:t>
    </dgm:pt>
    <dgm:pt modelId="{FD81B9F5-E7F5-4AEB-BFD9-F5E2B1168856}" type="parTrans" cxnId="{9E122D16-BE86-48D4-9D18-23F87D403704}">
      <dgm:prSet/>
      <dgm:spPr/>
      <dgm:t>
        <a:bodyPr/>
        <a:lstStyle/>
        <a:p>
          <a:endParaRPr lang="en-US"/>
        </a:p>
      </dgm:t>
    </dgm:pt>
    <dgm:pt modelId="{757E227C-402D-4B85-8B1E-356A90AF085B}" type="sibTrans" cxnId="{9E122D16-BE86-48D4-9D18-23F87D403704}">
      <dgm:prSet/>
      <dgm:spPr/>
      <dgm:t>
        <a:bodyPr/>
        <a:lstStyle/>
        <a:p>
          <a:endParaRPr lang="en-US"/>
        </a:p>
      </dgm:t>
    </dgm:pt>
    <dgm:pt modelId="{31F7A6C7-C8B8-4553-BC63-88919F1CB69C}">
      <dgm:prSet custT="1"/>
      <dgm:spPr/>
      <dgm:t>
        <a:bodyPr/>
        <a:lstStyle/>
        <a:p>
          <a:r>
            <a:rPr lang="en-US" sz="1800" dirty="0"/>
            <a:t>nun</a:t>
          </a:r>
        </a:p>
        <a:p>
          <a:r>
            <a:rPr lang="en-US" sz="1800" dirty="0">
              <a:latin typeface="+mn-lt"/>
            </a:rPr>
            <a:t>(n.)</a:t>
          </a:r>
        </a:p>
      </dgm:t>
    </dgm:pt>
    <dgm:pt modelId="{4490E547-5321-4A95-B07E-744E350A7B50}" type="parTrans" cxnId="{C6FA588C-1F00-4D5A-9785-F87B61AAF1BF}">
      <dgm:prSet/>
      <dgm:spPr/>
      <dgm:t>
        <a:bodyPr/>
        <a:lstStyle/>
        <a:p>
          <a:endParaRPr lang="en-US"/>
        </a:p>
      </dgm:t>
    </dgm:pt>
    <dgm:pt modelId="{5F2D2B19-322A-4327-81B7-35F13ECC623B}" type="sibTrans" cxnId="{C6FA588C-1F00-4D5A-9785-F87B61AAF1BF}">
      <dgm:prSet/>
      <dgm:spPr/>
      <dgm:t>
        <a:bodyPr/>
        <a:lstStyle/>
        <a:p>
          <a:endParaRPr lang="en-US"/>
        </a:p>
      </dgm:t>
    </dgm:pt>
    <dgm:pt modelId="{967F09E1-8255-44B9-9303-E7FEA29D2E82}">
      <dgm:prSet custT="1"/>
      <dgm:spPr/>
      <dgm:t>
        <a:bodyPr/>
        <a:lstStyle/>
        <a:p>
          <a:r>
            <a:rPr lang="en-US" sz="1800" dirty="0"/>
            <a:t>to beg</a:t>
          </a:r>
        </a:p>
        <a:p>
          <a:r>
            <a:rPr lang="en-US" sz="1800" dirty="0"/>
            <a:t>(v.) </a:t>
          </a:r>
          <a:endParaRPr lang="en-US" sz="1800" dirty="0">
            <a:latin typeface="+mn-lt"/>
          </a:endParaRPr>
        </a:p>
      </dgm:t>
    </dgm:pt>
    <dgm:pt modelId="{CBD414B6-AF24-4CF8-80FF-C81C55690D14}" type="parTrans" cxnId="{1458CED9-3244-4F8B-B72E-C93D50B67AB0}">
      <dgm:prSet/>
      <dgm:spPr/>
      <dgm:t>
        <a:bodyPr/>
        <a:lstStyle/>
        <a:p>
          <a:endParaRPr lang="en-US"/>
        </a:p>
      </dgm:t>
    </dgm:pt>
    <dgm:pt modelId="{ACC2903B-E9FD-43AC-8CA4-BC3F1186F5B4}" type="sibTrans" cxnId="{1458CED9-3244-4F8B-B72E-C93D50B67AB0}">
      <dgm:prSet/>
      <dgm:spPr/>
      <dgm:t>
        <a:bodyPr/>
        <a:lstStyle/>
        <a:p>
          <a:endParaRPr lang="en-US"/>
        </a:p>
      </dgm:t>
    </dgm:pt>
    <dgm:pt modelId="{31F16129-0CC8-9C4A-B4E8-B63C962C64F8}" type="pres">
      <dgm:prSet presAssocID="{884A0726-A1DA-4942-84CF-47333059DFD7}" presName="cycle" presStyleCnt="0">
        <dgm:presLayoutVars>
          <dgm:chMax val="1"/>
          <dgm:dir/>
          <dgm:animLvl val="ctr"/>
          <dgm:resizeHandles val="exact"/>
        </dgm:presLayoutVars>
      </dgm:prSet>
      <dgm:spPr/>
      <dgm:t>
        <a:bodyPr/>
        <a:lstStyle/>
        <a:p>
          <a:endParaRPr lang="en-US"/>
        </a:p>
      </dgm:t>
    </dgm:pt>
    <dgm:pt modelId="{B8E30B2C-2573-7B47-8F95-EBE86248F25B}" type="pres">
      <dgm:prSet presAssocID="{03F97FFF-303A-5E4D-A645-BCFF0246749F}" presName="centerShape" presStyleLbl="node0" presStyleIdx="0" presStyleCnt="1" custScaleX="123393" custScaleY="124995"/>
      <dgm:spPr/>
      <dgm:t>
        <a:bodyPr/>
        <a:lstStyle/>
        <a:p>
          <a:endParaRPr lang="en-US"/>
        </a:p>
      </dgm:t>
    </dgm:pt>
    <dgm:pt modelId="{B9A95E8E-6E90-44AE-B6F0-582FC19101EA}" type="pres">
      <dgm:prSet presAssocID="{3785B9AA-4F03-412C-B26E-7C71707BAAC4}" presName="Name9" presStyleLbl="parChTrans1D2" presStyleIdx="0" presStyleCnt="8"/>
      <dgm:spPr/>
      <dgm:t>
        <a:bodyPr/>
        <a:lstStyle/>
        <a:p>
          <a:endParaRPr lang="en-US"/>
        </a:p>
      </dgm:t>
    </dgm:pt>
    <dgm:pt modelId="{89784778-3332-4966-BEC1-4DC32A0B73BA}" type="pres">
      <dgm:prSet presAssocID="{3785B9AA-4F03-412C-B26E-7C71707BAAC4}" presName="connTx" presStyleLbl="parChTrans1D2" presStyleIdx="0" presStyleCnt="8"/>
      <dgm:spPr/>
      <dgm:t>
        <a:bodyPr/>
        <a:lstStyle/>
        <a:p>
          <a:endParaRPr lang="en-US"/>
        </a:p>
      </dgm:t>
    </dgm:pt>
    <dgm:pt modelId="{60CA6584-FB95-416B-AC47-B171AC9DC8F6}" type="pres">
      <dgm:prSet presAssocID="{40716840-A87F-4FB0-A0A4-83FAE3443EB6}" presName="node" presStyleLbl="node1" presStyleIdx="0" presStyleCnt="8">
        <dgm:presLayoutVars>
          <dgm:bulletEnabled val="1"/>
        </dgm:presLayoutVars>
      </dgm:prSet>
      <dgm:spPr/>
      <dgm:t>
        <a:bodyPr/>
        <a:lstStyle/>
        <a:p>
          <a:endParaRPr lang="en-US"/>
        </a:p>
      </dgm:t>
    </dgm:pt>
    <dgm:pt modelId="{79CCF70B-B7B2-4330-95B9-A52A5E6F8B08}" type="pres">
      <dgm:prSet presAssocID="{710A0D94-0504-4E16-9827-ED5BE4BBE01F}" presName="Name9" presStyleLbl="parChTrans1D2" presStyleIdx="1" presStyleCnt="8"/>
      <dgm:spPr/>
      <dgm:t>
        <a:bodyPr/>
        <a:lstStyle/>
        <a:p>
          <a:endParaRPr lang="en-US"/>
        </a:p>
      </dgm:t>
    </dgm:pt>
    <dgm:pt modelId="{328EA4A5-1829-416A-A658-0E1218B98418}" type="pres">
      <dgm:prSet presAssocID="{710A0D94-0504-4E16-9827-ED5BE4BBE01F}" presName="connTx" presStyleLbl="parChTrans1D2" presStyleIdx="1" presStyleCnt="8"/>
      <dgm:spPr/>
      <dgm:t>
        <a:bodyPr/>
        <a:lstStyle/>
        <a:p>
          <a:endParaRPr lang="en-US"/>
        </a:p>
      </dgm:t>
    </dgm:pt>
    <dgm:pt modelId="{8AD78741-3BC3-458E-8A9A-DAB0A9FDFE23}" type="pres">
      <dgm:prSet presAssocID="{FE6886E2-ADD3-43C4-9DA9-83B127DBDE26}" presName="node" presStyleLbl="node1" presStyleIdx="1" presStyleCnt="8" custScaleX="127162" custRadScaleRad="168368" custRadScaleInc="40413">
        <dgm:presLayoutVars>
          <dgm:bulletEnabled val="1"/>
        </dgm:presLayoutVars>
      </dgm:prSet>
      <dgm:spPr/>
      <dgm:t>
        <a:bodyPr/>
        <a:lstStyle/>
        <a:p>
          <a:endParaRPr lang="en-US"/>
        </a:p>
      </dgm:t>
    </dgm:pt>
    <dgm:pt modelId="{C455CC8C-6CE2-4876-8AF7-933EAB8950E9}" type="pres">
      <dgm:prSet presAssocID="{9203F18D-C717-46AB-AACA-EDAB174FDEBB}" presName="Name9" presStyleLbl="parChTrans1D2" presStyleIdx="2" presStyleCnt="8"/>
      <dgm:spPr/>
      <dgm:t>
        <a:bodyPr/>
        <a:lstStyle/>
        <a:p>
          <a:endParaRPr lang="en-US"/>
        </a:p>
      </dgm:t>
    </dgm:pt>
    <dgm:pt modelId="{3A0435BC-BDEF-411D-855F-37BC47513DCD}" type="pres">
      <dgm:prSet presAssocID="{9203F18D-C717-46AB-AACA-EDAB174FDEBB}" presName="connTx" presStyleLbl="parChTrans1D2" presStyleIdx="2" presStyleCnt="8"/>
      <dgm:spPr/>
      <dgm:t>
        <a:bodyPr/>
        <a:lstStyle/>
        <a:p>
          <a:endParaRPr lang="en-US"/>
        </a:p>
      </dgm:t>
    </dgm:pt>
    <dgm:pt modelId="{14FED8F7-C96E-4157-AE78-8507ED613C46}" type="pres">
      <dgm:prSet presAssocID="{CAE71A80-DC2B-4DAA-99D8-C922C759B791}" presName="node" presStyleLbl="node1" presStyleIdx="2" presStyleCnt="8" custScaleX="127425" custRadScaleRad="140775" custRadScaleInc="-16216">
        <dgm:presLayoutVars>
          <dgm:bulletEnabled val="1"/>
        </dgm:presLayoutVars>
      </dgm:prSet>
      <dgm:spPr/>
      <dgm:t>
        <a:bodyPr/>
        <a:lstStyle/>
        <a:p>
          <a:endParaRPr lang="en-US"/>
        </a:p>
      </dgm:t>
    </dgm:pt>
    <dgm:pt modelId="{7FD80FC6-6F90-4979-BC08-4533BCEA0C4A}" type="pres">
      <dgm:prSet presAssocID="{C628433B-CE61-44E7-87B2-490563E4585D}" presName="Name9" presStyleLbl="parChTrans1D2" presStyleIdx="3" presStyleCnt="8"/>
      <dgm:spPr/>
      <dgm:t>
        <a:bodyPr/>
        <a:lstStyle/>
        <a:p>
          <a:endParaRPr lang="en-US"/>
        </a:p>
      </dgm:t>
    </dgm:pt>
    <dgm:pt modelId="{53BA976A-21D2-4E79-AA69-42A5461254EC}" type="pres">
      <dgm:prSet presAssocID="{C628433B-CE61-44E7-87B2-490563E4585D}" presName="connTx" presStyleLbl="parChTrans1D2" presStyleIdx="3" presStyleCnt="8"/>
      <dgm:spPr/>
      <dgm:t>
        <a:bodyPr/>
        <a:lstStyle/>
        <a:p>
          <a:endParaRPr lang="en-US"/>
        </a:p>
      </dgm:t>
    </dgm:pt>
    <dgm:pt modelId="{97AC90F4-D3E1-4720-BB64-3FFA7FF91885}" type="pres">
      <dgm:prSet presAssocID="{2340F9DA-3D82-4DF1-BC07-421692E421DF}" presName="node" presStyleLbl="node1" presStyleIdx="3" presStyleCnt="8" custScaleX="115662" custScaleY="97282" custRadScaleRad="161047" custRadScaleInc="-66367">
        <dgm:presLayoutVars>
          <dgm:bulletEnabled val="1"/>
        </dgm:presLayoutVars>
      </dgm:prSet>
      <dgm:spPr/>
      <dgm:t>
        <a:bodyPr/>
        <a:lstStyle/>
        <a:p>
          <a:endParaRPr lang="en-US"/>
        </a:p>
      </dgm:t>
    </dgm:pt>
    <dgm:pt modelId="{590263F0-6B47-4D81-ADFB-30DE3EA68C42}" type="pres">
      <dgm:prSet presAssocID="{FD81B9F5-E7F5-4AEB-BFD9-F5E2B1168856}" presName="Name9" presStyleLbl="parChTrans1D2" presStyleIdx="4" presStyleCnt="8"/>
      <dgm:spPr/>
      <dgm:t>
        <a:bodyPr/>
        <a:lstStyle/>
        <a:p>
          <a:endParaRPr lang="en-US"/>
        </a:p>
      </dgm:t>
    </dgm:pt>
    <dgm:pt modelId="{11C3302F-DAFE-4622-8BCE-ED588D42F7C4}" type="pres">
      <dgm:prSet presAssocID="{FD81B9F5-E7F5-4AEB-BFD9-F5E2B1168856}" presName="connTx" presStyleLbl="parChTrans1D2" presStyleIdx="4" presStyleCnt="8"/>
      <dgm:spPr/>
      <dgm:t>
        <a:bodyPr/>
        <a:lstStyle/>
        <a:p>
          <a:endParaRPr lang="en-US"/>
        </a:p>
      </dgm:t>
    </dgm:pt>
    <dgm:pt modelId="{7E41AABE-D5ED-472C-B971-FEDB7103D646}" type="pres">
      <dgm:prSet presAssocID="{E38DB001-42A2-48D2-9EA1-7B65E582F524}" presName="node" presStyleLbl="node1" presStyleIdx="4" presStyleCnt="8" custScaleX="121980" custRadScaleRad="80326" custRadScaleInc="823">
        <dgm:presLayoutVars>
          <dgm:bulletEnabled val="1"/>
        </dgm:presLayoutVars>
      </dgm:prSet>
      <dgm:spPr/>
      <dgm:t>
        <a:bodyPr/>
        <a:lstStyle/>
        <a:p>
          <a:endParaRPr lang="en-US"/>
        </a:p>
      </dgm:t>
    </dgm:pt>
    <dgm:pt modelId="{0B1A478D-C929-4B8D-8C55-DBD98AD384D9}" type="pres">
      <dgm:prSet presAssocID="{4490E547-5321-4A95-B07E-744E350A7B50}" presName="Name9" presStyleLbl="parChTrans1D2" presStyleIdx="5" presStyleCnt="8"/>
      <dgm:spPr/>
      <dgm:t>
        <a:bodyPr/>
        <a:lstStyle/>
        <a:p>
          <a:endParaRPr lang="en-US"/>
        </a:p>
      </dgm:t>
    </dgm:pt>
    <dgm:pt modelId="{3198107D-E06C-4F50-9936-ECD0B96942C2}" type="pres">
      <dgm:prSet presAssocID="{4490E547-5321-4A95-B07E-744E350A7B50}" presName="connTx" presStyleLbl="parChTrans1D2" presStyleIdx="5" presStyleCnt="8"/>
      <dgm:spPr/>
      <dgm:t>
        <a:bodyPr/>
        <a:lstStyle/>
        <a:p>
          <a:endParaRPr lang="en-US"/>
        </a:p>
      </dgm:t>
    </dgm:pt>
    <dgm:pt modelId="{37118DB8-5C7C-4B41-97AF-D2A2553362FB}" type="pres">
      <dgm:prSet presAssocID="{31F7A6C7-C8B8-4553-BC63-88919F1CB69C}" presName="node" presStyleLbl="node1" presStyleIdx="5" presStyleCnt="8" custRadScaleRad="163802" custRadScaleInc="66706">
        <dgm:presLayoutVars>
          <dgm:bulletEnabled val="1"/>
        </dgm:presLayoutVars>
      </dgm:prSet>
      <dgm:spPr/>
      <dgm:t>
        <a:bodyPr/>
        <a:lstStyle/>
        <a:p>
          <a:endParaRPr lang="en-US"/>
        </a:p>
      </dgm:t>
    </dgm:pt>
    <dgm:pt modelId="{11EB1C63-9875-4E49-B468-ABE1B96C95F7}" type="pres">
      <dgm:prSet presAssocID="{CBD414B6-AF24-4CF8-80FF-C81C55690D14}" presName="Name9" presStyleLbl="parChTrans1D2" presStyleIdx="6" presStyleCnt="8"/>
      <dgm:spPr/>
      <dgm:t>
        <a:bodyPr/>
        <a:lstStyle/>
        <a:p>
          <a:endParaRPr lang="en-US"/>
        </a:p>
      </dgm:t>
    </dgm:pt>
    <dgm:pt modelId="{E95C308E-0CE6-40EB-A5E4-B0E50889ADBC}" type="pres">
      <dgm:prSet presAssocID="{CBD414B6-AF24-4CF8-80FF-C81C55690D14}" presName="connTx" presStyleLbl="parChTrans1D2" presStyleIdx="6" presStyleCnt="8"/>
      <dgm:spPr/>
      <dgm:t>
        <a:bodyPr/>
        <a:lstStyle/>
        <a:p>
          <a:endParaRPr lang="en-US"/>
        </a:p>
      </dgm:t>
    </dgm:pt>
    <dgm:pt modelId="{D41E153F-26E4-4E04-951D-A7F71B95760C}" type="pres">
      <dgm:prSet presAssocID="{967F09E1-8255-44B9-9303-E7FEA29D2E82}" presName="node" presStyleLbl="node1" presStyleIdx="6" presStyleCnt="8" custScaleX="107104" custScaleY="88790" custRadScaleRad="147023" custRadScaleInc="6139">
        <dgm:presLayoutVars>
          <dgm:bulletEnabled val="1"/>
        </dgm:presLayoutVars>
      </dgm:prSet>
      <dgm:spPr/>
      <dgm:t>
        <a:bodyPr/>
        <a:lstStyle/>
        <a:p>
          <a:endParaRPr lang="en-US"/>
        </a:p>
      </dgm:t>
    </dgm:pt>
    <dgm:pt modelId="{D4612FAB-49A0-42B4-BCFC-2FF51D7493EE}" type="pres">
      <dgm:prSet presAssocID="{A4208551-2FC2-40A8-A709-A078DB392150}" presName="Name9" presStyleLbl="parChTrans1D2" presStyleIdx="7" presStyleCnt="8"/>
      <dgm:spPr/>
      <dgm:t>
        <a:bodyPr/>
        <a:lstStyle/>
        <a:p>
          <a:endParaRPr lang="en-US"/>
        </a:p>
      </dgm:t>
    </dgm:pt>
    <dgm:pt modelId="{E87B9216-6BA2-4FEB-A893-B5EFB9F18B76}" type="pres">
      <dgm:prSet presAssocID="{A4208551-2FC2-40A8-A709-A078DB392150}" presName="connTx" presStyleLbl="parChTrans1D2" presStyleIdx="7" presStyleCnt="8"/>
      <dgm:spPr/>
      <dgm:t>
        <a:bodyPr/>
        <a:lstStyle/>
        <a:p>
          <a:endParaRPr lang="en-US"/>
        </a:p>
      </dgm:t>
    </dgm:pt>
    <dgm:pt modelId="{B86A3D4F-8D1A-4534-8794-0FF8F8C4D050}" type="pres">
      <dgm:prSet presAssocID="{C2808D47-944A-40EE-9D74-D8646357B3A0}" presName="node" presStyleLbl="node1" presStyleIdx="7" presStyleCnt="8" custRadScaleRad="179002" custRadScaleInc="-53875">
        <dgm:presLayoutVars>
          <dgm:bulletEnabled val="1"/>
        </dgm:presLayoutVars>
      </dgm:prSet>
      <dgm:spPr/>
      <dgm:t>
        <a:bodyPr/>
        <a:lstStyle/>
        <a:p>
          <a:endParaRPr lang="en-US"/>
        </a:p>
      </dgm:t>
    </dgm:pt>
  </dgm:ptLst>
  <dgm:cxnLst>
    <dgm:cxn modelId="{C4417824-8BDF-4C75-89D3-4A00590B2419}" type="presOf" srcId="{CBD414B6-AF24-4CF8-80FF-C81C55690D14}" destId="{11EB1C63-9875-4E49-B468-ABE1B96C95F7}" srcOrd="0" destOrd="0" presId="urn:microsoft.com/office/officeart/2005/8/layout/radial1"/>
    <dgm:cxn modelId="{3DC55C0D-9E80-41CE-85B0-3EF5FB4093A9}" srcId="{03F97FFF-303A-5E4D-A645-BCFF0246749F}" destId="{2340F9DA-3D82-4DF1-BC07-421692E421DF}" srcOrd="3" destOrd="0" parTransId="{C628433B-CE61-44E7-87B2-490563E4585D}" sibTransId="{0A575454-4637-4B2A-9C92-006C15089D4A}"/>
    <dgm:cxn modelId="{90D9C6ED-9EC8-44DB-95D2-9D2E73C71DC9}" type="presOf" srcId="{E38DB001-42A2-48D2-9EA1-7B65E582F524}" destId="{7E41AABE-D5ED-472C-B971-FEDB7103D646}" srcOrd="0" destOrd="0" presId="urn:microsoft.com/office/officeart/2005/8/layout/radial1"/>
    <dgm:cxn modelId="{9A4EFFB8-0F5C-204E-B3CE-F1488E974D57}" srcId="{884A0726-A1DA-4942-84CF-47333059DFD7}" destId="{03F97FFF-303A-5E4D-A645-BCFF0246749F}" srcOrd="0" destOrd="0" parTransId="{B894D70E-F3D0-0649-92EC-B5FED2245CA5}" sibTransId="{FFE48A94-3077-7E46-9271-BB95E2A8A5D9}"/>
    <dgm:cxn modelId="{77405154-8433-4306-A65B-2F3F2ABA5963}" type="presOf" srcId="{710A0D94-0504-4E16-9827-ED5BE4BBE01F}" destId="{79CCF70B-B7B2-4330-95B9-A52A5E6F8B08}" srcOrd="0" destOrd="0" presId="urn:microsoft.com/office/officeart/2005/8/layout/radial1"/>
    <dgm:cxn modelId="{B82B5336-DF47-476E-B2AA-193D2476DD3C}" srcId="{03F97FFF-303A-5E4D-A645-BCFF0246749F}" destId="{FE6886E2-ADD3-43C4-9DA9-83B127DBDE26}" srcOrd="1" destOrd="0" parTransId="{710A0D94-0504-4E16-9827-ED5BE4BBE01F}" sibTransId="{77922B10-8F0F-42A1-9D78-C5EDEB14C5A6}"/>
    <dgm:cxn modelId="{0DB13094-E96E-466B-8D57-FD5ADB02E4ED}" type="presOf" srcId="{CBD414B6-AF24-4CF8-80FF-C81C55690D14}" destId="{E95C308E-0CE6-40EB-A5E4-B0E50889ADBC}" srcOrd="1" destOrd="0" presId="urn:microsoft.com/office/officeart/2005/8/layout/radial1"/>
    <dgm:cxn modelId="{1977570B-C536-43A2-8700-F2C0D6F95A34}" type="presOf" srcId="{4490E547-5321-4A95-B07E-744E350A7B50}" destId="{3198107D-E06C-4F50-9936-ECD0B96942C2}" srcOrd="1" destOrd="0" presId="urn:microsoft.com/office/officeart/2005/8/layout/radial1"/>
    <dgm:cxn modelId="{C25D15E5-853F-461E-9C60-62B05119BCCA}" type="presOf" srcId="{C2808D47-944A-40EE-9D74-D8646357B3A0}" destId="{B86A3D4F-8D1A-4534-8794-0FF8F8C4D050}" srcOrd="0" destOrd="0" presId="urn:microsoft.com/office/officeart/2005/8/layout/radial1"/>
    <dgm:cxn modelId="{29A5C49C-20CE-45D0-82F1-345FD74BEDB0}" srcId="{03F97FFF-303A-5E4D-A645-BCFF0246749F}" destId="{C2808D47-944A-40EE-9D74-D8646357B3A0}" srcOrd="7" destOrd="0" parTransId="{A4208551-2FC2-40A8-A709-A078DB392150}" sibTransId="{5E65DBE1-DC45-4728-AE40-30AF181C90FD}"/>
    <dgm:cxn modelId="{06F29780-29D3-4D0E-9686-4316F338EBA4}" type="presOf" srcId="{40716840-A87F-4FB0-A0A4-83FAE3443EB6}" destId="{60CA6584-FB95-416B-AC47-B171AC9DC8F6}" srcOrd="0" destOrd="0" presId="urn:microsoft.com/office/officeart/2005/8/layout/radial1"/>
    <dgm:cxn modelId="{9E122D16-BE86-48D4-9D18-23F87D403704}" srcId="{03F97FFF-303A-5E4D-A645-BCFF0246749F}" destId="{E38DB001-42A2-48D2-9EA1-7B65E582F524}" srcOrd="4" destOrd="0" parTransId="{FD81B9F5-E7F5-4AEB-BFD9-F5E2B1168856}" sibTransId="{757E227C-402D-4B85-8B1E-356A90AF085B}"/>
    <dgm:cxn modelId="{4A281F24-7E13-4D6A-8BD0-70785FA5A886}" type="presOf" srcId="{A4208551-2FC2-40A8-A709-A078DB392150}" destId="{D4612FAB-49A0-42B4-BCFC-2FF51D7493EE}" srcOrd="0" destOrd="0" presId="urn:microsoft.com/office/officeart/2005/8/layout/radial1"/>
    <dgm:cxn modelId="{63764B98-8681-4D43-88BD-A6F786DD6414}" type="presOf" srcId="{C628433B-CE61-44E7-87B2-490563E4585D}" destId="{53BA976A-21D2-4E79-AA69-42A5461254EC}" srcOrd="1" destOrd="0" presId="urn:microsoft.com/office/officeart/2005/8/layout/radial1"/>
    <dgm:cxn modelId="{44FF665E-53CF-4B2A-8E67-1D4C28B81DB3}" type="presOf" srcId="{FD81B9F5-E7F5-4AEB-BFD9-F5E2B1168856}" destId="{11C3302F-DAFE-4622-8BCE-ED588D42F7C4}" srcOrd="1" destOrd="0" presId="urn:microsoft.com/office/officeart/2005/8/layout/radial1"/>
    <dgm:cxn modelId="{0B0FE6B3-F56D-4A6F-ACC9-9A86CDB966F4}" type="presOf" srcId="{9203F18D-C717-46AB-AACA-EDAB174FDEBB}" destId="{C455CC8C-6CE2-4876-8AF7-933EAB8950E9}" srcOrd="0" destOrd="0" presId="urn:microsoft.com/office/officeart/2005/8/layout/radial1"/>
    <dgm:cxn modelId="{ABFDB79E-490B-401F-BB8A-E192992D78C2}" type="presOf" srcId="{3785B9AA-4F03-412C-B26E-7C71707BAAC4}" destId="{89784778-3332-4966-BEC1-4DC32A0B73BA}" srcOrd="1" destOrd="0" presId="urn:microsoft.com/office/officeart/2005/8/layout/radial1"/>
    <dgm:cxn modelId="{6345B6F6-B9EF-4356-9BD8-8FE054E3468F}" type="presOf" srcId="{C628433B-CE61-44E7-87B2-490563E4585D}" destId="{7FD80FC6-6F90-4979-BC08-4533BCEA0C4A}" srcOrd="0" destOrd="0" presId="urn:microsoft.com/office/officeart/2005/8/layout/radial1"/>
    <dgm:cxn modelId="{596FFA78-22AA-4D36-BDF8-CB3C4F264777}" type="presOf" srcId="{710A0D94-0504-4E16-9827-ED5BE4BBE01F}" destId="{328EA4A5-1829-416A-A658-0E1218B98418}" srcOrd="1" destOrd="0" presId="urn:microsoft.com/office/officeart/2005/8/layout/radial1"/>
    <dgm:cxn modelId="{D565A3B5-4D13-4416-AEED-C1242D12760A}" srcId="{03F97FFF-303A-5E4D-A645-BCFF0246749F}" destId="{CAE71A80-DC2B-4DAA-99D8-C922C759B791}" srcOrd="2" destOrd="0" parTransId="{9203F18D-C717-46AB-AACA-EDAB174FDEBB}" sibTransId="{4006B50D-A108-40A7-9CD3-4B19D9721419}"/>
    <dgm:cxn modelId="{B0ACA2F1-D9FA-4897-A6BC-2D4918FF8017}" type="presOf" srcId="{3785B9AA-4F03-412C-B26E-7C71707BAAC4}" destId="{B9A95E8E-6E90-44AE-B6F0-582FC19101EA}" srcOrd="0" destOrd="0" presId="urn:microsoft.com/office/officeart/2005/8/layout/radial1"/>
    <dgm:cxn modelId="{6D3810B0-6C5D-4FE7-A1ED-A9AFFD73AD7C}" srcId="{884A0726-A1DA-4942-84CF-47333059DFD7}" destId="{7082360B-7F92-4DEF-9AB1-2EC28FF9C653}" srcOrd="1" destOrd="0" parTransId="{BE8C30C2-66CA-4EF0-BDB9-DBA88A68458C}" sibTransId="{473BA959-8265-44BB-B57A-F69F5E8259F1}"/>
    <dgm:cxn modelId="{C6FA588C-1F00-4D5A-9785-F87B61AAF1BF}" srcId="{03F97FFF-303A-5E4D-A645-BCFF0246749F}" destId="{31F7A6C7-C8B8-4553-BC63-88919F1CB69C}" srcOrd="5" destOrd="0" parTransId="{4490E547-5321-4A95-B07E-744E350A7B50}" sibTransId="{5F2D2B19-322A-4327-81B7-35F13ECC623B}"/>
    <dgm:cxn modelId="{046D58AF-CF37-6F4A-BDC2-65D9ADE72D61}" type="presOf" srcId="{03F97FFF-303A-5E4D-A645-BCFF0246749F}" destId="{B8E30B2C-2573-7B47-8F95-EBE86248F25B}" srcOrd="0" destOrd="0" presId="urn:microsoft.com/office/officeart/2005/8/layout/radial1"/>
    <dgm:cxn modelId="{170E68A1-3385-4FEF-BBCE-76FAAF297169}" type="presOf" srcId="{FD81B9F5-E7F5-4AEB-BFD9-F5E2B1168856}" destId="{590263F0-6B47-4D81-ADFB-30DE3EA68C42}" srcOrd="0" destOrd="0" presId="urn:microsoft.com/office/officeart/2005/8/layout/radial1"/>
    <dgm:cxn modelId="{D6D2EB73-9E2C-454F-8E32-C3EBEDD10DAA}" type="presOf" srcId="{2340F9DA-3D82-4DF1-BC07-421692E421DF}" destId="{97AC90F4-D3E1-4720-BB64-3FFA7FF91885}" srcOrd="0" destOrd="0" presId="urn:microsoft.com/office/officeart/2005/8/layout/radial1"/>
    <dgm:cxn modelId="{5641DABC-BE84-4629-9652-4CD2B8CD3C8F}" type="presOf" srcId="{A4208551-2FC2-40A8-A709-A078DB392150}" destId="{E87B9216-6BA2-4FEB-A893-B5EFB9F18B76}" srcOrd="1" destOrd="0" presId="urn:microsoft.com/office/officeart/2005/8/layout/radial1"/>
    <dgm:cxn modelId="{C63A81A8-7715-E04B-929B-E85AC01F9AB3}" type="presOf" srcId="{884A0726-A1DA-4942-84CF-47333059DFD7}" destId="{31F16129-0CC8-9C4A-B4E8-B63C962C64F8}" srcOrd="0" destOrd="0" presId="urn:microsoft.com/office/officeart/2005/8/layout/radial1"/>
    <dgm:cxn modelId="{A7DE29D9-E923-49E7-ADF5-D10D0FC88256}" type="presOf" srcId="{9203F18D-C717-46AB-AACA-EDAB174FDEBB}" destId="{3A0435BC-BDEF-411D-855F-37BC47513DCD}" srcOrd="1" destOrd="0" presId="urn:microsoft.com/office/officeart/2005/8/layout/radial1"/>
    <dgm:cxn modelId="{056321F5-03D1-46E2-9D7F-10746ECA648A}" type="presOf" srcId="{4490E547-5321-4A95-B07E-744E350A7B50}" destId="{0B1A478D-C929-4B8D-8C55-DBD98AD384D9}" srcOrd="0" destOrd="0" presId="urn:microsoft.com/office/officeart/2005/8/layout/radial1"/>
    <dgm:cxn modelId="{8CF502C6-ADD5-423C-B558-BF54A0882F95}" type="presOf" srcId="{FE6886E2-ADD3-43C4-9DA9-83B127DBDE26}" destId="{8AD78741-3BC3-458E-8A9A-DAB0A9FDFE23}" srcOrd="0" destOrd="0" presId="urn:microsoft.com/office/officeart/2005/8/layout/radial1"/>
    <dgm:cxn modelId="{4A65DCC5-893D-46AE-83F5-855ED5E98EB0}" type="presOf" srcId="{CAE71A80-DC2B-4DAA-99D8-C922C759B791}" destId="{14FED8F7-C96E-4157-AE78-8507ED613C46}" srcOrd="0" destOrd="0" presId="urn:microsoft.com/office/officeart/2005/8/layout/radial1"/>
    <dgm:cxn modelId="{7EEAF4E3-87C5-495B-B66C-A56203E49E9A}" type="presOf" srcId="{31F7A6C7-C8B8-4553-BC63-88919F1CB69C}" destId="{37118DB8-5C7C-4B41-97AF-D2A2553362FB}" srcOrd="0" destOrd="0" presId="urn:microsoft.com/office/officeart/2005/8/layout/radial1"/>
    <dgm:cxn modelId="{D845223D-9F5D-41B4-A002-692929A1B9DF}" srcId="{03F97FFF-303A-5E4D-A645-BCFF0246749F}" destId="{40716840-A87F-4FB0-A0A4-83FAE3443EB6}" srcOrd="0" destOrd="0" parTransId="{3785B9AA-4F03-412C-B26E-7C71707BAAC4}" sibTransId="{1C782284-FA85-4581-A75B-7056651CC7AA}"/>
    <dgm:cxn modelId="{1458CED9-3244-4F8B-B72E-C93D50B67AB0}" srcId="{03F97FFF-303A-5E4D-A645-BCFF0246749F}" destId="{967F09E1-8255-44B9-9303-E7FEA29D2E82}" srcOrd="6" destOrd="0" parTransId="{CBD414B6-AF24-4CF8-80FF-C81C55690D14}" sibTransId="{ACC2903B-E9FD-43AC-8CA4-BC3F1186F5B4}"/>
    <dgm:cxn modelId="{6820A7F7-A6CC-49EF-84D7-BE44B2BE0B74}" type="presOf" srcId="{967F09E1-8255-44B9-9303-E7FEA29D2E82}" destId="{D41E153F-26E4-4E04-951D-A7F71B95760C}" srcOrd="0" destOrd="0" presId="urn:microsoft.com/office/officeart/2005/8/layout/radial1"/>
    <dgm:cxn modelId="{40BA2782-864C-1D4C-8B8C-E3EA8ABDD91E}" type="presParOf" srcId="{31F16129-0CC8-9C4A-B4E8-B63C962C64F8}" destId="{B8E30B2C-2573-7B47-8F95-EBE86248F25B}" srcOrd="0" destOrd="0" presId="urn:microsoft.com/office/officeart/2005/8/layout/radial1"/>
    <dgm:cxn modelId="{DE48B240-CE87-4E37-A628-8180CCA41935}" type="presParOf" srcId="{31F16129-0CC8-9C4A-B4E8-B63C962C64F8}" destId="{B9A95E8E-6E90-44AE-B6F0-582FC19101EA}" srcOrd="1" destOrd="0" presId="urn:microsoft.com/office/officeart/2005/8/layout/radial1"/>
    <dgm:cxn modelId="{03E70447-C707-4D63-85BE-C4CA95469DCE}" type="presParOf" srcId="{B9A95E8E-6E90-44AE-B6F0-582FC19101EA}" destId="{89784778-3332-4966-BEC1-4DC32A0B73BA}" srcOrd="0" destOrd="0" presId="urn:microsoft.com/office/officeart/2005/8/layout/radial1"/>
    <dgm:cxn modelId="{965547EE-0499-43E6-A961-11BB37D5EA7A}" type="presParOf" srcId="{31F16129-0CC8-9C4A-B4E8-B63C962C64F8}" destId="{60CA6584-FB95-416B-AC47-B171AC9DC8F6}" srcOrd="2" destOrd="0" presId="urn:microsoft.com/office/officeart/2005/8/layout/radial1"/>
    <dgm:cxn modelId="{AA4B59F6-0355-4F40-88B4-4D30291E250B}" type="presParOf" srcId="{31F16129-0CC8-9C4A-B4E8-B63C962C64F8}" destId="{79CCF70B-B7B2-4330-95B9-A52A5E6F8B08}" srcOrd="3" destOrd="0" presId="urn:microsoft.com/office/officeart/2005/8/layout/radial1"/>
    <dgm:cxn modelId="{9865FC86-5EAA-4B22-B659-9F8958B38CD9}" type="presParOf" srcId="{79CCF70B-B7B2-4330-95B9-A52A5E6F8B08}" destId="{328EA4A5-1829-416A-A658-0E1218B98418}" srcOrd="0" destOrd="0" presId="urn:microsoft.com/office/officeart/2005/8/layout/radial1"/>
    <dgm:cxn modelId="{A552ECA3-210F-4ECD-A0F5-00C8CE356B48}" type="presParOf" srcId="{31F16129-0CC8-9C4A-B4E8-B63C962C64F8}" destId="{8AD78741-3BC3-458E-8A9A-DAB0A9FDFE23}" srcOrd="4" destOrd="0" presId="urn:microsoft.com/office/officeart/2005/8/layout/radial1"/>
    <dgm:cxn modelId="{DA581879-D137-4881-A33D-0821A7849C16}" type="presParOf" srcId="{31F16129-0CC8-9C4A-B4E8-B63C962C64F8}" destId="{C455CC8C-6CE2-4876-8AF7-933EAB8950E9}" srcOrd="5" destOrd="0" presId="urn:microsoft.com/office/officeart/2005/8/layout/radial1"/>
    <dgm:cxn modelId="{5762DF3F-7E11-4C8B-8B64-95E510059AB2}" type="presParOf" srcId="{C455CC8C-6CE2-4876-8AF7-933EAB8950E9}" destId="{3A0435BC-BDEF-411D-855F-37BC47513DCD}" srcOrd="0" destOrd="0" presId="urn:microsoft.com/office/officeart/2005/8/layout/radial1"/>
    <dgm:cxn modelId="{CE629C0E-A37E-418C-9FA4-A8690C543956}" type="presParOf" srcId="{31F16129-0CC8-9C4A-B4E8-B63C962C64F8}" destId="{14FED8F7-C96E-4157-AE78-8507ED613C46}" srcOrd="6" destOrd="0" presId="urn:microsoft.com/office/officeart/2005/8/layout/radial1"/>
    <dgm:cxn modelId="{6F86E6D0-9C17-4B46-9B3B-E03245F54BC5}" type="presParOf" srcId="{31F16129-0CC8-9C4A-B4E8-B63C962C64F8}" destId="{7FD80FC6-6F90-4979-BC08-4533BCEA0C4A}" srcOrd="7" destOrd="0" presId="urn:microsoft.com/office/officeart/2005/8/layout/radial1"/>
    <dgm:cxn modelId="{D2A06092-500C-42BB-92D7-B8CB0CD22A35}" type="presParOf" srcId="{7FD80FC6-6F90-4979-BC08-4533BCEA0C4A}" destId="{53BA976A-21D2-4E79-AA69-42A5461254EC}" srcOrd="0" destOrd="0" presId="urn:microsoft.com/office/officeart/2005/8/layout/radial1"/>
    <dgm:cxn modelId="{781354FC-C736-4956-ABAA-E78BA26B5830}" type="presParOf" srcId="{31F16129-0CC8-9C4A-B4E8-B63C962C64F8}" destId="{97AC90F4-D3E1-4720-BB64-3FFA7FF91885}" srcOrd="8" destOrd="0" presId="urn:microsoft.com/office/officeart/2005/8/layout/radial1"/>
    <dgm:cxn modelId="{71804F2C-226A-487D-B390-F3F7C16E7FE7}" type="presParOf" srcId="{31F16129-0CC8-9C4A-B4E8-B63C962C64F8}" destId="{590263F0-6B47-4D81-ADFB-30DE3EA68C42}" srcOrd="9" destOrd="0" presId="urn:microsoft.com/office/officeart/2005/8/layout/radial1"/>
    <dgm:cxn modelId="{D80E8797-C8FF-43D0-AB49-96B3B57FA60C}" type="presParOf" srcId="{590263F0-6B47-4D81-ADFB-30DE3EA68C42}" destId="{11C3302F-DAFE-4622-8BCE-ED588D42F7C4}" srcOrd="0" destOrd="0" presId="urn:microsoft.com/office/officeart/2005/8/layout/radial1"/>
    <dgm:cxn modelId="{CE19C659-68B9-4A01-8903-AAA0FF65285B}" type="presParOf" srcId="{31F16129-0CC8-9C4A-B4E8-B63C962C64F8}" destId="{7E41AABE-D5ED-472C-B971-FEDB7103D646}" srcOrd="10" destOrd="0" presId="urn:microsoft.com/office/officeart/2005/8/layout/radial1"/>
    <dgm:cxn modelId="{1004D878-AC3C-4F66-8A2A-CED192721C0E}" type="presParOf" srcId="{31F16129-0CC8-9C4A-B4E8-B63C962C64F8}" destId="{0B1A478D-C929-4B8D-8C55-DBD98AD384D9}" srcOrd="11" destOrd="0" presId="urn:microsoft.com/office/officeart/2005/8/layout/radial1"/>
    <dgm:cxn modelId="{11578628-7462-4E47-B83F-1799D06294EC}" type="presParOf" srcId="{0B1A478D-C929-4B8D-8C55-DBD98AD384D9}" destId="{3198107D-E06C-4F50-9936-ECD0B96942C2}" srcOrd="0" destOrd="0" presId="urn:microsoft.com/office/officeart/2005/8/layout/radial1"/>
    <dgm:cxn modelId="{FD667267-C5DC-4539-82A6-AD1720CA039A}" type="presParOf" srcId="{31F16129-0CC8-9C4A-B4E8-B63C962C64F8}" destId="{37118DB8-5C7C-4B41-97AF-D2A2553362FB}" srcOrd="12" destOrd="0" presId="urn:microsoft.com/office/officeart/2005/8/layout/radial1"/>
    <dgm:cxn modelId="{F4F18B42-D37B-49A0-8139-2F149E29CDAA}" type="presParOf" srcId="{31F16129-0CC8-9C4A-B4E8-B63C962C64F8}" destId="{11EB1C63-9875-4E49-B468-ABE1B96C95F7}" srcOrd="13" destOrd="0" presId="urn:microsoft.com/office/officeart/2005/8/layout/radial1"/>
    <dgm:cxn modelId="{92550739-E222-4A92-9461-91204ADB7C7F}" type="presParOf" srcId="{11EB1C63-9875-4E49-B468-ABE1B96C95F7}" destId="{E95C308E-0CE6-40EB-A5E4-B0E50889ADBC}" srcOrd="0" destOrd="0" presId="urn:microsoft.com/office/officeart/2005/8/layout/radial1"/>
    <dgm:cxn modelId="{B408C00D-A415-4141-A7C6-264C34CDDD0B}" type="presParOf" srcId="{31F16129-0CC8-9C4A-B4E8-B63C962C64F8}" destId="{D41E153F-26E4-4E04-951D-A7F71B95760C}" srcOrd="14" destOrd="0" presId="urn:microsoft.com/office/officeart/2005/8/layout/radial1"/>
    <dgm:cxn modelId="{DEDB8884-3210-410C-973A-B128794C29FE}" type="presParOf" srcId="{31F16129-0CC8-9C4A-B4E8-B63C962C64F8}" destId="{D4612FAB-49A0-42B4-BCFC-2FF51D7493EE}" srcOrd="15" destOrd="0" presId="urn:microsoft.com/office/officeart/2005/8/layout/radial1"/>
    <dgm:cxn modelId="{BB4758FC-8BD4-4B13-9E5F-9C0BB0374256}" type="presParOf" srcId="{D4612FAB-49A0-42B4-BCFC-2FF51D7493EE}" destId="{E87B9216-6BA2-4FEB-A893-B5EFB9F18B76}" srcOrd="0" destOrd="0" presId="urn:microsoft.com/office/officeart/2005/8/layout/radial1"/>
    <dgm:cxn modelId="{EFCB4216-B2B8-47B5-8B87-8F976DD8ED11}" type="presParOf" srcId="{31F16129-0CC8-9C4A-B4E8-B63C962C64F8}" destId="{B86A3D4F-8D1A-4534-8794-0FF8F8C4D050}" srcOrd="16"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45312E9-FC6F-B746-B27B-6C94CA029837}" type="doc">
      <dgm:prSet loTypeId="urn:microsoft.com/office/officeart/2005/8/layout/cycle2" loCatId="" qsTypeId="urn:microsoft.com/office/officeart/2005/8/quickstyle/simple1" qsCatId="simple" csTypeId="urn:microsoft.com/office/officeart/2005/8/colors/accent1_2" csCatId="accent1" phldr="1"/>
      <dgm:spPr/>
      <dgm:t>
        <a:bodyPr/>
        <a:lstStyle/>
        <a:p>
          <a:endParaRPr lang="en-US"/>
        </a:p>
      </dgm:t>
    </dgm:pt>
    <dgm:pt modelId="{AAA4987C-21AF-E849-9336-A99A31E75F0A}">
      <dgm:prSet phldrT="[Text]"/>
      <dgm:spPr/>
      <dgm:t>
        <a:bodyPr/>
        <a:lstStyle/>
        <a:p>
          <a:r>
            <a:rPr lang="en-US" dirty="0"/>
            <a:t>Author</a:t>
          </a:r>
        </a:p>
      </dgm:t>
    </dgm:pt>
    <dgm:pt modelId="{A927AF0B-2DEA-F94D-B4DE-525AAE56D89A}" type="parTrans" cxnId="{934DC276-6C7D-3046-B0AD-08C5EFDC8A45}">
      <dgm:prSet/>
      <dgm:spPr/>
      <dgm:t>
        <a:bodyPr/>
        <a:lstStyle/>
        <a:p>
          <a:endParaRPr lang="en-US"/>
        </a:p>
      </dgm:t>
    </dgm:pt>
    <dgm:pt modelId="{DA526A49-0A89-6F46-898E-8FD9D5897CFC}" type="sibTrans" cxnId="{934DC276-6C7D-3046-B0AD-08C5EFDC8A45}">
      <dgm:prSet/>
      <dgm:spPr/>
      <dgm:t>
        <a:bodyPr/>
        <a:lstStyle/>
        <a:p>
          <a:endParaRPr lang="en-US"/>
        </a:p>
      </dgm:t>
    </dgm:pt>
    <dgm:pt modelId="{8BB42E8F-AF91-9641-B1AF-70647FCF7E28}">
      <dgm:prSet phldrT="[Text]"/>
      <dgm:spPr/>
      <dgm:t>
        <a:bodyPr/>
        <a:lstStyle/>
        <a:p>
          <a:r>
            <a:rPr lang="en-US" dirty="0"/>
            <a:t>Summary</a:t>
          </a:r>
        </a:p>
      </dgm:t>
    </dgm:pt>
    <dgm:pt modelId="{071360DB-5ACF-8F42-8B28-62648C3A89A8}" type="parTrans" cxnId="{7C01DE4F-5DBF-2F49-BD44-A087102240E0}">
      <dgm:prSet/>
      <dgm:spPr/>
      <dgm:t>
        <a:bodyPr/>
        <a:lstStyle/>
        <a:p>
          <a:endParaRPr lang="en-US"/>
        </a:p>
      </dgm:t>
    </dgm:pt>
    <dgm:pt modelId="{A69EA8A6-FD73-7346-8E97-1B350FBB3C42}" type="sibTrans" cxnId="{7C01DE4F-5DBF-2F49-BD44-A087102240E0}">
      <dgm:prSet/>
      <dgm:spPr/>
      <dgm:t>
        <a:bodyPr/>
        <a:lstStyle/>
        <a:p>
          <a:endParaRPr lang="en-US"/>
        </a:p>
      </dgm:t>
    </dgm:pt>
    <dgm:pt modelId="{8F80C5A0-0FBF-5B45-A7E9-8148D948B16C}">
      <dgm:prSet phldrT="[Text]"/>
      <dgm:spPr/>
      <dgm:t>
        <a:bodyPr/>
        <a:lstStyle/>
        <a:p>
          <a:r>
            <a:rPr lang="en-US" dirty="0"/>
            <a:t>Setting</a:t>
          </a:r>
        </a:p>
      </dgm:t>
    </dgm:pt>
    <dgm:pt modelId="{4511BFBC-351D-0241-B89C-AC789D102022}" type="parTrans" cxnId="{D467708D-6267-9742-819D-82F205B7BE6F}">
      <dgm:prSet/>
      <dgm:spPr/>
      <dgm:t>
        <a:bodyPr/>
        <a:lstStyle/>
        <a:p>
          <a:endParaRPr lang="en-US"/>
        </a:p>
      </dgm:t>
    </dgm:pt>
    <dgm:pt modelId="{7D16DC71-7765-4048-88D2-A7B35C08317B}" type="sibTrans" cxnId="{D467708D-6267-9742-819D-82F205B7BE6F}">
      <dgm:prSet/>
      <dgm:spPr/>
      <dgm:t>
        <a:bodyPr/>
        <a:lstStyle/>
        <a:p>
          <a:endParaRPr lang="en-US"/>
        </a:p>
      </dgm:t>
    </dgm:pt>
    <dgm:pt modelId="{B9BE146C-EC4B-0A47-B6DF-0F609694469C}">
      <dgm:prSet phldrT="[Text]"/>
      <dgm:spPr/>
      <dgm:t>
        <a:bodyPr/>
        <a:lstStyle/>
        <a:p>
          <a:r>
            <a:rPr lang="en-US" dirty="0"/>
            <a:t>Themes</a:t>
          </a:r>
        </a:p>
      </dgm:t>
    </dgm:pt>
    <dgm:pt modelId="{FE91D368-9AA7-2F47-B08B-13250D269F00}" type="parTrans" cxnId="{3E96F10F-3397-2D4E-A508-6FDB2F7A8D3E}">
      <dgm:prSet/>
      <dgm:spPr/>
      <dgm:t>
        <a:bodyPr/>
        <a:lstStyle/>
        <a:p>
          <a:endParaRPr lang="en-US"/>
        </a:p>
      </dgm:t>
    </dgm:pt>
    <dgm:pt modelId="{830B4978-F814-3C43-8B08-F202A97B0D33}" type="sibTrans" cxnId="{3E96F10F-3397-2D4E-A508-6FDB2F7A8D3E}">
      <dgm:prSet/>
      <dgm:spPr/>
      <dgm:t>
        <a:bodyPr/>
        <a:lstStyle/>
        <a:p>
          <a:endParaRPr lang="en-US"/>
        </a:p>
      </dgm:t>
    </dgm:pt>
    <dgm:pt modelId="{B0704D62-180C-C642-843F-D6C6D57999BE}">
      <dgm:prSet phldrT="[Text]"/>
      <dgm:spPr/>
      <dgm:t>
        <a:bodyPr/>
        <a:lstStyle/>
        <a:p>
          <a:r>
            <a:rPr lang="en-US" dirty="0"/>
            <a:t>Characters</a:t>
          </a:r>
        </a:p>
      </dgm:t>
    </dgm:pt>
    <dgm:pt modelId="{E77E86B6-36B3-9A46-B494-45E845A18CE4}" type="parTrans" cxnId="{658B068F-927B-9546-9BBD-D80DE8909BEC}">
      <dgm:prSet/>
      <dgm:spPr/>
      <dgm:t>
        <a:bodyPr/>
        <a:lstStyle/>
        <a:p>
          <a:endParaRPr lang="en-US"/>
        </a:p>
      </dgm:t>
    </dgm:pt>
    <dgm:pt modelId="{E6943A8B-9BD5-E042-8CFC-0BFB8CFD4CD3}" type="sibTrans" cxnId="{658B068F-927B-9546-9BBD-D80DE8909BEC}">
      <dgm:prSet/>
      <dgm:spPr/>
      <dgm:t>
        <a:bodyPr/>
        <a:lstStyle/>
        <a:p>
          <a:endParaRPr lang="en-US"/>
        </a:p>
      </dgm:t>
    </dgm:pt>
    <dgm:pt modelId="{0B34F26A-33C4-CC43-B59F-F907FF4FCACC}" type="pres">
      <dgm:prSet presAssocID="{B45312E9-FC6F-B746-B27B-6C94CA029837}" presName="cycle" presStyleCnt="0">
        <dgm:presLayoutVars>
          <dgm:dir/>
          <dgm:resizeHandles val="exact"/>
        </dgm:presLayoutVars>
      </dgm:prSet>
      <dgm:spPr/>
      <dgm:t>
        <a:bodyPr/>
        <a:lstStyle/>
        <a:p>
          <a:endParaRPr lang="en-US"/>
        </a:p>
      </dgm:t>
    </dgm:pt>
    <dgm:pt modelId="{A7F63EE3-A8BB-6A47-B7EB-61C4F0991E5B}" type="pres">
      <dgm:prSet presAssocID="{AAA4987C-21AF-E849-9336-A99A31E75F0A}" presName="node" presStyleLbl="node1" presStyleIdx="0" presStyleCnt="5">
        <dgm:presLayoutVars>
          <dgm:bulletEnabled val="1"/>
        </dgm:presLayoutVars>
      </dgm:prSet>
      <dgm:spPr/>
      <dgm:t>
        <a:bodyPr/>
        <a:lstStyle/>
        <a:p>
          <a:endParaRPr lang="en-US"/>
        </a:p>
      </dgm:t>
    </dgm:pt>
    <dgm:pt modelId="{DB5CCCA1-D6B9-1948-9989-9FFA7D5C769F}" type="pres">
      <dgm:prSet presAssocID="{DA526A49-0A89-6F46-898E-8FD9D5897CFC}" presName="sibTrans" presStyleLbl="sibTrans2D1" presStyleIdx="0" presStyleCnt="5"/>
      <dgm:spPr/>
      <dgm:t>
        <a:bodyPr/>
        <a:lstStyle/>
        <a:p>
          <a:endParaRPr lang="en-US"/>
        </a:p>
      </dgm:t>
    </dgm:pt>
    <dgm:pt modelId="{E7BDED22-7F9F-FA44-85A4-3FF66D46F356}" type="pres">
      <dgm:prSet presAssocID="{DA526A49-0A89-6F46-898E-8FD9D5897CFC}" presName="connectorText" presStyleLbl="sibTrans2D1" presStyleIdx="0" presStyleCnt="5"/>
      <dgm:spPr/>
      <dgm:t>
        <a:bodyPr/>
        <a:lstStyle/>
        <a:p>
          <a:endParaRPr lang="en-US"/>
        </a:p>
      </dgm:t>
    </dgm:pt>
    <dgm:pt modelId="{230B3DC8-9107-5948-831C-6BADF7207648}" type="pres">
      <dgm:prSet presAssocID="{8BB42E8F-AF91-9641-B1AF-70647FCF7E28}" presName="node" presStyleLbl="node1" presStyleIdx="1" presStyleCnt="5">
        <dgm:presLayoutVars>
          <dgm:bulletEnabled val="1"/>
        </dgm:presLayoutVars>
      </dgm:prSet>
      <dgm:spPr/>
      <dgm:t>
        <a:bodyPr/>
        <a:lstStyle/>
        <a:p>
          <a:endParaRPr lang="en-US"/>
        </a:p>
      </dgm:t>
    </dgm:pt>
    <dgm:pt modelId="{B551E777-6A35-164B-B066-DE336C9ABA09}" type="pres">
      <dgm:prSet presAssocID="{A69EA8A6-FD73-7346-8E97-1B350FBB3C42}" presName="sibTrans" presStyleLbl="sibTrans2D1" presStyleIdx="1" presStyleCnt="5"/>
      <dgm:spPr/>
      <dgm:t>
        <a:bodyPr/>
        <a:lstStyle/>
        <a:p>
          <a:endParaRPr lang="en-US"/>
        </a:p>
      </dgm:t>
    </dgm:pt>
    <dgm:pt modelId="{00CCC6E1-748C-A840-81A9-69FC740EB39E}" type="pres">
      <dgm:prSet presAssocID="{A69EA8A6-FD73-7346-8E97-1B350FBB3C42}" presName="connectorText" presStyleLbl="sibTrans2D1" presStyleIdx="1" presStyleCnt="5"/>
      <dgm:spPr/>
      <dgm:t>
        <a:bodyPr/>
        <a:lstStyle/>
        <a:p>
          <a:endParaRPr lang="en-US"/>
        </a:p>
      </dgm:t>
    </dgm:pt>
    <dgm:pt modelId="{C9F5D55E-A854-074F-A14E-1E47DC7F6F27}" type="pres">
      <dgm:prSet presAssocID="{B0704D62-180C-C642-843F-D6C6D57999BE}" presName="node" presStyleLbl="node1" presStyleIdx="2" presStyleCnt="5">
        <dgm:presLayoutVars>
          <dgm:bulletEnabled val="1"/>
        </dgm:presLayoutVars>
      </dgm:prSet>
      <dgm:spPr/>
      <dgm:t>
        <a:bodyPr/>
        <a:lstStyle/>
        <a:p>
          <a:endParaRPr lang="en-US"/>
        </a:p>
      </dgm:t>
    </dgm:pt>
    <dgm:pt modelId="{187CC380-E1DB-774C-8799-4A4F597A41AF}" type="pres">
      <dgm:prSet presAssocID="{E6943A8B-9BD5-E042-8CFC-0BFB8CFD4CD3}" presName="sibTrans" presStyleLbl="sibTrans2D1" presStyleIdx="2" presStyleCnt="5"/>
      <dgm:spPr/>
      <dgm:t>
        <a:bodyPr/>
        <a:lstStyle/>
        <a:p>
          <a:endParaRPr lang="en-US"/>
        </a:p>
      </dgm:t>
    </dgm:pt>
    <dgm:pt modelId="{9000D0E5-99CF-384B-881D-ADA716CBED0B}" type="pres">
      <dgm:prSet presAssocID="{E6943A8B-9BD5-E042-8CFC-0BFB8CFD4CD3}" presName="connectorText" presStyleLbl="sibTrans2D1" presStyleIdx="2" presStyleCnt="5"/>
      <dgm:spPr/>
      <dgm:t>
        <a:bodyPr/>
        <a:lstStyle/>
        <a:p>
          <a:endParaRPr lang="en-US"/>
        </a:p>
      </dgm:t>
    </dgm:pt>
    <dgm:pt modelId="{A769E5A0-BAE1-1C4D-818A-6AD61DEAD5F7}" type="pres">
      <dgm:prSet presAssocID="{8F80C5A0-0FBF-5B45-A7E9-8148D948B16C}" presName="node" presStyleLbl="node1" presStyleIdx="3" presStyleCnt="5">
        <dgm:presLayoutVars>
          <dgm:bulletEnabled val="1"/>
        </dgm:presLayoutVars>
      </dgm:prSet>
      <dgm:spPr/>
      <dgm:t>
        <a:bodyPr/>
        <a:lstStyle/>
        <a:p>
          <a:endParaRPr lang="en-US"/>
        </a:p>
      </dgm:t>
    </dgm:pt>
    <dgm:pt modelId="{2C76AEB2-EFD1-4142-B9C3-F8FD63941A8C}" type="pres">
      <dgm:prSet presAssocID="{7D16DC71-7765-4048-88D2-A7B35C08317B}" presName="sibTrans" presStyleLbl="sibTrans2D1" presStyleIdx="3" presStyleCnt="5"/>
      <dgm:spPr/>
      <dgm:t>
        <a:bodyPr/>
        <a:lstStyle/>
        <a:p>
          <a:endParaRPr lang="en-US"/>
        </a:p>
      </dgm:t>
    </dgm:pt>
    <dgm:pt modelId="{F33BF7A4-86F0-864F-96A6-3413F3A65D17}" type="pres">
      <dgm:prSet presAssocID="{7D16DC71-7765-4048-88D2-A7B35C08317B}" presName="connectorText" presStyleLbl="sibTrans2D1" presStyleIdx="3" presStyleCnt="5"/>
      <dgm:spPr/>
      <dgm:t>
        <a:bodyPr/>
        <a:lstStyle/>
        <a:p>
          <a:endParaRPr lang="en-US"/>
        </a:p>
      </dgm:t>
    </dgm:pt>
    <dgm:pt modelId="{D5FC3538-A7E0-AD49-ABDF-8BF1C1E4A455}" type="pres">
      <dgm:prSet presAssocID="{B9BE146C-EC4B-0A47-B6DF-0F609694469C}" presName="node" presStyleLbl="node1" presStyleIdx="4" presStyleCnt="5">
        <dgm:presLayoutVars>
          <dgm:bulletEnabled val="1"/>
        </dgm:presLayoutVars>
      </dgm:prSet>
      <dgm:spPr/>
      <dgm:t>
        <a:bodyPr/>
        <a:lstStyle/>
        <a:p>
          <a:endParaRPr lang="en-US"/>
        </a:p>
      </dgm:t>
    </dgm:pt>
    <dgm:pt modelId="{C25A9A42-2F58-5C48-A907-7B73106014B5}" type="pres">
      <dgm:prSet presAssocID="{830B4978-F814-3C43-8B08-F202A97B0D33}" presName="sibTrans" presStyleLbl="sibTrans2D1" presStyleIdx="4" presStyleCnt="5"/>
      <dgm:spPr/>
      <dgm:t>
        <a:bodyPr/>
        <a:lstStyle/>
        <a:p>
          <a:endParaRPr lang="en-US"/>
        </a:p>
      </dgm:t>
    </dgm:pt>
    <dgm:pt modelId="{2DC7B66E-DC71-9F41-8C36-394078EC07A0}" type="pres">
      <dgm:prSet presAssocID="{830B4978-F814-3C43-8B08-F202A97B0D33}" presName="connectorText" presStyleLbl="sibTrans2D1" presStyleIdx="4" presStyleCnt="5"/>
      <dgm:spPr/>
      <dgm:t>
        <a:bodyPr/>
        <a:lstStyle/>
        <a:p>
          <a:endParaRPr lang="en-US"/>
        </a:p>
      </dgm:t>
    </dgm:pt>
  </dgm:ptLst>
  <dgm:cxnLst>
    <dgm:cxn modelId="{B3005653-7579-4744-BB2F-AACD9AC1EE16}" type="presOf" srcId="{7D16DC71-7765-4048-88D2-A7B35C08317B}" destId="{F33BF7A4-86F0-864F-96A6-3413F3A65D17}" srcOrd="1" destOrd="0" presId="urn:microsoft.com/office/officeart/2005/8/layout/cycle2"/>
    <dgm:cxn modelId="{3B49013E-FBD3-CD43-9515-A46C56F46FB4}" type="presOf" srcId="{7D16DC71-7765-4048-88D2-A7B35C08317B}" destId="{2C76AEB2-EFD1-4142-B9C3-F8FD63941A8C}" srcOrd="0" destOrd="0" presId="urn:microsoft.com/office/officeart/2005/8/layout/cycle2"/>
    <dgm:cxn modelId="{77DB261E-81BF-4146-93CD-01391A549F63}" type="presOf" srcId="{B0704D62-180C-C642-843F-D6C6D57999BE}" destId="{C9F5D55E-A854-074F-A14E-1E47DC7F6F27}" srcOrd="0" destOrd="0" presId="urn:microsoft.com/office/officeart/2005/8/layout/cycle2"/>
    <dgm:cxn modelId="{5AFA2545-8B31-6C4B-8DD2-6AB591BE49F6}" type="presOf" srcId="{8BB42E8F-AF91-9641-B1AF-70647FCF7E28}" destId="{230B3DC8-9107-5948-831C-6BADF7207648}" srcOrd="0" destOrd="0" presId="urn:microsoft.com/office/officeart/2005/8/layout/cycle2"/>
    <dgm:cxn modelId="{7330202E-7AE1-A54C-8192-F8D6E49A0D70}" type="presOf" srcId="{DA526A49-0A89-6F46-898E-8FD9D5897CFC}" destId="{E7BDED22-7F9F-FA44-85A4-3FF66D46F356}" srcOrd="1" destOrd="0" presId="urn:microsoft.com/office/officeart/2005/8/layout/cycle2"/>
    <dgm:cxn modelId="{D663C65E-3917-5B49-B0E6-3E85DE2D6230}" type="presOf" srcId="{830B4978-F814-3C43-8B08-F202A97B0D33}" destId="{2DC7B66E-DC71-9F41-8C36-394078EC07A0}" srcOrd="1" destOrd="0" presId="urn:microsoft.com/office/officeart/2005/8/layout/cycle2"/>
    <dgm:cxn modelId="{807E6C14-0179-4B44-9D40-F730DAEE8404}" type="presOf" srcId="{A69EA8A6-FD73-7346-8E97-1B350FBB3C42}" destId="{B551E777-6A35-164B-B066-DE336C9ABA09}" srcOrd="0" destOrd="0" presId="urn:microsoft.com/office/officeart/2005/8/layout/cycle2"/>
    <dgm:cxn modelId="{62FAA21E-9754-7848-AE9E-033F4B6084AA}" type="presOf" srcId="{E6943A8B-9BD5-E042-8CFC-0BFB8CFD4CD3}" destId="{9000D0E5-99CF-384B-881D-ADA716CBED0B}" srcOrd="1" destOrd="0" presId="urn:microsoft.com/office/officeart/2005/8/layout/cycle2"/>
    <dgm:cxn modelId="{D065C5BA-847C-2841-9BF4-B0B03A73B025}" type="presOf" srcId="{A69EA8A6-FD73-7346-8E97-1B350FBB3C42}" destId="{00CCC6E1-748C-A840-81A9-69FC740EB39E}" srcOrd="1" destOrd="0" presId="urn:microsoft.com/office/officeart/2005/8/layout/cycle2"/>
    <dgm:cxn modelId="{087CD815-88C3-8E47-8F1E-6A9312556657}" type="presOf" srcId="{AAA4987C-21AF-E849-9336-A99A31E75F0A}" destId="{A7F63EE3-A8BB-6A47-B7EB-61C4F0991E5B}" srcOrd="0" destOrd="0" presId="urn:microsoft.com/office/officeart/2005/8/layout/cycle2"/>
    <dgm:cxn modelId="{629287FD-77F2-7643-B0F8-2F1C1ABEC892}" type="presOf" srcId="{B9BE146C-EC4B-0A47-B6DF-0F609694469C}" destId="{D5FC3538-A7E0-AD49-ABDF-8BF1C1E4A455}" srcOrd="0" destOrd="0" presId="urn:microsoft.com/office/officeart/2005/8/layout/cycle2"/>
    <dgm:cxn modelId="{4190EF29-14CE-CC48-AB9F-21922E29A714}" type="presOf" srcId="{B45312E9-FC6F-B746-B27B-6C94CA029837}" destId="{0B34F26A-33C4-CC43-B59F-F907FF4FCACC}" srcOrd="0" destOrd="0" presId="urn:microsoft.com/office/officeart/2005/8/layout/cycle2"/>
    <dgm:cxn modelId="{2ADCBD10-FC01-6847-8480-1DA4392D27B6}" type="presOf" srcId="{8F80C5A0-0FBF-5B45-A7E9-8148D948B16C}" destId="{A769E5A0-BAE1-1C4D-818A-6AD61DEAD5F7}" srcOrd="0" destOrd="0" presId="urn:microsoft.com/office/officeart/2005/8/layout/cycle2"/>
    <dgm:cxn modelId="{658B068F-927B-9546-9BBD-D80DE8909BEC}" srcId="{B45312E9-FC6F-B746-B27B-6C94CA029837}" destId="{B0704D62-180C-C642-843F-D6C6D57999BE}" srcOrd="2" destOrd="0" parTransId="{E77E86B6-36B3-9A46-B494-45E845A18CE4}" sibTransId="{E6943A8B-9BD5-E042-8CFC-0BFB8CFD4CD3}"/>
    <dgm:cxn modelId="{3E96F10F-3397-2D4E-A508-6FDB2F7A8D3E}" srcId="{B45312E9-FC6F-B746-B27B-6C94CA029837}" destId="{B9BE146C-EC4B-0A47-B6DF-0F609694469C}" srcOrd="4" destOrd="0" parTransId="{FE91D368-9AA7-2F47-B08B-13250D269F00}" sibTransId="{830B4978-F814-3C43-8B08-F202A97B0D33}"/>
    <dgm:cxn modelId="{80E6C4AC-6940-9E44-8579-860762FBAE80}" type="presOf" srcId="{830B4978-F814-3C43-8B08-F202A97B0D33}" destId="{C25A9A42-2F58-5C48-A907-7B73106014B5}" srcOrd="0" destOrd="0" presId="urn:microsoft.com/office/officeart/2005/8/layout/cycle2"/>
    <dgm:cxn modelId="{D467708D-6267-9742-819D-82F205B7BE6F}" srcId="{B45312E9-FC6F-B746-B27B-6C94CA029837}" destId="{8F80C5A0-0FBF-5B45-A7E9-8148D948B16C}" srcOrd="3" destOrd="0" parTransId="{4511BFBC-351D-0241-B89C-AC789D102022}" sibTransId="{7D16DC71-7765-4048-88D2-A7B35C08317B}"/>
    <dgm:cxn modelId="{1138950A-3B44-1C49-8791-0D232B539609}" type="presOf" srcId="{DA526A49-0A89-6F46-898E-8FD9D5897CFC}" destId="{DB5CCCA1-D6B9-1948-9989-9FFA7D5C769F}" srcOrd="0" destOrd="0" presId="urn:microsoft.com/office/officeart/2005/8/layout/cycle2"/>
    <dgm:cxn modelId="{0ABA8D41-51AC-E147-8D42-858DD956C1E9}" type="presOf" srcId="{E6943A8B-9BD5-E042-8CFC-0BFB8CFD4CD3}" destId="{187CC380-E1DB-774C-8799-4A4F597A41AF}" srcOrd="0" destOrd="0" presId="urn:microsoft.com/office/officeart/2005/8/layout/cycle2"/>
    <dgm:cxn modelId="{934DC276-6C7D-3046-B0AD-08C5EFDC8A45}" srcId="{B45312E9-FC6F-B746-B27B-6C94CA029837}" destId="{AAA4987C-21AF-E849-9336-A99A31E75F0A}" srcOrd="0" destOrd="0" parTransId="{A927AF0B-2DEA-F94D-B4DE-525AAE56D89A}" sibTransId="{DA526A49-0A89-6F46-898E-8FD9D5897CFC}"/>
    <dgm:cxn modelId="{7C01DE4F-5DBF-2F49-BD44-A087102240E0}" srcId="{B45312E9-FC6F-B746-B27B-6C94CA029837}" destId="{8BB42E8F-AF91-9641-B1AF-70647FCF7E28}" srcOrd="1" destOrd="0" parTransId="{071360DB-5ACF-8F42-8B28-62648C3A89A8}" sibTransId="{A69EA8A6-FD73-7346-8E97-1B350FBB3C42}"/>
    <dgm:cxn modelId="{2723FA88-FACC-A249-BCED-0E1227B93CD1}" type="presParOf" srcId="{0B34F26A-33C4-CC43-B59F-F907FF4FCACC}" destId="{A7F63EE3-A8BB-6A47-B7EB-61C4F0991E5B}" srcOrd="0" destOrd="0" presId="urn:microsoft.com/office/officeart/2005/8/layout/cycle2"/>
    <dgm:cxn modelId="{0E713BB9-70B2-D443-8C56-67C37F0F36EB}" type="presParOf" srcId="{0B34F26A-33C4-CC43-B59F-F907FF4FCACC}" destId="{DB5CCCA1-D6B9-1948-9989-9FFA7D5C769F}" srcOrd="1" destOrd="0" presId="urn:microsoft.com/office/officeart/2005/8/layout/cycle2"/>
    <dgm:cxn modelId="{F2EC41BC-83A3-094B-9CB4-CA968B4D5B5D}" type="presParOf" srcId="{DB5CCCA1-D6B9-1948-9989-9FFA7D5C769F}" destId="{E7BDED22-7F9F-FA44-85A4-3FF66D46F356}" srcOrd="0" destOrd="0" presId="urn:microsoft.com/office/officeart/2005/8/layout/cycle2"/>
    <dgm:cxn modelId="{80D91FA4-499C-8547-AD17-3BB23652CAC9}" type="presParOf" srcId="{0B34F26A-33C4-CC43-B59F-F907FF4FCACC}" destId="{230B3DC8-9107-5948-831C-6BADF7207648}" srcOrd="2" destOrd="0" presId="urn:microsoft.com/office/officeart/2005/8/layout/cycle2"/>
    <dgm:cxn modelId="{4387CBBB-0D14-2242-9FCD-86F3F4CF1CB3}" type="presParOf" srcId="{0B34F26A-33C4-CC43-B59F-F907FF4FCACC}" destId="{B551E777-6A35-164B-B066-DE336C9ABA09}" srcOrd="3" destOrd="0" presId="urn:microsoft.com/office/officeart/2005/8/layout/cycle2"/>
    <dgm:cxn modelId="{CE21C18A-742A-FA4A-A428-6848F6C99903}" type="presParOf" srcId="{B551E777-6A35-164B-B066-DE336C9ABA09}" destId="{00CCC6E1-748C-A840-81A9-69FC740EB39E}" srcOrd="0" destOrd="0" presId="urn:microsoft.com/office/officeart/2005/8/layout/cycle2"/>
    <dgm:cxn modelId="{AD084B44-4689-2B47-85E2-FA367DD742FA}" type="presParOf" srcId="{0B34F26A-33C4-CC43-B59F-F907FF4FCACC}" destId="{C9F5D55E-A854-074F-A14E-1E47DC7F6F27}" srcOrd="4" destOrd="0" presId="urn:microsoft.com/office/officeart/2005/8/layout/cycle2"/>
    <dgm:cxn modelId="{D1491869-8C47-484F-B2A3-DA468244BB4B}" type="presParOf" srcId="{0B34F26A-33C4-CC43-B59F-F907FF4FCACC}" destId="{187CC380-E1DB-774C-8799-4A4F597A41AF}" srcOrd="5" destOrd="0" presId="urn:microsoft.com/office/officeart/2005/8/layout/cycle2"/>
    <dgm:cxn modelId="{391AFA42-EA63-9943-BFEA-74FE01E4A79D}" type="presParOf" srcId="{187CC380-E1DB-774C-8799-4A4F597A41AF}" destId="{9000D0E5-99CF-384B-881D-ADA716CBED0B}" srcOrd="0" destOrd="0" presId="urn:microsoft.com/office/officeart/2005/8/layout/cycle2"/>
    <dgm:cxn modelId="{85A2E703-7785-044C-A20E-AD6B38B4BFE4}" type="presParOf" srcId="{0B34F26A-33C4-CC43-B59F-F907FF4FCACC}" destId="{A769E5A0-BAE1-1C4D-818A-6AD61DEAD5F7}" srcOrd="6" destOrd="0" presId="urn:microsoft.com/office/officeart/2005/8/layout/cycle2"/>
    <dgm:cxn modelId="{38C694B7-BC2E-244A-B07B-AC42C17865E6}" type="presParOf" srcId="{0B34F26A-33C4-CC43-B59F-F907FF4FCACC}" destId="{2C76AEB2-EFD1-4142-B9C3-F8FD63941A8C}" srcOrd="7" destOrd="0" presId="urn:microsoft.com/office/officeart/2005/8/layout/cycle2"/>
    <dgm:cxn modelId="{94F2E41C-E216-9B42-A919-2418C0158CD9}" type="presParOf" srcId="{2C76AEB2-EFD1-4142-B9C3-F8FD63941A8C}" destId="{F33BF7A4-86F0-864F-96A6-3413F3A65D17}" srcOrd="0" destOrd="0" presId="urn:microsoft.com/office/officeart/2005/8/layout/cycle2"/>
    <dgm:cxn modelId="{AA98D184-0C46-C646-AA0F-F95CE032A3A9}" type="presParOf" srcId="{0B34F26A-33C4-CC43-B59F-F907FF4FCACC}" destId="{D5FC3538-A7E0-AD49-ABDF-8BF1C1E4A455}" srcOrd="8" destOrd="0" presId="urn:microsoft.com/office/officeart/2005/8/layout/cycle2"/>
    <dgm:cxn modelId="{25A3E642-F05B-A148-8165-2239B0789ED0}" type="presParOf" srcId="{0B34F26A-33C4-CC43-B59F-F907FF4FCACC}" destId="{C25A9A42-2F58-5C48-A907-7B73106014B5}" srcOrd="9" destOrd="0" presId="urn:microsoft.com/office/officeart/2005/8/layout/cycle2"/>
    <dgm:cxn modelId="{C8922142-49D7-484C-BDC8-143C9199F78F}" type="presParOf" srcId="{C25A9A42-2F58-5C48-A907-7B73106014B5}" destId="{2DC7B66E-DC71-9F41-8C36-394078EC07A0}"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84A0726-A1DA-4942-84CF-47333059DFD7}" type="doc">
      <dgm:prSet loTypeId="urn:microsoft.com/office/officeart/2005/8/layout/radial1" loCatId="" qsTypeId="urn:microsoft.com/office/officeart/2005/8/quickstyle/simple1" qsCatId="simple" csTypeId="urn:microsoft.com/office/officeart/2005/8/colors/accent1_2" csCatId="accent1" phldr="1"/>
      <dgm:spPr/>
      <dgm:t>
        <a:bodyPr/>
        <a:lstStyle/>
        <a:p>
          <a:endParaRPr lang="en-US"/>
        </a:p>
      </dgm:t>
    </dgm:pt>
    <dgm:pt modelId="{03F97FFF-303A-5E4D-A645-BCFF0246749F}">
      <dgm:prSet phldrT="[Text]"/>
      <dgm:spPr/>
      <dgm:t>
        <a:bodyPr/>
        <a:lstStyle/>
        <a:p>
          <a:r>
            <a:rPr lang="en-US" dirty="0" smtClean="0">
              <a:latin typeface="+mj-lt"/>
            </a:rPr>
            <a:t>Vocabulary</a:t>
          </a:r>
          <a:endParaRPr lang="en-US" dirty="0">
            <a:latin typeface="+mj-lt"/>
          </a:endParaRPr>
        </a:p>
        <a:p>
          <a:r>
            <a:rPr lang="ka-GE" dirty="0">
              <a:latin typeface="+mj-lt"/>
            </a:rPr>
            <a:t>ლექსიკა</a:t>
          </a:r>
        </a:p>
      </dgm:t>
    </dgm:pt>
    <dgm:pt modelId="{B894D70E-F3D0-0649-92EC-B5FED2245CA5}" type="parTrans" cxnId="{9A4EFFB8-0F5C-204E-B3CE-F1488E974D57}">
      <dgm:prSet/>
      <dgm:spPr/>
      <dgm:t>
        <a:bodyPr/>
        <a:lstStyle/>
        <a:p>
          <a:endParaRPr lang="en-US"/>
        </a:p>
      </dgm:t>
    </dgm:pt>
    <dgm:pt modelId="{FFE48A94-3077-7E46-9271-BB95E2A8A5D9}" type="sibTrans" cxnId="{9A4EFFB8-0F5C-204E-B3CE-F1488E974D57}">
      <dgm:prSet/>
      <dgm:spPr/>
      <dgm:t>
        <a:bodyPr/>
        <a:lstStyle/>
        <a:p>
          <a:endParaRPr lang="en-US"/>
        </a:p>
      </dgm:t>
    </dgm:pt>
    <dgm:pt modelId="{C2808D47-944A-40EE-9D74-D8646357B3A0}">
      <dgm:prSet custT="1"/>
      <dgm:spPr/>
      <dgm:t>
        <a:bodyPr/>
        <a:lstStyle/>
        <a:p>
          <a:r>
            <a:rPr lang="en-US" sz="1800" dirty="0"/>
            <a:t>spell</a:t>
          </a:r>
        </a:p>
        <a:p>
          <a:r>
            <a:rPr lang="en-US" sz="1800" dirty="0">
              <a:latin typeface="+mn-lt"/>
            </a:rPr>
            <a:t>(n.)</a:t>
          </a:r>
        </a:p>
      </dgm:t>
    </dgm:pt>
    <dgm:pt modelId="{A4208551-2FC2-40A8-A709-A078DB392150}" type="parTrans" cxnId="{29A5C49C-20CE-45D0-82F1-345FD74BEDB0}">
      <dgm:prSet/>
      <dgm:spPr/>
      <dgm:t>
        <a:bodyPr/>
        <a:lstStyle/>
        <a:p>
          <a:endParaRPr lang="en-US"/>
        </a:p>
      </dgm:t>
    </dgm:pt>
    <dgm:pt modelId="{5E65DBE1-DC45-4728-AE40-30AF181C90FD}" type="sibTrans" cxnId="{29A5C49C-20CE-45D0-82F1-345FD74BEDB0}">
      <dgm:prSet/>
      <dgm:spPr/>
      <dgm:t>
        <a:bodyPr/>
        <a:lstStyle/>
        <a:p>
          <a:endParaRPr lang="en-US"/>
        </a:p>
      </dgm:t>
    </dgm:pt>
    <dgm:pt modelId="{7082360B-7F92-4DEF-9AB1-2EC28FF9C653}">
      <dgm:prSet/>
      <dgm:spPr/>
      <dgm:t>
        <a:bodyPr/>
        <a:lstStyle/>
        <a:p>
          <a:endParaRPr lang="en-US" dirty="0"/>
        </a:p>
      </dgm:t>
    </dgm:pt>
    <dgm:pt modelId="{BE8C30C2-66CA-4EF0-BDB9-DBA88A68458C}" type="parTrans" cxnId="{6D3810B0-6C5D-4FE7-A1ED-A9AFFD73AD7C}">
      <dgm:prSet/>
      <dgm:spPr/>
      <dgm:t>
        <a:bodyPr/>
        <a:lstStyle/>
        <a:p>
          <a:endParaRPr lang="en-US"/>
        </a:p>
      </dgm:t>
    </dgm:pt>
    <dgm:pt modelId="{473BA959-8265-44BB-B57A-F69F5E8259F1}" type="sibTrans" cxnId="{6D3810B0-6C5D-4FE7-A1ED-A9AFFD73AD7C}">
      <dgm:prSet/>
      <dgm:spPr/>
      <dgm:t>
        <a:bodyPr/>
        <a:lstStyle/>
        <a:p>
          <a:endParaRPr lang="en-US"/>
        </a:p>
      </dgm:t>
    </dgm:pt>
    <dgm:pt modelId="{40716840-A87F-4FB0-A0A4-83FAE3443EB6}">
      <dgm:prSet custT="1"/>
      <dgm:spPr/>
      <dgm:t>
        <a:bodyPr/>
        <a:lstStyle/>
        <a:p>
          <a:r>
            <a:rPr lang="en-US" sz="1800" dirty="0"/>
            <a:t>interval</a:t>
          </a:r>
        </a:p>
        <a:p>
          <a:r>
            <a:rPr lang="en-US" sz="1800" dirty="0">
              <a:latin typeface="+mn-lt"/>
            </a:rPr>
            <a:t>(n.)</a:t>
          </a:r>
        </a:p>
      </dgm:t>
    </dgm:pt>
    <dgm:pt modelId="{3785B9AA-4F03-412C-B26E-7C71707BAAC4}" type="parTrans" cxnId="{D845223D-9F5D-41B4-A002-692929A1B9DF}">
      <dgm:prSet/>
      <dgm:spPr/>
      <dgm:t>
        <a:bodyPr/>
        <a:lstStyle/>
        <a:p>
          <a:endParaRPr lang="en-US"/>
        </a:p>
      </dgm:t>
    </dgm:pt>
    <dgm:pt modelId="{1C782284-FA85-4581-A75B-7056651CC7AA}" type="sibTrans" cxnId="{D845223D-9F5D-41B4-A002-692929A1B9DF}">
      <dgm:prSet/>
      <dgm:spPr/>
      <dgm:t>
        <a:bodyPr/>
        <a:lstStyle/>
        <a:p>
          <a:endParaRPr lang="en-US"/>
        </a:p>
      </dgm:t>
    </dgm:pt>
    <dgm:pt modelId="{FE6886E2-ADD3-43C4-9DA9-83B127DBDE26}">
      <dgm:prSet custT="1"/>
      <dgm:spPr/>
      <dgm:t>
        <a:bodyPr/>
        <a:lstStyle/>
        <a:p>
          <a:r>
            <a:rPr lang="en-US" sz="1800" dirty="0"/>
            <a:t>to make a fool of </a:t>
          </a:r>
        </a:p>
        <a:p>
          <a:r>
            <a:rPr lang="en-US" sz="1800" dirty="0">
              <a:latin typeface="+mn-lt"/>
            </a:rPr>
            <a:t>(phr.)</a:t>
          </a:r>
        </a:p>
      </dgm:t>
    </dgm:pt>
    <dgm:pt modelId="{710A0D94-0504-4E16-9827-ED5BE4BBE01F}" type="parTrans" cxnId="{B82B5336-DF47-476E-B2AA-193D2476DD3C}">
      <dgm:prSet/>
      <dgm:spPr/>
      <dgm:t>
        <a:bodyPr/>
        <a:lstStyle/>
        <a:p>
          <a:endParaRPr lang="en-US"/>
        </a:p>
      </dgm:t>
    </dgm:pt>
    <dgm:pt modelId="{77922B10-8F0F-42A1-9D78-C5EDEB14C5A6}" type="sibTrans" cxnId="{B82B5336-DF47-476E-B2AA-193D2476DD3C}">
      <dgm:prSet/>
      <dgm:spPr/>
      <dgm:t>
        <a:bodyPr/>
        <a:lstStyle/>
        <a:p>
          <a:endParaRPr lang="en-US"/>
        </a:p>
      </dgm:t>
    </dgm:pt>
    <dgm:pt modelId="{CAE71A80-DC2B-4DAA-99D8-C922C759B791}">
      <dgm:prSet custT="1"/>
      <dgm:spPr/>
      <dgm:t>
        <a:bodyPr/>
        <a:lstStyle/>
        <a:p>
          <a:r>
            <a:rPr lang="en-US" sz="1800" dirty="0"/>
            <a:t>to cause mischief</a:t>
          </a:r>
        </a:p>
        <a:p>
          <a:r>
            <a:rPr lang="en-US" sz="1800" dirty="0"/>
            <a:t>(phr.) </a:t>
          </a:r>
          <a:endParaRPr lang="en-US" sz="1800" dirty="0">
            <a:latin typeface="+mn-lt"/>
          </a:endParaRPr>
        </a:p>
      </dgm:t>
    </dgm:pt>
    <dgm:pt modelId="{9203F18D-C717-46AB-AACA-EDAB174FDEBB}" type="parTrans" cxnId="{D565A3B5-4D13-4416-AEED-C1242D12760A}">
      <dgm:prSet/>
      <dgm:spPr/>
      <dgm:t>
        <a:bodyPr/>
        <a:lstStyle/>
        <a:p>
          <a:endParaRPr lang="en-US"/>
        </a:p>
      </dgm:t>
    </dgm:pt>
    <dgm:pt modelId="{4006B50D-A108-40A7-9CD3-4B19D9721419}" type="sibTrans" cxnId="{D565A3B5-4D13-4416-AEED-C1242D12760A}">
      <dgm:prSet/>
      <dgm:spPr/>
      <dgm:t>
        <a:bodyPr/>
        <a:lstStyle/>
        <a:p>
          <a:endParaRPr lang="en-US"/>
        </a:p>
      </dgm:t>
    </dgm:pt>
    <dgm:pt modelId="{2340F9DA-3D82-4DF1-BC07-421692E421DF}">
      <dgm:prSet custT="1"/>
      <dgm:spPr/>
      <dgm:t>
        <a:bodyPr/>
        <a:lstStyle/>
        <a:p>
          <a:r>
            <a:rPr lang="en-US" sz="1800" dirty="0"/>
            <a:t>on purpose</a:t>
          </a:r>
        </a:p>
        <a:p>
          <a:r>
            <a:rPr lang="en-US" sz="1800" dirty="0"/>
            <a:t>(phr.) </a:t>
          </a:r>
          <a:endParaRPr lang="en-US" sz="1800" dirty="0">
            <a:latin typeface="+mn-lt"/>
          </a:endParaRPr>
        </a:p>
      </dgm:t>
    </dgm:pt>
    <dgm:pt modelId="{C628433B-CE61-44E7-87B2-490563E4585D}" type="parTrans" cxnId="{3DC55C0D-9E80-41CE-85B0-3EF5FB4093A9}">
      <dgm:prSet/>
      <dgm:spPr/>
      <dgm:t>
        <a:bodyPr/>
        <a:lstStyle/>
        <a:p>
          <a:endParaRPr lang="en-US"/>
        </a:p>
      </dgm:t>
    </dgm:pt>
    <dgm:pt modelId="{0A575454-4637-4B2A-9C92-006C15089D4A}" type="sibTrans" cxnId="{3DC55C0D-9E80-41CE-85B0-3EF5FB4093A9}">
      <dgm:prSet/>
      <dgm:spPr/>
      <dgm:t>
        <a:bodyPr/>
        <a:lstStyle/>
        <a:p>
          <a:endParaRPr lang="en-US"/>
        </a:p>
      </dgm:t>
    </dgm:pt>
    <dgm:pt modelId="{E38DB001-42A2-48D2-9EA1-7B65E582F524}">
      <dgm:prSet custT="1"/>
      <dgm:spPr/>
      <dgm:t>
        <a:bodyPr/>
        <a:lstStyle/>
        <a:p>
          <a:r>
            <a:rPr lang="en-US" sz="1800" dirty="0"/>
            <a:t>applause</a:t>
          </a:r>
        </a:p>
        <a:p>
          <a:r>
            <a:rPr lang="en-US" sz="1800" dirty="0" smtClean="0">
              <a:latin typeface="+mn-lt"/>
            </a:rPr>
            <a:t>(n.)</a:t>
          </a:r>
          <a:endParaRPr lang="en-US" sz="1800" dirty="0">
            <a:latin typeface="+mn-lt"/>
          </a:endParaRPr>
        </a:p>
      </dgm:t>
    </dgm:pt>
    <dgm:pt modelId="{FD81B9F5-E7F5-4AEB-BFD9-F5E2B1168856}" type="parTrans" cxnId="{9E122D16-BE86-48D4-9D18-23F87D403704}">
      <dgm:prSet/>
      <dgm:spPr/>
      <dgm:t>
        <a:bodyPr/>
        <a:lstStyle/>
        <a:p>
          <a:endParaRPr lang="en-US"/>
        </a:p>
      </dgm:t>
    </dgm:pt>
    <dgm:pt modelId="{757E227C-402D-4B85-8B1E-356A90AF085B}" type="sibTrans" cxnId="{9E122D16-BE86-48D4-9D18-23F87D403704}">
      <dgm:prSet/>
      <dgm:spPr/>
      <dgm:t>
        <a:bodyPr/>
        <a:lstStyle/>
        <a:p>
          <a:endParaRPr lang="en-US"/>
        </a:p>
      </dgm:t>
    </dgm:pt>
    <dgm:pt modelId="{31F7A6C7-C8B8-4553-BC63-88919F1CB69C}">
      <dgm:prSet custT="1"/>
      <dgm:spPr/>
      <dgm:t>
        <a:bodyPr/>
        <a:lstStyle/>
        <a:p>
          <a:r>
            <a:rPr lang="en-US" sz="1800" dirty="0"/>
            <a:t>nun</a:t>
          </a:r>
        </a:p>
        <a:p>
          <a:r>
            <a:rPr lang="en-US" sz="1800" dirty="0">
              <a:latin typeface="+mn-lt"/>
            </a:rPr>
            <a:t>(n.)</a:t>
          </a:r>
        </a:p>
      </dgm:t>
    </dgm:pt>
    <dgm:pt modelId="{4490E547-5321-4A95-B07E-744E350A7B50}" type="parTrans" cxnId="{C6FA588C-1F00-4D5A-9785-F87B61AAF1BF}">
      <dgm:prSet/>
      <dgm:spPr/>
      <dgm:t>
        <a:bodyPr/>
        <a:lstStyle/>
        <a:p>
          <a:endParaRPr lang="en-US"/>
        </a:p>
      </dgm:t>
    </dgm:pt>
    <dgm:pt modelId="{5F2D2B19-322A-4327-81B7-35F13ECC623B}" type="sibTrans" cxnId="{C6FA588C-1F00-4D5A-9785-F87B61AAF1BF}">
      <dgm:prSet/>
      <dgm:spPr/>
      <dgm:t>
        <a:bodyPr/>
        <a:lstStyle/>
        <a:p>
          <a:endParaRPr lang="en-US"/>
        </a:p>
      </dgm:t>
    </dgm:pt>
    <dgm:pt modelId="{967F09E1-8255-44B9-9303-E7FEA29D2E82}">
      <dgm:prSet custT="1"/>
      <dgm:spPr/>
      <dgm:t>
        <a:bodyPr/>
        <a:lstStyle/>
        <a:p>
          <a:r>
            <a:rPr lang="en-US" sz="1800" dirty="0"/>
            <a:t>to beg</a:t>
          </a:r>
        </a:p>
        <a:p>
          <a:r>
            <a:rPr lang="en-US" sz="1800" dirty="0"/>
            <a:t>(v.) </a:t>
          </a:r>
          <a:endParaRPr lang="en-US" sz="1800" dirty="0">
            <a:latin typeface="+mn-lt"/>
          </a:endParaRPr>
        </a:p>
      </dgm:t>
    </dgm:pt>
    <dgm:pt modelId="{CBD414B6-AF24-4CF8-80FF-C81C55690D14}" type="parTrans" cxnId="{1458CED9-3244-4F8B-B72E-C93D50B67AB0}">
      <dgm:prSet/>
      <dgm:spPr/>
      <dgm:t>
        <a:bodyPr/>
        <a:lstStyle/>
        <a:p>
          <a:endParaRPr lang="en-US"/>
        </a:p>
      </dgm:t>
    </dgm:pt>
    <dgm:pt modelId="{ACC2903B-E9FD-43AC-8CA4-BC3F1186F5B4}" type="sibTrans" cxnId="{1458CED9-3244-4F8B-B72E-C93D50B67AB0}">
      <dgm:prSet/>
      <dgm:spPr/>
      <dgm:t>
        <a:bodyPr/>
        <a:lstStyle/>
        <a:p>
          <a:endParaRPr lang="en-US"/>
        </a:p>
      </dgm:t>
    </dgm:pt>
    <dgm:pt modelId="{31F16129-0CC8-9C4A-B4E8-B63C962C64F8}" type="pres">
      <dgm:prSet presAssocID="{884A0726-A1DA-4942-84CF-47333059DFD7}" presName="cycle" presStyleCnt="0">
        <dgm:presLayoutVars>
          <dgm:chMax val="1"/>
          <dgm:dir/>
          <dgm:animLvl val="ctr"/>
          <dgm:resizeHandles val="exact"/>
        </dgm:presLayoutVars>
      </dgm:prSet>
      <dgm:spPr/>
      <dgm:t>
        <a:bodyPr/>
        <a:lstStyle/>
        <a:p>
          <a:endParaRPr lang="en-US"/>
        </a:p>
      </dgm:t>
    </dgm:pt>
    <dgm:pt modelId="{B8E30B2C-2573-7B47-8F95-EBE86248F25B}" type="pres">
      <dgm:prSet presAssocID="{03F97FFF-303A-5E4D-A645-BCFF0246749F}" presName="centerShape" presStyleLbl="node0" presStyleIdx="0" presStyleCnt="1" custScaleX="123393" custScaleY="124995"/>
      <dgm:spPr/>
      <dgm:t>
        <a:bodyPr/>
        <a:lstStyle/>
        <a:p>
          <a:endParaRPr lang="en-US"/>
        </a:p>
      </dgm:t>
    </dgm:pt>
    <dgm:pt modelId="{B9A95E8E-6E90-44AE-B6F0-582FC19101EA}" type="pres">
      <dgm:prSet presAssocID="{3785B9AA-4F03-412C-B26E-7C71707BAAC4}" presName="Name9" presStyleLbl="parChTrans1D2" presStyleIdx="0" presStyleCnt="8"/>
      <dgm:spPr/>
      <dgm:t>
        <a:bodyPr/>
        <a:lstStyle/>
        <a:p>
          <a:endParaRPr lang="en-US"/>
        </a:p>
      </dgm:t>
    </dgm:pt>
    <dgm:pt modelId="{89784778-3332-4966-BEC1-4DC32A0B73BA}" type="pres">
      <dgm:prSet presAssocID="{3785B9AA-4F03-412C-B26E-7C71707BAAC4}" presName="connTx" presStyleLbl="parChTrans1D2" presStyleIdx="0" presStyleCnt="8"/>
      <dgm:spPr/>
      <dgm:t>
        <a:bodyPr/>
        <a:lstStyle/>
        <a:p>
          <a:endParaRPr lang="en-US"/>
        </a:p>
      </dgm:t>
    </dgm:pt>
    <dgm:pt modelId="{60CA6584-FB95-416B-AC47-B171AC9DC8F6}" type="pres">
      <dgm:prSet presAssocID="{40716840-A87F-4FB0-A0A4-83FAE3443EB6}" presName="node" presStyleLbl="node1" presStyleIdx="0" presStyleCnt="8">
        <dgm:presLayoutVars>
          <dgm:bulletEnabled val="1"/>
        </dgm:presLayoutVars>
      </dgm:prSet>
      <dgm:spPr/>
      <dgm:t>
        <a:bodyPr/>
        <a:lstStyle/>
        <a:p>
          <a:endParaRPr lang="en-US"/>
        </a:p>
      </dgm:t>
    </dgm:pt>
    <dgm:pt modelId="{79CCF70B-B7B2-4330-95B9-A52A5E6F8B08}" type="pres">
      <dgm:prSet presAssocID="{710A0D94-0504-4E16-9827-ED5BE4BBE01F}" presName="Name9" presStyleLbl="parChTrans1D2" presStyleIdx="1" presStyleCnt="8"/>
      <dgm:spPr/>
      <dgm:t>
        <a:bodyPr/>
        <a:lstStyle/>
        <a:p>
          <a:endParaRPr lang="en-US"/>
        </a:p>
      </dgm:t>
    </dgm:pt>
    <dgm:pt modelId="{328EA4A5-1829-416A-A658-0E1218B98418}" type="pres">
      <dgm:prSet presAssocID="{710A0D94-0504-4E16-9827-ED5BE4BBE01F}" presName="connTx" presStyleLbl="parChTrans1D2" presStyleIdx="1" presStyleCnt="8"/>
      <dgm:spPr/>
      <dgm:t>
        <a:bodyPr/>
        <a:lstStyle/>
        <a:p>
          <a:endParaRPr lang="en-US"/>
        </a:p>
      </dgm:t>
    </dgm:pt>
    <dgm:pt modelId="{8AD78741-3BC3-458E-8A9A-DAB0A9FDFE23}" type="pres">
      <dgm:prSet presAssocID="{FE6886E2-ADD3-43C4-9DA9-83B127DBDE26}" presName="node" presStyleLbl="node1" presStyleIdx="1" presStyleCnt="8" custScaleX="127162" custRadScaleRad="168368" custRadScaleInc="40413">
        <dgm:presLayoutVars>
          <dgm:bulletEnabled val="1"/>
        </dgm:presLayoutVars>
      </dgm:prSet>
      <dgm:spPr/>
      <dgm:t>
        <a:bodyPr/>
        <a:lstStyle/>
        <a:p>
          <a:endParaRPr lang="en-US"/>
        </a:p>
      </dgm:t>
    </dgm:pt>
    <dgm:pt modelId="{C455CC8C-6CE2-4876-8AF7-933EAB8950E9}" type="pres">
      <dgm:prSet presAssocID="{9203F18D-C717-46AB-AACA-EDAB174FDEBB}" presName="Name9" presStyleLbl="parChTrans1D2" presStyleIdx="2" presStyleCnt="8"/>
      <dgm:spPr/>
      <dgm:t>
        <a:bodyPr/>
        <a:lstStyle/>
        <a:p>
          <a:endParaRPr lang="en-US"/>
        </a:p>
      </dgm:t>
    </dgm:pt>
    <dgm:pt modelId="{3A0435BC-BDEF-411D-855F-37BC47513DCD}" type="pres">
      <dgm:prSet presAssocID="{9203F18D-C717-46AB-AACA-EDAB174FDEBB}" presName="connTx" presStyleLbl="parChTrans1D2" presStyleIdx="2" presStyleCnt="8"/>
      <dgm:spPr/>
      <dgm:t>
        <a:bodyPr/>
        <a:lstStyle/>
        <a:p>
          <a:endParaRPr lang="en-US"/>
        </a:p>
      </dgm:t>
    </dgm:pt>
    <dgm:pt modelId="{14FED8F7-C96E-4157-AE78-8507ED613C46}" type="pres">
      <dgm:prSet presAssocID="{CAE71A80-DC2B-4DAA-99D8-C922C759B791}" presName="node" presStyleLbl="node1" presStyleIdx="2" presStyleCnt="8" custScaleX="127425" custRadScaleRad="140775" custRadScaleInc="-16216">
        <dgm:presLayoutVars>
          <dgm:bulletEnabled val="1"/>
        </dgm:presLayoutVars>
      </dgm:prSet>
      <dgm:spPr/>
      <dgm:t>
        <a:bodyPr/>
        <a:lstStyle/>
        <a:p>
          <a:endParaRPr lang="en-US"/>
        </a:p>
      </dgm:t>
    </dgm:pt>
    <dgm:pt modelId="{7FD80FC6-6F90-4979-BC08-4533BCEA0C4A}" type="pres">
      <dgm:prSet presAssocID="{C628433B-CE61-44E7-87B2-490563E4585D}" presName="Name9" presStyleLbl="parChTrans1D2" presStyleIdx="3" presStyleCnt="8"/>
      <dgm:spPr/>
      <dgm:t>
        <a:bodyPr/>
        <a:lstStyle/>
        <a:p>
          <a:endParaRPr lang="en-US"/>
        </a:p>
      </dgm:t>
    </dgm:pt>
    <dgm:pt modelId="{53BA976A-21D2-4E79-AA69-42A5461254EC}" type="pres">
      <dgm:prSet presAssocID="{C628433B-CE61-44E7-87B2-490563E4585D}" presName="connTx" presStyleLbl="parChTrans1D2" presStyleIdx="3" presStyleCnt="8"/>
      <dgm:spPr/>
      <dgm:t>
        <a:bodyPr/>
        <a:lstStyle/>
        <a:p>
          <a:endParaRPr lang="en-US"/>
        </a:p>
      </dgm:t>
    </dgm:pt>
    <dgm:pt modelId="{97AC90F4-D3E1-4720-BB64-3FFA7FF91885}" type="pres">
      <dgm:prSet presAssocID="{2340F9DA-3D82-4DF1-BC07-421692E421DF}" presName="node" presStyleLbl="node1" presStyleIdx="3" presStyleCnt="8" custScaleX="115662" custScaleY="97282" custRadScaleRad="161047" custRadScaleInc="-66367">
        <dgm:presLayoutVars>
          <dgm:bulletEnabled val="1"/>
        </dgm:presLayoutVars>
      </dgm:prSet>
      <dgm:spPr/>
      <dgm:t>
        <a:bodyPr/>
        <a:lstStyle/>
        <a:p>
          <a:endParaRPr lang="en-US"/>
        </a:p>
      </dgm:t>
    </dgm:pt>
    <dgm:pt modelId="{590263F0-6B47-4D81-ADFB-30DE3EA68C42}" type="pres">
      <dgm:prSet presAssocID="{FD81B9F5-E7F5-4AEB-BFD9-F5E2B1168856}" presName="Name9" presStyleLbl="parChTrans1D2" presStyleIdx="4" presStyleCnt="8"/>
      <dgm:spPr/>
      <dgm:t>
        <a:bodyPr/>
        <a:lstStyle/>
        <a:p>
          <a:endParaRPr lang="en-US"/>
        </a:p>
      </dgm:t>
    </dgm:pt>
    <dgm:pt modelId="{11C3302F-DAFE-4622-8BCE-ED588D42F7C4}" type="pres">
      <dgm:prSet presAssocID="{FD81B9F5-E7F5-4AEB-BFD9-F5E2B1168856}" presName="connTx" presStyleLbl="parChTrans1D2" presStyleIdx="4" presStyleCnt="8"/>
      <dgm:spPr/>
      <dgm:t>
        <a:bodyPr/>
        <a:lstStyle/>
        <a:p>
          <a:endParaRPr lang="en-US"/>
        </a:p>
      </dgm:t>
    </dgm:pt>
    <dgm:pt modelId="{7E41AABE-D5ED-472C-B971-FEDB7103D646}" type="pres">
      <dgm:prSet presAssocID="{E38DB001-42A2-48D2-9EA1-7B65E582F524}" presName="node" presStyleLbl="node1" presStyleIdx="4" presStyleCnt="8" custScaleX="121980" custRadScaleRad="80326" custRadScaleInc="823">
        <dgm:presLayoutVars>
          <dgm:bulletEnabled val="1"/>
        </dgm:presLayoutVars>
      </dgm:prSet>
      <dgm:spPr/>
      <dgm:t>
        <a:bodyPr/>
        <a:lstStyle/>
        <a:p>
          <a:endParaRPr lang="en-US"/>
        </a:p>
      </dgm:t>
    </dgm:pt>
    <dgm:pt modelId="{0B1A478D-C929-4B8D-8C55-DBD98AD384D9}" type="pres">
      <dgm:prSet presAssocID="{4490E547-5321-4A95-B07E-744E350A7B50}" presName="Name9" presStyleLbl="parChTrans1D2" presStyleIdx="5" presStyleCnt="8"/>
      <dgm:spPr/>
      <dgm:t>
        <a:bodyPr/>
        <a:lstStyle/>
        <a:p>
          <a:endParaRPr lang="en-US"/>
        </a:p>
      </dgm:t>
    </dgm:pt>
    <dgm:pt modelId="{3198107D-E06C-4F50-9936-ECD0B96942C2}" type="pres">
      <dgm:prSet presAssocID="{4490E547-5321-4A95-B07E-744E350A7B50}" presName="connTx" presStyleLbl="parChTrans1D2" presStyleIdx="5" presStyleCnt="8"/>
      <dgm:spPr/>
      <dgm:t>
        <a:bodyPr/>
        <a:lstStyle/>
        <a:p>
          <a:endParaRPr lang="en-US"/>
        </a:p>
      </dgm:t>
    </dgm:pt>
    <dgm:pt modelId="{37118DB8-5C7C-4B41-97AF-D2A2553362FB}" type="pres">
      <dgm:prSet presAssocID="{31F7A6C7-C8B8-4553-BC63-88919F1CB69C}" presName="node" presStyleLbl="node1" presStyleIdx="5" presStyleCnt="8" custRadScaleRad="163802" custRadScaleInc="66706">
        <dgm:presLayoutVars>
          <dgm:bulletEnabled val="1"/>
        </dgm:presLayoutVars>
      </dgm:prSet>
      <dgm:spPr/>
      <dgm:t>
        <a:bodyPr/>
        <a:lstStyle/>
        <a:p>
          <a:endParaRPr lang="en-US"/>
        </a:p>
      </dgm:t>
    </dgm:pt>
    <dgm:pt modelId="{11EB1C63-9875-4E49-B468-ABE1B96C95F7}" type="pres">
      <dgm:prSet presAssocID="{CBD414B6-AF24-4CF8-80FF-C81C55690D14}" presName="Name9" presStyleLbl="parChTrans1D2" presStyleIdx="6" presStyleCnt="8"/>
      <dgm:spPr/>
      <dgm:t>
        <a:bodyPr/>
        <a:lstStyle/>
        <a:p>
          <a:endParaRPr lang="en-US"/>
        </a:p>
      </dgm:t>
    </dgm:pt>
    <dgm:pt modelId="{E95C308E-0CE6-40EB-A5E4-B0E50889ADBC}" type="pres">
      <dgm:prSet presAssocID="{CBD414B6-AF24-4CF8-80FF-C81C55690D14}" presName="connTx" presStyleLbl="parChTrans1D2" presStyleIdx="6" presStyleCnt="8"/>
      <dgm:spPr/>
      <dgm:t>
        <a:bodyPr/>
        <a:lstStyle/>
        <a:p>
          <a:endParaRPr lang="en-US"/>
        </a:p>
      </dgm:t>
    </dgm:pt>
    <dgm:pt modelId="{D41E153F-26E4-4E04-951D-A7F71B95760C}" type="pres">
      <dgm:prSet presAssocID="{967F09E1-8255-44B9-9303-E7FEA29D2E82}" presName="node" presStyleLbl="node1" presStyleIdx="6" presStyleCnt="8" custScaleX="107104" custScaleY="88790" custRadScaleRad="147023" custRadScaleInc="6139">
        <dgm:presLayoutVars>
          <dgm:bulletEnabled val="1"/>
        </dgm:presLayoutVars>
      </dgm:prSet>
      <dgm:spPr/>
      <dgm:t>
        <a:bodyPr/>
        <a:lstStyle/>
        <a:p>
          <a:endParaRPr lang="en-US"/>
        </a:p>
      </dgm:t>
    </dgm:pt>
    <dgm:pt modelId="{D4612FAB-49A0-42B4-BCFC-2FF51D7493EE}" type="pres">
      <dgm:prSet presAssocID="{A4208551-2FC2-40A8-A709-A078DB392150}" presName="Name9" presStyleLbl="parChTrans1D2" presStyleIdx="7" presStyleCnt="8"/>
      <dgm:spPr/>
      <dgm:t>
        <a:bodyPr/>
        <a:lstStyle/>
        <a:p>
          <a:endParaRPr lang="en-US"/>
        </a:p>
      </dgm:t>
    </dgm:pt>
    <dgm:pt modelId="{E87B9216-6BA2-4FEB-A893-B5EFB9F18B76}" type="pres">
      <dgm:prSet presAssocID="{A4208551-2FC2-40A8-A709-A078DB392150}" presName="connTx" presStyleLbl="parChTrans1D2" presStyleIdx="7" presStyleCnt="8"/>
      <dgm:spPr/>
      <dgm:t>
        <a:bodyPr/>
        <a:lstStyle/>
        <a:p>
          <a:endParaRPr lang="en-US"/>
        </a:p>
      </dgm:t>
    </dgm:pt>
    <dgm:pt modelId="{B86A3D4F-8D1A-4534-8794-0FF8F8C4D050}" type="pres">
      <dgm:prSet presAssocID="{C2808D47-944A-40EE-9D74-D8646357B3A0}" presName="node" presStyleLbl="node1" presStyleIdx="7" presStyleCnt="8" custRadScaleRad="179002" custRadScaleInc="-53875">
        <dgm:presLayoutVars>
          <dgm:bulletEnabled val="1"/>
        </dgm:presLayoutVars>
      </dgm:prSet>
      <dgm:spPr/>
      <dgm:t>
        <a:bodyPr/>
        <a:lstStyle/>
        <a:p>
          <a:endParaRPr lang="en-US"/>
        </a:p>
      </dgm:t>
    </dgm:pt>
  </dgm:ptLst>
  <dgm:cxnLst>
    <dgm:cxn modelId="{400DA2EF-AD79-4D3A-9C40-C0791832187A}" type="presOf" srcId="{FD81B9F5-E7F5-4AEB-BFD9-F5E2B1168856}" destId="{590263F0-6B47-4D81-ADFB-30DE3EA68C42}" srcOrd="0" destOrd="0" presId="urn:microsoft.com/office/officeart/2005/8/layout/radial1"/>
    <dgm:cxn modelId="{C4C9046A-81C9-49B9-8F2B-572D119559CF}" type="presOf" srcId="{CAE71A80-DC2B-4DAA-99D8-C922C759B791}" destId="{14FED8F7-C96E-4157-AE78-8507ED613C46}" srcOrd="0" destOrd="0" presId="urn:microsoft.com/office/officeart/2005/8/layout/radial1"/>
    <dgm:cxn modelId="{AE587B5F-F020-4365-A325-FCA091A40BB9}" type="presOf" srcId="{E38DB001-42A2-48D2-9EA1-7B65E582F524}" destId="{7E41AABE-D5ED-472C-B971-FEDB7103D646}" srcOrd="0" destOrd="0" presId="urn:microsoft.com/office/officeart/2005/8/layout/radial1"/>
    <dgm:cxn modelId="{2159777F-3828-4FA6-8EBC-9EE406E9E743}" type="presOf" srcId="{A4208551-2FC2-40A8-A709-A078DB392150}" destId="{D4612FAB-49A0-42B4-BCFC-2FF51D7493EE}" srcOrd="0" destOrd="0" presId="urn:microsoft.com/office/officeart/2005/8/layout/radial1"/>
    <dgm:cxn modelId="{A00ACA5F-AE30-4FEE-BCCB-F6CF2732E9A9}" type="presOf" srcId="{2340F9DA-3D82-4DF1-BC07-421692E421DF}" destId="{97AC90F4-D3E1-4720-BB64-3FFA7FF91885}" srcOrd="0" destOrd="0" presId="urn:microsoft.com/office/officeart/2005/8/layout/radial1"/>
    <dgm:cxn modelId="{4CE93875-071A-4134-BE16-810B25E137FC}" type="presOf" srcId="{C628433B-CE61-44E7-87B2-490563E4585D}" destId="{53BA976A-21D2-4E79-AA69-42A5461254EC}" srcOrd="1" destOrd="0" presId="urn:microsoft.com/office/officeart/2005/8/layout/radial1"/>
    <dgm:cxn modelId="{213E3DF5-80EC-40F2-8599-BA95EDCAEDA1}" type="presOf" srcId="{40716840-A87F-4FB0-A0A4-83FAE3443EB6}" destId="{60CA6584-FB95-416B-AC47-B171AC9DC8F6}" srcOrd="0" destOrd="0" presId="urn:microsoft.com/office/officeart/2005/8/layout/radial1"/>
    <dgm:cxn modelId="{491823A5-63C4-4F17-A5C9-DD3C9C5B10F4}" type="presOf" srcId="{3785B9AA-4F03-412C-B26E-7C71707BAAC4}" destId="{89784778-3332-4966-BEC1-4DC32A0B73BA}" srcOrd="1" destOrd="0" presId="urn:microsoft.com/office/officeart/2005/8/layout/radial1"/>
    <dgm:cxn modelId="{C6FA588C-1F00-4D5A-9785-F87B61AAF1BF}" srcId="{03F97FFF-303A-5E4D-A645-BCFF0246749F}" destId="{31F7A6C7-C8B8-4553-BC63-88919F1CB69C}" srcOrd="5" destOrd="0" parTransId="{4490E547-5321-4A95-B07E-744E350A7B50}" sibTransId="{5F2D2B19-322A-4327-81B7-35F13ECC623B}"/>
    <dgm:cxn modelId="{D565A3B5-4D13-4416-AEED-C1242D12760A}" srcId="{03F97FFF-303A-5E4D-A645-BCFF0246749F}" destId="{CAE71A80-DC2B-4DAA-99D8-C922C759B791}" srcOrd="2" destOrd="0" parTransId="{9203F18D-C717-46AB-AACA-EDAB174FDEBB}" sibTransId="{4006B50D-A108-40A7-9CD3-4B19D9721419}"/>
    <dgm:cxn modelId="{2E29D4F5-D249-4A9D-A942-BFF6E4D38063}" type="presOf" srcId="{CBD414B6-AF24-4CF8-80FF-C81C55690D14}" destId="{11EB1C63-9875-4E49-B468-ABE1B96C95F7}" srcOrd="0" destOrd="0" presId="urn:microsoft.com/office/officeart/2005/8/layout/radial1"/>
    <dgm:cxn modelId="{9698CDA1-1590-4852-894A-288329B161E7}" type="presOf" srcId="{710A0D94-0504-4E16-9827-ED5BE4BBE01F}" destId="{328EA4A5-1829-416A-A658-0E1218B98418}" srcOrd="1" destOrd="0" presId="urn:microsoft.com/office/officeart/2005/8/layout/radial1"/>
    <dgm:cxn modelId="{9E122D16-BE86-48D4-9D18-23F87D403704}" srcId="{03F97FFF-303A-5E4D-A645-BCFF0246749F}" destId="{E38DB001-42A2-48D2-9EA1-7B65E582F524}" srcOrd="4" destOrd="0" parTransId="{FD81B9F5-E7F5-4AEB-BFD9-F5E2B1168856}" sibTransId="{757E227C-402D-4B85-8B1E-356A90AF085B}"/>
    <dgm:cxn modelId="{B8BDC148-3C91-43B4-9821-28049737C10A}" type="presOf" srcId="{C2808D47-944A-40EE-9D74-D8646357B3A0}" destId="{B86A3D4F-8D1A-4534-8794-0FF8F8C4D050}" srcOrd="0" destOrd="0" presId="urn:microsoft.com/office/officeart/2005/8/layout/radial1"/>
    <dgm:cxn modelId="{A9016527-1B63-41DA-8490-79717F56EAC6}" type="presOf" srcId="{884A0726-A1DA-4942-84CF-47333059DFD7}" destId="{31F16129-0CC8-9C4A-B4E8-B63C962C64F8}" srcOrd="0" destOrd="0" presId="urn:microsoft.com/office/officeart/2005/8/layout/radial1"/>
    <dgm:cxn modelId="{E186185E-170A-445A-AA39-F61E9555F4D7}" type="presOf" srcId="{FD81B9F5-E7F5-4AEB-BFD9-F5E2B1168856}" destId="{11C3302F-DAFE-4622-8BCE-ED588D42F7C4}" srcOrd="1" destOrd="0" presId="urn:microsoft.com/office/officeart/2005/8/layout/radial1"/>
    <dgm:cxn modelId="{4EF5E75B-1064-4459-A717-9556412287F5}" type="presOf" srcId="{9203F18D-C717-46AB-AACA-EDAB174FDEBB}" destId="{3A0435BC-BDEF-411D-855F-37BC47513DCD}" srcOrd="1" destOrd="0" presId="urn:microsoft.com/office/officeart/2005/8/layout/radial1"/>
    <dgm:cxn modelId="{924A0BCA-4B2A-40EE-9BF5-1DBF390C6D71}" type="presOf" srcId="{CBD414B6-AF24-4CF8-80FF-C81C55690D14}" destId="{E95C308E-0CE6-40EB-A5E4-B0E50889ADBC}" srcOrd="1" destOrd="0" presId="urn:microsoft.com/office/officeart/2005/8/layout/radial1"/>
    <dgm:cxn modelId="{923FB0F8-BBBB-4EFF-A75B-44D68CF5C8D3}" type="presOf" srcId="{9203F18D-C717-46AB-AACA-EDAB174FDEBB}" destId="{C455CC8C-6CE2-4876-8AF7-933EAB8950E9}" srcOrd="0" destOrd="0" presId="urn:microsoft.com/office/officeart/2005/8/layout/radial1"/>
    <dgm:cxn modelId="{B82B5336-DF47-476E-B2AA-193D2476DD3C}" srcId="{03F97FFF-303A-5E4D-A645-BCFF0246749F}" destId="{FE6886E2-ADD3-43C4-9DA9-83B127DBDE26}" srcOrd="1" destOrd="0" parTransId="{710A0D94-0504-4E16-9827-ED5BE4BBE01F}" sibTransId="{77922B10-8F0F-42A1-9D78-C5EDEB14C5A6}"/>
    <dgm:cxn modelId="{8174124F-9CEB-4B7B-94FE-020166761666}" type="presOf" srcId="{4490E547-5321-4A95-B07E-744E350A7B50}" destId="{3198107D-E06C-4F50-9936-ECD0B96942C2}" srcOrd="1" destOrd="0" presId="urn:microsoft.com/office/officeart/2005/8/layout/radial1"/>
    <dgm:cxn modelId="{A0A77CE9-F86A-4C52-B734-D3C3D89C2ECE}" type="presOf" srcId="{03F97FFF-303A-5E4D-A645-BCFF0246749F}" destId="{B8E30B2C-2573-7B47-8F95-EBE86248F25B}" srcOrd="0" destOrd="0" presId="urn:microsoft.com/office/officeart/2005/8/layout/radial1"/>
    <dgm:cxn modelId="{F9D69D54-6CF4-4135-8DB5-4F7CAB569E56}" type="presOf" srcId="{FE6886E2-ADD3-43C4-9DA9-83B127DBDE26}" destId="{8AD78741-3BC3-458E-8A9A-DAB0A9FDFE23}" srcOrd="0" destOrd="0" presId="urn:microsoft.com/office/officeart/2005/8/layout/radial1"/>
    <dgm:cxn modelId="{37435FB8-5566-4F00-8060-47CDD33232C2}" type="presOf" srcId="{3785B9AA-4F03-412C-B26E-7C71707BAAC4}" destId="{B9A95E8E-6E90-44AE-B6F0-582FC19101EA}" srcOrd="0" destOrd="0" presId="urn:microsoft.com/office/officeart/2005/8/layout/radial1"/>
    <dgm:cxn modelId="{6D3810B0-6C5D-4FE7-A1ED-A9AFFD73AD7C}" srcId="{884A0726-A1DA-4942-84CF-47333059DFD7}" destId="{7082360B-7F92-4DEF-9AB1-2EC28FF9C653}" srcOrd="1" destOrd="0" parTransId="{BE8C30C2-66CA-4EF0-BDB9-DBA88A68458C}" sibTransId="{473BA959-8265-44BB-B57A-F69F5E8259F1}"/>
    <dgm:cxn modelId="{3DC55C0D-9E80-41CE-85B0-3EF5FB4093A9}" srcId="{03F97FFF-303A-5E4D-A645-BCFF0246749F}" destId="{2340F9DA-3D82-4DF1-BC07-421692E421DF}" srcOrd="3" destOrd="0" parTransId="{C628433B-CE61-44E7-87B2-490563E4585D}" sibTransId="{0A575454-4637-4B2A-9C92-006C15089D4A}"/>
    <dgm:cxn modelId="{9A4EFFB8-0F5C-204E-B3CE-F1488E974D57}" srcId="{884A0726-A1DA-4942-84CF-47333059DFD7}" destId="{03F97FFF-303A-5E4D-A645-BCFF0246749F}" srcOrd="0" destOrd="0" parTransId="{B894D70E-F3D0-0649-92EC-B5FED2245CA5}" sibTransId="{FFE48A94-3077-7E46-9271-BB95E2A8A5D9}"/>
    <dgm:cxn modelId="{DA15C41A-D0BC-439D-BDFB-8DD6B11B2B1E}" type="presOf" srcId="{710A0D94-0504-4E16-9827-ED5BE4BBE01F}" destId="{79CCF70B-B7B2-4330-95B9-A52A5E6F8B08}" srcOrd="0" destOrd="0" presId="urn:microsoft.com/office/officeart/2005/8/layout/radial1"/>
    <dgm:cxn modelId="{FD7F9AB2-1CF9-47E2-885C-745A423D4422}" type="presOf" srcId="{967F09E1-8255-44B9-9303-E7FEA29D2E82}" destId="{D41E153F-26E4-4E04-951D-A7F71B95760C}" srcOrd="0" destOrd="0" presId="urn:microsoft.com/office/officeart/2005/8/layout/radial1"/>
    <dgm:cxn modelId="{AA24EEFD-2086-4815-A61D-0C6F2AC43D8A}" type="presOf" srcId="{4490E547-5321-4A95-B07E-744E350A7B50}" destId="{0B1A478D-C929-4B8D-8C55-DBD98AD384D9}" srcOrd="0" destOrd="0" presId="urn:microsoft.com/office/officeart/2005/8/layout/radial1"/>
    <dgm:cxn modelId="{29A5C49C-20CE-45D0-82F1-345FD74BEDB0}" srcId="{03F97FFF-303A-5E4D-A645-BCFF0246749F}" destId="{C2808D47-944A-40EE-9D74-D8646357B3A0}" srcOrd="7" destOrd="0" parTransId="{A4208551-2FC2-40A8-A709-A078DB392150}" sibTransId="{5E65DBE1-DC45-4728-AE40-30AF181C90FD}"/>
    <dgm:cxn modelId="{EF7EEA5D-FA84-467D-AE5F-B7A69E2678FA}" type="presOf" srcId="{A4208551-2FC2-40A8-A709-A078DB392150}" destId="{E87B9216-6BA2-4FEB-A893-B5EFB9F18B76}" srcOrd="1" destOrd="0" presId="urn:microsoft.com/office/officeart/2005/8/layout/radial1"/>
    <dgm:cxn modelId="{1458CED9-3244-4F8B-B72E-C93D50B67AB0}" srcId="{03F97FFF-303A-5E4D-A645-BCFF0246749F}" destId="{967F09E1-8255-44B9-9303-E7FEA29D2E82}" srcOrd="6" destOrd="0" parTransId="{CBD414B6-AF24-4CF8-80FF-C81C55690D14}" sibTransId="{ACC2903B-E9FD-43AC-8CA4-BC3F1186F5B4}"/>
    <dgm:cxn modelId="{13D3B352-F0CE-4F4C-995B-C10283B27615}" type="presOf" srcId="{31F7A6C7-C8B8-4553-BC63-88919F1CB69C}" destId="{37118DB8-5C7C-4B41-97AF-D2A2553362FB}" srcOrd="0" destOrd="0" presId="urn:microsoft.com/office/officeart/2005/8/layout/radial1"/>
    <dgm:cxn modelId="{4D073DE9-3C3E-47A4-A51B-B76045552469}" type="presOf" srcId="{C628433B-CE61-44E7-87B2-490563E4585D}" destId="{7FD80FC6-6F90-4979-BC08-4533BCEA0C4A}" srcOrd="0" destOrd="0" presId="urn:microsoft.com/office/officeart/2005/8/layout/radial1"/>
    <dgm:cxn modelId="{D845223D-9F5D-41B4-A002-692929A1B9DF}" srcId="{03F97FFF-303A-5E4D-A645-BCFF0246749F}" destId="{40716840-A87F-4FB0-A0A4-83FAE3443EB6}" srcOrd="0" destOrd="0" parTransId="{3785B9AA-4F03-412C-B26E-7C71707BAAC4}" sibTransId="{1C782284-FA85-4581-A75B-7056651CC7AA}"/>
    <dgm:cxn modelId="{A0BED643-437E-4152-AC73-88C4715785CE}" type="presParOf" srcId="{31F16129-0CC8-9C4A-B4E8-B63C962C64F8}" destId="{B8E30B2C-2573-7B47-8F95-EBE86248F25B}" srcOrd="0" destOrd="0" presId="urn:microsoft.com/office/officeart/2005/8/layout/radial1"/>
    <dgm:cxn modelId="{93D575ED-CF7F-4883-86F5-14ED8EECA63B}" type="presParOf" srcId="{31F16129-0CC8-9C4A-B4E8-B63C962C64F8}" destId="{B9A95E8E-6E90-44AE-B6F0-582FC19101EA}" srcOrd="1" destOrd="0" presId="urn:microsoft.com/office/officeart/2005/8/layout/radial1"/>
    <dgm:cxn modelId="{9FA186EA-52D0-459D-80B6-3FFE0559108A}" type="presParOf" srcId="{B9A95E8E-6E90-44AE-B6F0-582FC19101EA}" destId="{89784778-3332-4966-BEC1-4DC32A0B73BA}" srcOrd="0" destOrd="0" presId="urn:microsoft.com/office/officeart/2005/8/layout/radial1"/>
    <dgm:cxn modelId="{73288F2E-C619-4270-AEA7-7559B5A53829}" type="presParOf" srcId="{31F16129-0CC8-9C4A-B4E8-B63C962C64F8}" destId="{60CA6584-FB95-416B-AC47-B171AC9DC8F6}" srcOrd="2" destOrd="0" presId="urn:microsoft.com/office/officeart/2005/8/layout/radial1"/>
    <dgm:cxn modelId="{0DA55B22-0858-47C6-BB75-8933831464A5}" type="presParOf" srcId="{31F16129-0CC8-9C4A-B4E8-B63C962C64F8}" destId="{79CCF70B-B7B2-4330-95B9-A52A5E6F8B08}" srcOrd="3" destOrd="0" presId="urn:microsoft.com/office/officeart/2005/8/layout/radial1"/>
    <dgm:cxn modelId="{BADCBE49-2763-49E2-B226-C4A9BC2294BE}" type="presParOf" srcId="{79CCF70B-B7B2-4330-95B9-A52A5E6F8B08}" destId="{328EA4A5-1829-416A-A658-0E1218B98418}" srcOrd="0" destOrd="0" presId="urn:microsoft.com/office/officeart/2005/8/layout/radial1"/>
    <dgm:cxn modelId="{335F1440-0CD4-4E3D-AC60-A90EB946B276}" type="presParOf" srcId="{31F16129-0CC8-9C4A-B4E8-B63C962C64F8}" destId="{8AD78741-3BC3-458E-8A9A-DAB0A9FDFE23}" srcOrd="4" destOrd="0" presId="urn:microsoft.com/office/officeart/2005/8/layout/radial1"/>
    <dgm:cxn modelId="{C4E6C8E9-0704-4818-A8E7-ABB17375F535}" type="presParOf" srcId="{31F16129-0CC8-9C4A-B4E8-B63C962C64F8}" destId="{C455CC8C-6CE2-4876-8AF7-933EAB8950E9}" srcOrd="5" destOrd="0" presId="urn:microsoft.com/office/officeart/2005/8/layout/radial1"/>
    <dgm:cxn modelId="{5569F7B8-19BC-45D5-AD9B-DC40AE5C0E13}" type="presParOf" srcId="{C455CC8C-6CE2-4876-8AF7-933EAB8950E9}" destId="{3A0435BC-BDEF-411D-855F-37BC47513DCD}" srcOrd="0" destOrd="0" presId="urn:microsoft.com/office/officeart/2005/8/layout/radial1"/>
    <dgm:cxn modelId="{FA988675-766C-4A3F-9333-F4D7C4BDB295}" type="presParOf" srcId="{31F16129-0CC8-9C4A-B4E8-B63C962C64F8}" destId="{14FED8F7-C96E-4157-AE78-8507ED613C46}" srcOrd="6" destOrd="0" presId="urn:microsoft.com/office/officeart/2005/8/layout/radial1"/>
    <dgm:cxn modelId="{DBA242CA-4CC5-4EE6-8B90-B9F7EAF484D0}" type="presParOf" srcId="{31F16129-0CC8-9C4A-B4E8-B63C962C64F8}" destId="{7FD80FC6-6F90-4979-BC08-4533BCEA0C4A}" srcOrd="7" destOrd="0" presId="urn:microsoft.com/office/officeart/2005/8/layout/radial1"/>
    <dgm:cxn modelId="{40EDF660-C7EC-41B4-BCAB-F9D4D82F52E6}" type="presParOf" srcId="{7FD80FC6-6F90-4979-BC08-4533BCEA0C4A}" destId="{53BA976A-21D2-4E79-AA69-42A5461254EC}" srcOrd="0" destOrd="0" presId="urn:microsoft.com/office/officeart/2005/8/layout/radial1"/>
    <dgm:cxn modelId="{FA606EC9-930F-44B5-81AA-2D04272F11C8}" type="presParOf" srcId="{31F16129-0CC8-9C4A-B4E8-B63C962C64F8}" destId="{97AC90F4-D3E1-4720-BB64-3FFA7FF91885}" srcOrd="8" destOrd="0" presId="urn:microsoft.com/office/officeart/2005/8/layout/radial1"/>
    <dgm:cxn modelId="{4BF8AE9E-CC1A-45DA-8C81-900B0AC9EDD5}" type="presParOf" srcId="{31F16129-0CC8-9C4A-B4E8-B63C962C64F8}" destId="{590263F0-6B47-4D81-ADFB-30DE3EA68C42}" srcOrd="9" destOrd="0" presId="urn:microsoft.com/office/officeart/2005/8/layout/radial1"/>
    <dgm:cxn modelId="{151A7D7D-40C4-4FD3-B85D-B6493E1279F6}" type="presParOf" srcId="{590263F0-6B47-4D81-ADFB-30DE3EA68C42}" destId="{11C3302F-DAFE-4622-8BCE-ED588D42F7C4}" srcOrd="0" destOrd="0" presId="urn:microsoft.com/office/officeart/2005/8/layout/radial1"/>
    <dgm:cxn modelId="{05BACCD2-2019-4A29-B1CB-E75D2C3D61C5}" type="presParOf" srcId="{31F16129-0CC8-9C4A-B4E8-B63C962C64F8}" destId="{7E41AABE-D5ED-472C-B971-FEDB7103D646}" srcOrd="10" destOrd="0" presId="urn:microsoft.com/office/officeart/2005/8/layout/radial1"/>
    <dgm:cxn modelId="{31106189-AD0E-4434-AAD4-1C3CEB96570E}" type="presParOf" srcId="{31F16129-0CC8-9C4A-B4E8-B63C962C64F8}" destId="{0B1A478D-C929-4B8D-8C55-DBD98AD384D9}" srcOrd="11" destOrd="0" presId="urn:microsoft.com/office/officeart/2005/8/layout/radial1"/>
    <dgm:cxn modelId="{6D7A0C70-C808-4359-B696-D2DF2B660074}" type="presParOf" srcId="{0B1A478D-C929-4B8D-8C55-DBD98AD384D9}" destId="{3198107D-E06C-4F50-9936-ECD0B96942C2}" srcOrd="0" destOrd="0" presId="urn:microsoft.com/office/officeart/2005/8/layout/radial1"/>
    <dgm:cxn modelId="{6642D75A-7079-4435-8D86-F9D820602077}" type="presParOf" srcId="{31F16129-0CC8-9C4A-B4E8-B63C962C64F8}" destId="{37118DB8-5C7C-4B41-97AF-D2A2553362FB}" srcOrd="12" destOrd="0" presId="urn:microsoft.com/office/officeart/2005/8/layout/radial1"/>
    <dgm:cxn modelId="{7B9D6231-4445-4A47-90B7-2EA8088B8ED1}" type="presParOf" srcId="{31F16129-0CC8-9C4A-B4E8-B63C962C64F8}" destId="{11EB1C63-9875-4E49-B468-ABE1B96C95F7}" srcOrd="13" destOrd="0" presId="urn:microsoft.com/office/officeart/2005/8/layout/radial1"/>
    <dgm:cxn modelId="{A7439459-A929-4981-8D4F-4AEEB363F22F}" type="presParOf" srcId="{11EB1C63-9875-4E49-B468-ABE1B96C95F7}" destId="{E95C308E-0CE6-40EB-A5E4-B0E50889ADBC}" srcOrd="0" destOrd="0" presId="urn:microsoft.com/office/officeart/2005/8/layout/radial1"/>
    <dgm:cxn modelId="{6E39C7F6-22AE-44A4-93B0-4C4DC1CE91F9}" type="presParOf" srcId="{31F16129-0CC8-9C4A-B4E8-B63C962C64F8}" destId="{D41E153F-26E4-4E04-951D-A7F71B95760C}" srcOrd="14" destOrd="0" presId="urn:microsoft.com/office/officeart/2005/8/layout/radial1"/>
    <dgm:cxn modelId="{B4AF996B-816C-4ED7-BDD8-F1F76E1FE2B3}" type="presParOf" srcId="{31F16129-0CC8-9C4A-B4E8-B63C962C64F8}" destId="{D4612FAB-49A0-42B4-BCFC-2FF51D7493EE}" srcOrd="15" destOrd="0" presId="urn:microsoft.com/office/officeart/2005/8/layout/radial1"/>
    <dgm:cxn modelId="{87BD0CDF-868D-4DD3-9FB2-FA785A1A4EBA}" type="presParOf" srcId="{D4612FAB-49A0-42B4-BCFC-2FF51D7493EE}" destId="{E87B9216-6BA2-4FEB-A893-B5EFB9F18B76}" srcOrd="0" destOrd="0" presId="urn:microsoft.com/office/officeart/2005/8/layout/radial1"/>
    <dgm:cxn modelId="{9E3C1D36-9EB4-4844-BC20-6288EA5B13EA}" type="presParOf" srcId="{31F16129-0CC8-9C4A-B4E8-B63C962C64F8}" destId="{B86A3D4F-8D1A-4534-8794-0FF8F8C4D050}" srcOrd="16"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C5F9E4-F184-6942-8DD5-0D4ACDA57DBA}">
      <dsp:nvSpPr>
        <dsp:cNvPr id="0" name=""/>
        <dsp:cNvSpPr/>
      </dsp:nvSpPr>
      <dsp:spPr>
        <a:xfrm>
          <a:off x="-5135442" y="-786990"/>
          <a:ext cx="6118113" cy="6118113"/>
        </a:xfrm>
        <a:prstGeom prst="blockArc">
          <a:avLst>
            <a:gd name="adj1" fmla="val 18900000"/>
            <a:gd name="adj2" fmla="val 2700000"/>
            <a:gd name="adj3" fmla="val 353"/>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1683DA0-5399-3B4D-AD84-B4F87F631B7C}">
      <dsp:nvSpPr>
        <dsp:cNvPr id="0" name=""/>
        <dsp:cNvSpPr/>
      </dsp:nvSpPr>
      <dsp:spPr>
        <a:xfrm>
          <a:off x="318770" y="206576"/>
          <a:ext cx="4827273" cy="41297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7796" tIns="38100" rIns="38100" bIns="38100" numCol="1" spcCol="1270" anchor="ctr" anchorCtr="0">
          <a:noAutofit/>
        </a:bodyPr>
        <a:lstStyle/>
        <a:p>
          <a:pPr lvl="0" algn="l" defTabSz="666750">
            <a:lnSpc>
              <a:spcPct val="90000"/>
            </a:lnSpc>
            <a:spcBef>
              <a:spcPct val="0"/>
            </a:spcBef>
            <a:spcAft>
              <a:spcPct val="35000"/>
            </a:spcAft>
            <a:buNone/>
          </a:pPr>
          <a:r>
            <a:rPr lang="en-US" sz="1500" kern="1200" dirty="0"/>
            <a:t>Vocabulary</a:t>
          </a:r>
          <a:r>
            <a:rPr lang="ka-GE" sz="1500" kern="1200" dirty="0"/>
            <a:t> - ლექსიკა</a:t>
          </a:r>
          <a:endParaRPr lang="en-US" sz="1500" kern="1200" dirty="0"/>
        </a:p>
      </dsp:txBody>
      <dsp:txXfrm>
        <a:off x="318770" y="206576"/>
        <a:ext cx="4827273" cy="412970"/>
      </dsp:txXfrm>
    </dsp:sp>
    <dsp:sp modelId="{377382CD-1E73-FA48-BC57-ACD20D62240A}">
      <dsp:nvSpPr>
        <dsp:cNvPr id="0" name=""/>
        <dsp:cNvSpPr/>
      </dsp:nvSpPr>
      <dsp:spPr>
        <a:xfrm>
          <a:off x="60664" y="154954"/>
          <a:ext cx="516213" cy="51621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83FD19F-5C7A-994E-80CC-C0F2B9457EB3}">
      <dsp:nvSpPr>
        <dsp:cNvPr id="0" name=""/>
        <dsp:cNvSpPr/>
      </dsp:nvSpPr>
      <dsp:spPr>
        <a:xfrm>
          <a:off x="692752" y="826395"/>
          <a:ext cx="4453291" cy="41297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7796" tIns="38100" rIns="38100" bIns="38100" numCol="1" spcCol="1270" anchor="ctr" anchorCtr="0">
          <a:noAutofit/>
        </a:bodyPr>
        <a:lstStyle/>
        <a:p>
          <a:pPr lvl="0" algn="l" defTabSz="666750">
            <a:lnSpc>
              <a:spcPct val="90000"/>
            </a:lnSpc>
            <a:spcBef>
              <a:spcPct val="0"/>
            </a:spcBef>
            <a:spcAft>
              <a:spcPct val="35000"/>
            </a:spcAft>
            <a:buNone/>
          </a:pPr>
          <a:r>
            <a:rPr lang="en-GB" sz="1500" kern="1200" dirty="0"/>
            <a:t>About the Author</a:t>
          </a:r>
          <a:r>
            <a:rPr lang="ka-GE" sz="1500" kern="1200" dirty="0"/>
            <a:t>- ავტორის შესახებ</a:t>
          </a:r>
          <a:endParaRPr lang="en-US" sz="1500" kern="1200" dirty="0"/>
        </a:p>
      </dsp:txBody>
      <dsp:txXfrm>
        <a:off x="692752" y="826395"/>
        <a:ext cx="4453291" cy="412970"/>
      </dsp:txXfrm>
    </dsp:sp>
    <dsp:sp modelId="{411DA598-002A-FF47-9531-75928444A383}">
      <dsp:nvSpPr>
        <dsp:cNvPr id="0" name=""/>
        <dsp:cNvSpPr/>
      </dsp:nvSpPr>
      <dsp:spPr>
        <a:xfrm>
          <a:off x="434646" y="774774"/>
          <a:ext cx="516213" cy="51621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74C2BE2-ED8E-FB48-B8FC-5533DA6B5E24}">
      <dsp:nvSpPr>
        <dsp:cNvPr id="0" name=""/>
        <dsp:cNvSpPr/>
      </dsp:nvSpPr>
      <dsp:spPr>
        <a:xfrm>
          <a:off x="897693" y="1445761"/>
          <a:ext cx="4248351" cy="41297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7796" tIns="38100" rIns="38100" bIns="38100" numCol="1" spcCol="1270" anchor="ctr" anchorCtr="0">
          <a:noAutofit/>
        </a:bodyPr>
        <a:lstStyle/>
        <a:p>
          <a:pPr lvl="0" algn="l" defTabSz="666750">
            <a:lnSpc>
              <a:spcPct val="90000"/>
            </a:lnSpc>
            <a:spcBef>
              <a:spcPct val="0"/>
            </a:spcBef>
            <a:spcAft>
              <a:spcPct val="35000"/>
            </a:spcAft>
            <a:buNone/>
          </a:pPr>
          <a:r>
            <a:rPr lang="en-US" sz="1500" kern="1200" dirty="0"/>
            <a:t>Summary</a:t>
          </a:r>
          <a:r>
            <a:rPr lang="ka-GE" sz="1500" kern="1200" dirty="0"/>
            <a:t> - შინაარსი</a:t>
          </a:r>
          <a:endParaRPr lang="en-US" sz="1500" kern="1200" dirty="0"/>
        </a:p>
      </dsp:txBody>
      <dsp:txXfrm>
        <a:off x="897693" y="1445761"/>
        <a:ext cx="4248351" cy="412970"/>
      </dsp:txXfrm>
    </dsp:sp>
    <dsp:sp modelId="{5CEC9627-B2FE-2D42-9A6F-D0C848694378}">
      <dsp:nvSpPr>
        <dsp:cNvPr id="0" name=""/>
        <dsp:cNvSpPr/>
      </dsp:nvSpPr>
      <dsp:spPr>
        <a:xfrm>
          <a:off x="639586" y="1394139"/>
          <a:ext cx="516213" cy="51621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69041F9-5784-EB41-A518-97B7AEF0E3A7}">
      <dsp:nvSpPr>
        <dsp:cNvPr id="0" name=""/>
        <dsp:cNvSpPr/>
      </dsp:nvSpPr>
      <dsp:spPr>
        <a:xfrm>
          <a:off x="963128" y="2065580"/>
          <a:ext cx="4182916" cy="41297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7796" tIns="38100" rIns="38100" bIns="38100" numCol="1" spcCol="1270" anchor="ctr" anchorCtr="0">
          <a:noAutofit/>
        </a:bodyPr>
        <a:lstStyle/>
        <a:p>
          <a:pPr lvl="0" algn="l" defTabSz="666750">
            <a:lnSpc>
              <a:spcPct val="90000"/>
            </a:lnSpc>
            <a:spcBef>
              <a:spcPct val="0"/>
            </a:spcBef>
            <a:spcAft>
              <a:spcPct val="35000"/>
            </a:spcAft>
            <a:buNone/>
          </a:pPr>
          <a:r>
            <a:rPr lang="ka-GE" sz="1500" kern="1200" dirty="0">
              <a:cs typeface="Calibri" panose="020F0502020204030204" pitchFamily="34" charset="0"/>
            </a:rPr>
            <a:t>Characters - გმირები</a:t>
          </a:r>
          <a:endParaRPr lang="en-US" sz="1500" kern="1200" dirty="0">
            <a:latin typeface="Calibri" panose="020F0502020204030204" pitchFamily="34" charset="0"/>
            <a:cs typeface="Calibri" panose="020F0502020204030204" pitchFamily="34" charset="0"/>
          </a:endParaRPr>
        </a:p>
      </dsp:txBody>
      <dsp:txXfrm>
        <a:off x="963128" y="2065580"/>
        <a:ext cx="4182916" cy="412970"/>
      </dsp:txXfrm>
    </dsp:sp>
    <dsp:sp modelId="{3F768512-85FB-484A-9E22-7129A668D517}">
      <dsp:nvSpPr>
        <dsp:cNvPr id="0" name=""/>
        <dsp:cNvSpPr/>
      </dsp:nvSpPr>
      <dsp:spPr>
        <a:xfrm>
          <a:off x="705022" y="2013959"/>
          <a:ext cx="516213" cy="51621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7CCB5BE-9A75-4B43-838F-40EBA214A35B}">
      <dsp:nvSpPr>
        <dsp:cNvPr id="0" name=""/>
        <dsp:cNvSpPr/>
      </dsp:nvSpPr>
      <dsp:spPr>
        <a:xfrm>
          <a:off x="897693" y="2685400"/>
          <a:ext cx="4248351" cy="41297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7796" tIns="38100" rIns="38100" bIns="38100" numCol="1" spcCol="1270" anchor="ctr" anchorCtr="0">
          <a:noAutofit/>
        </a:bodyPr>
        <a:lstStyle/>
        <a:p>
          <a:pPr lvl="0" algn="l" defTabSz="666750">
            <a:lnSpc>
              <a:spcPct val="90000"/>
            </a:lnSpc>
            <a:spcBef>
              <a:spcPct val="0"/>
            </a:spcBef>
            <a:spcAft>
              <a:spcPct val="35000"/>
            </a:spcAft>
            <a:buNone/>
          </a:pPr>
          <a:r>
            <a:rPr lang="en-US" sz="1500" kern="1200" dirty="0"/>
            <a:t>Setting</a:t>
          </a:r>
          <a:r>
            <a:rPr lang="ka-GE" sz="1500" kern="1200" dirty="0"/>
            <a:t> - მოქმედების ადგილი და დრო</a:t>
          </a:r>
          <a:endParaRPr lang="en-US" sz="1500" kern="1200" dirty="0"/>
        </a:p>
      </dsp:txBody>
      <dsp:txXfrm>
        <a:off x="897693" y="2685400"/>
        <a:ext cx="4248351" cy="412970"/>
      </dsp:txXfrm>
    </dsp:sp>
    <dsp:sp modelId="{2B510BF3-E86F-184A-A47F-3B6C283103CC}">
      <dsp:nvSpPr>
        <dsp:cNvPr id="0" name=""/>
        <dsp:cNvSpPr/>
      </dsp:nvSpPr>
      <dsp:spPr>
        <a:xfrm>
          <a:off x="639586" y="2633778"/>
          <a:ext cx="516213" cy="51621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AEB00B7-6FA7-1144-B596-B99D5206419A}">
      <dsp:nvSpPr>
        <dsp:cNvPr id="0" name=""/>
        <dsp:cNvSpPr/>
      </dsp:nvSpPr>
      <dsp:spPr>
        <a:xfrm>
          <a:off x="692752" y="3304765"/>
          <a:ext cx="4453291" cy="41297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7796" tIns="38100" rIns="38100" bIns="38100" numCol="1" spcCol="1270" anchor="ctr" anchorCtr="0">
          <a:noAutofit/>
        </a:bodyPr>
        <a:lstStyle/>
        <a:p>
          <a:pPr lvl="0" algn="l" defTabSz="666750">
            <a:lnSpc>
              <a:spcPct val="90000"/>
            </a:lnSpc>
            <a:spcBef>
              <a:spcPct val="0"/>
            </a:spcBef>
            <a:spcAft>
              <a:spcPct val="35000"/>
            </a:spcAft>
            <a:buNone/>
          </a:pPr>
          <a:r>
            <a:rPr lang="en-US" sz="1500" kern="1200" dirty="0">
              <a:latin typeface="+mn-lt"/>
            </a:rPr>
            <a:t>Main </a:t>
          </a:r>
          <a:r>
            <a:rPr lang="ka-GE" sz="1500" kern="1200" dirty="0">
              <a:latin typeface="+mn-lt"/>
            </a:rPr>
            <a:t>themes</a:t>
          </a:r>
          <a:r>
            <a:rPr lang="ka-GE" sz="1500" kern="1200" dirty="0"/>
            <a:t> - მთავარი თემები</a:t>
          </a:r>
          <a:endParaRPr lang="en-US" sz="1500" kern="1200" dirty="0"/>
        </a:p>
      </dsp:txBody>
      <dsp:txXfrm>
        <a:off x="692752" y="3304765"/>
        <a:ext cx="4453291" cy="412970"/>
      </dsp:txXfrm>
    </dsp:sp>
    <dsp:sp modelId="{8FDE6AB9-492F-D94A-B065-ABF11C83471E}">
      <dsp:nvSpPr>
        <dsp:cNvPr id="0" name=""/>
        <dsp:cNvSpPr/>
      </dsp:nvSpPr>
      <dsp:spPr>
        <a:xfrm>
          <a:off x="434646" y="3253144"/>
          <a:ext cx="516213" cy="51621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8E8F943-0742-FA48-93D2-75E897AEF673}">
      <dsp:nvSpPr>
        <dsp:cNvPr id="0" name=""/>
        <dsp:cNvSpPr/>
      </dsp:nvSpPr>
      <dsp:spPr>
        <a:xfrm>
          <a:off x="318770" y="3924585"/>
          <a:ext cx="4827273" cy="41297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7796" tIns="38100" rIns="38100" bIns="38100" numCol="1" spcCol="1270" anchor="ctr" anchorCtr="0">
          <a:noAutofit/>
        </a:bodyPr>
        <a:lstStyle/>
        <a:p>
          <a:pPr lvl="0" algn="l" defTabSz="666750">
            <a:lnSpc>
              <a:spcPct val="90000"/>
            </a:lnSpc>
            <a:spcBef>
              <a:spcPct val="0"/>
            </a:spcBef>
            <a:spcAft>
              <a:spcPct val="35000"/>
            </a:spcAft>
            <a:buNone/>
          </a:pPr>
          <a:r>
            <a:rPr lang="en-US" sz="1500" kern="1200" dirty="0"/>
            <a:t>Conclusion and Homework</a:t>
          </a:r>
          <a:r>
            <a:rPr lang="ka-GE" sz="1500" kern="1200" dirty="0"/>
            <a:t> - შეჯამება და დავალება</a:t>
          </a:r>
          <a:endParaRPr lang="en-US" sz="1500" kern="1200" dirty="0"/>
        </a:p>
      </dsp:txBody>
      <dsp:txXfrm>
        <a:off x="318770" y="3924585"/>
        <a:ext cx="4827273" cy="412970"/>
      </dsp:txXfrm>
    </dsp:sp>
    <dsp:sp modelId="{23647887-052A-044D-A3F1-E205E9BB6589}">
      <dsp:nvSpPr>
        <dsp:cNvPr id="0" name=""/>
        <dsp:cNvSpPr/>
      </dsp:nvSpPr>
      <dsp:spPr>
        <a:xfrm>
          <a:off x="60664" y="3872963"/>
          <a:ext cx="516213" cy="51621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E30B2C-2573-7B47-8F95-EBE86248F25B}">
      <dsp:nvSpPr>
        <dsp:cNvPr id="0" name=""/>
        <dsp:cNvSpPr/>
      </dsp:nvSpPr>
      <dsp:spPr>
        <a:xfrm>
          <a:off x="3807329" y="1919356"/>
          <a:ext cx="1485865" cy="150515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latin typeface="+mj-lt"/>
            </a:rPr>
            <a:t>Vocabulary</a:t>
          </a:r>
          <a:endParaRPr lang="en-US" sz="1700" kern="1200" dirty="0">
            <a:latin typeface="+mj-lt"/>
          </a:endParaRPr>
        </a:p>
        <a:p>
          <a:pPr lvl="0" algn="ctr" defTabSz="755650">
            <a:lnSpc>
              <a:spcPct val="90000"/>
            </a:lnSpc>
            <a:spcBef>
              <a:spcPct val="0"/>
            </a:spcBef>
            <a:spcAft>
              <a:spcPct val="35000"/>
            </a:spcAft>
          </a:pPr>
          <a:r>
            <a:rPr lang="ka-GE" sz="1700" kern="1200" dirty="0">
              <a:latin typeface="+mj-lt"/>
            </a:rPr>
            <a:t>ლექსიკა</a:t>
          </a:r>
        </a:p>
      </dsp:txBody>
      <dsp:txXfrm>
        <a:off x="4024929" y="2139781"/>
        <a:ext cx="1050665" cy="1064305"/>
      </dsp:txXfrm>
    </dsp:sp>
    <dsp:sp modelId="{B9A95E8E-6E90-44AE-B6F0-582FC19101EA}">
      <dsp:nvSpPr>
        <dsp:cNvPr id="0" name=""/>
        <dsp:cNvSpPr/>
      </dsp:nvSpPr>
      <dsp:spPr>
        <a:xfrm rot="16200000">
          <a:off x="4203280" y="1560624"/>
          <a:ext cx="693962" cy="23501"/>
        </a:xfrm>
        <a:custGeom>
          <a:avLst/>
          <a:gdLst/>
          <a:ahLst/>
          <a:cxnLst/>
          <a:rect l="0" t="0" r="0" b="0"/>
          <a:pathLst>
            <a:path>
              <a:moveTo>
                <a:pt x="0" y="11750"/>
              </a:moveTo>
              <a:lnTo>
                <a:pt x="693962" y="1175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532912" y="1555026"/>
        <a:ext cx="34698" cy="34698"/>
      </dsp:txXfrm>
    </dsp:sp>
    <dsp:sp modelId="{60CA6584-FB95-416B-AC47-B171AC9DC8F6}">
      <dsp:nvSpPr>
        <dsp:cNvPr id="0" name=""/>
        <dsp:cNvSpPr/>
      </dsp:nvSpPr>
      <dsp:spPr>
        <a:xfrm>
          <a:off x="3948175" y="21221"/>
          <a:ext cx="1204172" cy="120417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a:t>interval</a:t>
          </a:r>
        </a:p>
        <a:p>
          <a:pPr lvl="0" algn="ctr" defTabSz="800100">
            <a:lnSpc>
              <a:spcPct val="90000"/>
            </a:lnSpc>
            <a:spcBef>
              <a:spcPct val="0"/>
            </a:spcBef>
            <a:spcAft>
              <a:spcPct val="35000"/>
            </a:spcAft>
          </a:pPr>
          <a:r>
            <a:rPr lang="en-US" sz="1800" kern="1200" dirty="0">
              <a:latin typeface="+mn-lt"/>
            </a:rPr>
            <a:t>(n.)</a:t>
          </a:r>
        </a:p>
      </dsp:txBody>
      <dsp:txXfrm>
        <a:off x="4124522" y="197568"/>
        <a:ext cx="851478" cy="851478"/>
      </dsp:txXfrm>
    </dsp:sp>
    <dsp:sp modelId="{79CCF70B-B7B2-4330-95B9-A52A5E6F8B08}">
      <dsp:nvSpPr>
        <dsp:cNvPr id="0" name=""/>
        <dsp:cNvSpPr/>
      </dsp:nvSpPr>
      <dsp:spPr>
        <a:xfrm rot="19445576">
          <a:off x="4963910" y="1633840"/>
          <a:ext cx="2007639" cy="23501"/>
        </a:xfrm>
        <a:custGeom>
          <a:avLst/>
          <a:gdLst/>
          <a:ahLst/>
          <a:cxnLst/>
          <a:rect l="0" t="0" r="0" b="0"/>
          <a:pathLst>
            <a:path>
              <a:moveTo>
                <a:pt x="0" y="11750"/>
              </a:moveTo>
              <a:lnTo>
                <a:pt x="2007639" y="1175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a:p>
      </dsp:txBody>
      <dsp:txXfrm>
        <a:off x="5917539" y="1595400"/>
        <a:ext cx="100381" cy="100381"/>
      </dsp:txXfrm>
    </dsp:sp>
    <dsp:sp modelId="{8AD78741-3BC3-458E-8A9A-DAB0A9FDFE23}">
      <dsp:nvSpPr>
        <dsp:cNvPr id="0" name=""/>
        <dsp:cNvSpPr/>
      </dsp:nvSpPr>
      <dsp:spPr>
        <a:xfrm>
          <a:off x="6578408" y="46969"/>
          <a:ext cx="1531250" cy="120417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a:t>to make a fool of </a:t>
          </a:r>
        </a:p>
        <a:p>
          <a:pPr lvl="0" algn="ctr" defTabSz="800100">
            <a:lnSpc>
              <a:spcPct val="90000"/>
            </a:lnSpc>
            <a:spcBef>
              <a:spcPct val="0"/>
            </a:spcBef>
            <a:spcAft>
              <a:spcPct val="35000"/>
            </a:spcAft>
          </a:pPr>
          <a:r>
            <a:rPr lang="en-US" sz="1800" kern="1200" dirty="0">
              <a:latin typeface="+mn-lt"/>
            </a:rPr>
            <a:t>(phr.)</a:t>
          </a:r>
        </a:p>
      </dsp:txBody>
      <dsp:txXfrm>
        <a:off x="6802654" y="223316"/>
        <a:ext cx="1082758" cy="851478"/>
      </dsp:txXfrm>
    </dsp:sp>
    <dsp:sp modelId="{C455CC8C-6CE2-4876-8AF7-933EAB8950E9}">
      <dsp:nvSpPr>
        <dsp:cNvPr id="0" name=""/>
        <dsp:cNvSpPr/>
      </dsp:nvSpPr>
      <dsp:spPr>
        <a:xfrm rot="21381084">
          <a:off x="5290333" y="2569161"/>
          <a:ext cx="1374741" cy="23501"/>
        </a:xfrm>
        <a:custGeom>
          <a:avLst/>
          <a:gdLst/>
          <a:ahLst/>
          <a:cxnLst/>
          <a:rect l="0" t="0" r="0" b="0"/>
          <a:pathLst>
            <a:path>
              <a:moveTo>
                <a:pt x="0" y="11750"/>
              </a:moveTo>
              <a:lnTo>
                <a:pt x="1374741" y="1175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943335" y="2546543"/>
        <a:ext cx="68737" cy="68737"/>
      </dsp:txXfrm>
    </dsp:sp>
    <dsp:sp modelId="{14FED8F7-C96E-4157-AE78-8507ED613C46}">
      <dsp:nvSpPr>
        <dsp:cNvPr id="0" name=""/>
        <dsp:cNvSpPr/>
      </dsp:nvSpPr>
      <dsp:spPr>
        <a:xfrm>
          <a:off x="6661161" y="1886321"/>
          <a:ext cx="1534417" cy="120417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a:t>to cause mischief</a:t>
          </a:r>
        </a:p>
        <a:p>
          <a:pPr lvl="0" algn="ctr" defTabSz="800100">
            <a:lnSpc>
              <a:spcPct val="90000"/>
            </a:lnSpc>
            <a:spcBef>
              <a:spcPct val="0"/>
            </a:spcBef>
            <a:spcAft>
              <a:spcPct val="35000"/>
            </a:spcAft>
          </a:pPr>
          <a:r>
            <a:rPr lang="en-US" sz="1800" kern="1200" dirty="0"/>
            <a:t>(phr.) </a:t>
          </a:r>
          <a:endParaRPr lang="en-US" sz="1800" kern="1200" dirty="0">
            <a:latin typeface="+mn-lt"/>
          </a:endParaRPr>
        </a:p>
      </dsp:txBody>
      <dsp:txXfrm>
        <a:off x="6885871" y="2062668"/>
        <a:ext cx="1084997" cy="851478"/>
      </dsp:txXfrm>
    </dsp:sp>
    <dsp:sp modelId="{7FD80FC6-6F90-4979-BC08-4533BCEA0C4A}">
      <dsp:nvSpPr>
        <dsp:cNvPr id="0" name=""/>
        <dsp:cNvSpPr/>
      </dsp:nvSpPr>
      <dsp:spPr>
        <a:xfrm rot="1804045">
          <a:off x="5068051" y="3507341"/>
          <a:ext cx="1891103" cy="23501"/>
        </a:xfrm>
        <a:custGeom>
          <a:avLst/>
          <a:gdLst/>
          <a:ahLst/>
          <a:cxnLst/>
          <a:rect l="0" t="0" r="0" b="0"/>
          <a:pathLst>
            <a:path>
              <a:moveTo>
                <a:pt x="0" y="11750"/>
              </a:moveTo>
              <a:lnTo>
                <a:pt x="1891103" y="1175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a:off x="5966325" y="3471814"/>
        <a:ext cx="94555" cy="94555"/>
      </dsp:txXfrm>
    </dsp:sp>
    <dsp:sp modelId="{97AC90F4-D3E1-4720-BB64-3FFA7FF91885}">
      <dsp:nvSpPr>
        <dsp:cNvPr id="0" name=""/>
        <dsp:cNvSpPr/>
      </dsp:nvSpPr>
      <dsp:spPr>
        <a:xfrm>
          <a:off x="6709169" y="3739199"/>
          <a:ext cx="1392770" cy="117144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a:t>on purpose</a:t>
          </a:r>
        </a:p>
        <a:p>
          <a:pPr lvl="0" algn="ctr" defTabSz="800100">
            <a:lnSpc>
              <a:spcPct val="90000"/>
            </a:lnSpc>
            <a:spcBef>
              <a:spcPct val="0"/>
            </a:spcBef>
            <a:spcAft>
              <a:spcPct val="35000"/>
            </a:spcAft>
          </a:pPr>
          <a:r>
            <a:rPr lang="en-US" sz="1800" kern="1200" dirty="0"/>
            <a:t>(phr.) </a:t>
          </a:r>
          <a:endParaRPr lang="en-US" sz="1800" kern="1200" dirty="0">
            <a:latin typeface="+mn-lt"/>
          </a:endParaRPr>
        </a:p>
      </dsp:txBody>
      <dsp:txXfrm>
        <a:off x="6913135" y="3910753"/>
        <a:ext cx="984838" cy="828335"/>
      </dsp:txXfrm>
    </dsp:sp>
    <dsp:sp modelId="{590263F0-6B47-4D81-ADFB-30DE3EA68C42}">
      <dsp:nvSpPr>
        <dsp:cNvPr id="0" name=""/>
        <dsp:cNvSpPr/>
      </dsp:nvSpPr>
      <dsp:spPr>
        <a:xfrm rot="5411110">
          <a:off x="4401902" y="3558214"/>
          <a:ext cx="290914" cy="23501"/>
        </a:xfrm>
        <a:custGeom>
          <a:avLst/>
          <a:gdLst/>
          <a:ahLst/>
          <a:cxnLst/>
          <a:rect l="0" t="0" r="0" b="0"/>
          <a:pathLst>
            <a:path>
              <a:moveTo>
                <a:pt x="0" y="11750"/>
              </a:moveTo>
              <a:lnTo>
                <a:pt x="290914" y="1175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4540086" y="3562692"/>
        <a:ext cx="14545" cy="14545"/>
      </dsp:txXfrm>
    </dsp:sp>
    <dsp:sp modelId="{7E41AABE-D5ED-472C-B971-FEDB7103D646}">
      <dsp:nvSpPr>
        <dsp:cNvPr id="0" name=""/>
        <dsp:cNvSpPr/>
      </dsp:nvSpPr>
      <dsp:spPr>
        <a:xfrm>
          <a:off x="3810518" y="3715419"/>
          <a:ext cx="1468850" cy="120417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a:t>applause</a:t>
          </a:r>
        </a:p>
        <a:p>
          <a:pPr lvl="0" algn="ctr" defTabSz="800100">
            <a:lnSpc>
              <a:spcPct val="90000"/>
            </a:lnSpc>
            <a:spcBef>
              <a:spcPct val="0"/>
            </a:spcBef>
            <a:spcAft>
              <a:spcPct val="35000"/>
            </a:spcAft>
          </a:pPr>
          <a:r>
            <a:rPr lang="en-US" sz="1800" kern="1200" dirty="0" smtClean="0">
              <a:latin typeface="+mn-lt"/>
            </a:rPr>
            <a:t>(n.)</a:t>
          </a:r>
          <a:endParaRPr lang="en-US" sz="1800" kern="1200" dirty="0">
            <a:latin typeface="+mn-lt"/>
          </a:endParaRPr>
        </a:p>
      </dsp:txBody>
      <dsp:txXfrm>
        <a:off x="4025626" y="3891766"/>
        <a:ext cx="1038634" cy="851478"/>
      </dsp:txXfrm>
    </dsp:sp>
    <dsp:sp modelId="{0B1A478D-C929-4B8D-8C55-DBD98AD384D9}">
      <dsp:nvSpPr>
        <dsp:cNvPr id="0" name=""/>
        <dsp:cNvSpPr/>
      </dsp:nvSpPr>
      <dsp:spPr>
        <a:xfrm rot="9000531">
          <a:off x="2030904" y="3534677"/>
          <a:ext cx="2008297" cy="23501"/>
        </a:xfrm>
        <a:custGeom>
          <a:avLst/>
          <a:gdLst/>
          <a:ahLst/>
          <a:cxnLst/>
          <a:rect l="0" t="0" r="0" b="0"/>
          <a:pathLst>
            <a:path>
              <a:moveTo>
                <a:pt x="0" y="11750"/>
              </a:moveTo>
              <a:lnTo>
                <a:pt x="2008297" y="1175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a:p>
      </dsp:txBody>
      <dsp:txXfrm rot="10800000">
        <a:off x="2984845" y="3496221"/>
        <a:ext cx="100414" cy="100414"/>
      </dsp:txXfrm>
    </dsp:sp>
    <dsp:sp modelId="{37118DB8-5C7C-4B41-97AF-D2A2553362FB}">
      <dsp:nvSpPr>
        <dsp:cNvPr id="0" name=""/>
        <dsp:cNvSpPr/>
      </dsp:nvSpPr>
      <dsp:spPr>
        <a:xfrm>
          <a:off x="1041802" y="3747244"/>
          <a:ext cx="1204172" cy="120417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a:t>nun</a:t>
          </a:r>
        </a:p>
        <a:p>
          <a:pPr lvl="0" algn="ctr" defTabSz="800100">
            <a:lnSpc>
              <a:spcPct val="90000"/>
            </a:lnSpc>
            <a:spcBef>
              <a:spcPct val="0"/>
            </a:spcBef>
            <a:spcAft>
              <a:spcPct val="35000"/>
            </a:spcAft>
          </a:pPr>
          <a:r>
            <a:rPr lang="en-US" sz="1800" kern="1200" dirty="0">
              <a:latin typeface="+mn-lt"/>
            </a:rPr>
            <a:t>(n.)</a:t>
          </a:r>
        </a:p>
      </dsp:txBody>
      <dsp:txXfrm>
        <a:off x="1218149" y="3923591"/>
        <a:ext cx="851478" cy="851478"/>
      </dsp:txXfrm>
    </dsp:sp>
    <dsp:sp modelId="{11EB1C63-9875-4E49-B468-ABE1B96C95F7}">
      <dsp:nvSpPr>
        <dsp:cNvPr id="0" name=""/>
        <dsp:cNvSpPr/>
      </dsp:nvSpPr>
      <dsp:spPr>
        <a:xfrm rot="10882876">
          <a:off x="2183535" y="2622698"/>
          <a:ext cx="1624240" cy="23501"/>
        </a:xfrm>
        <a:custGeom>
          <a:avLst/>
          <a:gdLst/>
          <a:ahLst/>
          <a:cxnLst/>
          <a:rect l="0" t="0" r="0" b="0"/>
          <a:pathLst>
            <a:path>
              <a:moveTo>
                <a:pt x="0" y="11750"/>
              </a:moveTo>
              <a:lnTo>
                <a:pt x="1624240" y="1175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955049" y="2593843"/>
        <a:ext cx="81212" cy="81212"/>
      </dsp:txXfrm>
    </dsp:sp>
    <dsp:sp modelId="{D41E153F-26E4-4E04-951D-A7F71B95760C}">
      <dsp:nvSpPr>
        <dsp:cNvPr id="0" name=""/>
        <dsp:cNvSpPr/>
      </dsp:nvSpPr>
      <dsp:spPr>
        <a:xfrm>
          <a:off x="894326" y="2064737"/>
          <a:ext cx="1289717" cy="106918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a:t>to beg</a:t>
          </a:r>
        </a:p>
        <a:p>
          <a:pPr lvl="0" algn="ctr" defTabSz="800100">
            <a:lnSpc>
              <a:spcPct val="90000"/>
            </a:lnSpc>
            <a:spcBef>
              <a:spcPct val="0"/>
            </a:spcBef>
            <a:spcAft>
              <a:spcPct val="35000"/>
            </a:spcAft>
          </a:pPr>
          <a:r>
            <a:rPr lang="en-US" sz="1800" kern="1200" dirty="0"/>
            <a:t>(v.) </a:t>
          </a:r>
          <a:endParaRPr lang="en-US" sz="1800" kern="1200" dirty="0">
            <a:latin typeface="+mn-lt"/>
          </a:endParaRPr>
        </a:p>
      </dsp:txBody>
      <dsp:txXfrm>
        <a:off x="1083201" y="2221316"/>
        <a:ext cx="911967" cy="756027"/>
      </dsp:txXfrm>
    </dsp:sp>
    <dsp:sp modelId="{D4612FAB-49A0-42B4-BCFC-2FF51D7493EE}">
      <dsp:nvSpPr>
        <dsp:cNvPr id="0" name=""/>
        <dsp:cNvSpPr/>
      </dsp:nvSpPr>
      <dsp:spPr>
        <a:xfrm rot="12772688">
          <a:off x="1790453" y="1625848"/>
          <a:ext cx="2319259" cy="23501"/>
        </a:xfrm>
        <a:custGeom>
          <a:avLst/>
          <a:gdLst/>
          <a:ahLst/>
          <a:cxnLst/>
          <a:rect l="0" t="0" r="0" b="0"/>
          <a:pathLst>
            <a:path>
              <a:moveTo>
                <a:pt x="0" y="11750"/>
              </a:moveTo>
              <a:lnTo>
                <a:pt x="2319259" y="1175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US" sz="800" kern="1200"/>
        </a:p>
      </dsp:txBody>
      <dsp:txXfrm rot="10800000">
        <a:off x="2892102" y="1579617"/>
        <a:ext cx="115962" cy="115962"/>
      </dsp:txXfrm>
    </dsp:sp>
    <dsp:sp modelId="{B86A3D4F-8D1A-4534-8794-0FF8F8C4D050}">
      <dsp:nvSpPr>
        <dsp:cNvPr id="0" name=""/>
        <dsp:cNvSpPr/>
      </dsp:nvSpPr>
      <dsp:spPr>
        <a:xfrm>
          <a:off x="868459" y="79158"/>
          <a:ext cx="1204172" cy="120417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a:t>spell</a:t>
          </a:r>
        </a:p>
        <a:p>
          <a:pPr lvl="0" algn="ctr" defTabSz="800100">
            <a:lnSpc>
              <a:spcPct val="90000"/>
            </a:lnSpc>
            <a:spcBef>
              <a:spcPct val="0"/>
            </a:spcBef>
            <a:spcAft>
              <a:spcPct val="35000"/>
            </a:spcAft>
          </a:pPr>
          <a:r>
            <a:rPr lang="en-US" sz="1800" kern="1200" dirty="0">
              <a:latin typeface="+mn-lt"/>
            </a:rPr>
            <a:t>(n.)</a:t>
          </a:r>
        </a:p>
      </dsp:txBody>
      <dsp:txXfrm>
        <a:off x="1044806" y="255505"/>
        <a:ext cx="851478" cy="85147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F63EE3-A8BB-6A47-B7EB-61C4F0991E5B}">
      <dsp:nvSpPr>
        <dsp:cNvPr id="0" name=""/>
        <dsp:cNvSpPr/>
      </dsp:nvSpPr>
      <dsp:spPr>
        <a:xfrm>
          <a:off x="3444594" y="843"/>
          <a:ext cx="1572015" cy="157201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a:t>Author</a:t>
          </a:r>
        </a:p>
      </dsp:txBody>
      <dsp:txXfrm>
        <a:off x="3674810" y="231059"/>
        <a:ext cx="1111583" cy="1111583"/>
      </dsp:txXfrm>
    </dsp:sp>
    <dsp:sp modelId="{DB5CCCA1-D6B9-1948-9989-9FFA7D5C769F}">
      <dsp:nvSpPr>
        <dsp:cNvPr id="0" name=""/>
        <dsp:cNvSpPr/>
      </dsp:nvSpPr>
      <dsp:spPr>
        <a:xfrm rot="2160000">
          <a:off x="4966787" y="1208041"/>
          <a:ext cx="417313" cy="53055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4978742" y="1277358"/>
        <a:ext cx="292119" cy="318333"/>
      </dsp:txXfrm>
    </dsp:sp>
    <dsp:sp modelId="{230B3DC8-9107-5948-831C-6BADF7207648}">
      <dsp:nvSpPr>
        <dsp:cNvPr id="0" name=""/>
        <dsp:cNvSpPr/>
      </dsp:nvSpPr>
      <dsp:spPr>
        <a:xfrm>
          <a:off x="5353389" y="1387663"/>
          <a:ext cx="1572015" cy="157201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a:t>Summary</a:t>
          </a:r>
        </a:p>
      </dsp:txBody>
      <dsp:txXfrm>
        <a:off x="5583605" y="1617879"/>
        <a:ext cx="1111583" cy="1111583"/>
      </dsp:txXfrm>
    </dsp:sp>
    <dsp:sp modelId="{B551E777-6A35-164B-B066-DE336C9ABA09}">
      <dsp:nvSpPr>
        <dsp:cNvPr id="0" name=""/>
        <dsp:cNvSpPr/>
      </dsp:nvSpPr>
      <dsp:spPr>
        <a:xfrm rot="6480000">
          <a:off x="5569842" y="3019123"/>
          <a:ext cx="417313" cy="53055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rot="10800000">
        <a:off x="5651783" y="3065701"/>
        <a:ext cx="292119" cy="318333"/>
      </dsp:txXfrm>
    </dsp:sp>
    <dsp:sp modelId="{C9F5D55E-A854-074F-A14E-1E47DC7F6F27}">
      <dsp:nvSpPr>
        <dsp:cNvPr id="0" name=""/>
        <dsp:cNvSpPr/>
      </dsp:nvSpPr>
      <dsp:spPr>
        <a:xfrm>
          <a:off x="4624294" y="3631587"/>
          <a:ext cx="1572015" cy="157201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a:t>Characters</a:t>
          </a:r>
        </a:p>
      </dsp:txBody>
      <dsp:txXfrm>
        <a:off x="4854510" y="3861803"/>
        <a:ext cx="1111583" cy="1111583"/>
      </dsp:txXfrm>
    </dsp:sp>
    <dsp:sp modelId="{187CC380-E1DB-774C-8799-4A4F597A41AF}">
      <dsp:nvSpPr>
        <dsp:cNvPr id="0" name=""/>
        <dsp:cNvSpPr/>
      </dsp:nvSpPr>
      <dsp:spPr>
        <a:xfrm rot="10800000">
          <a:off x="4033755" y="4152317"/>
          <a:ext cx="417313" cy="53055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rot="10800000">
        <a:off x="4158949" y="4258428"/>
        <a:ext cx="292119" cy="318333"/>
      </dsp:txXfrm>
    </dsp:sp>
    <dsp:sp modelId="{A769E5A0-BAE1-1C4D-818A-6AD61DEAD5F7}">
      <dsp:nvSpPr>
        <dsp:cNvPr id="0" name=""/>
        <dsp:cNvSpPr/>
      </dsp:nvSpPr>
      <dsp:spPr>
        <a:xfrm>
          <a:off x="2264893" y="3631587"/>
          <a:ext cx="1572015" cy="157201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a:t>Setting</a:t>
          </a:r>
        </a:p>
      </dsp:txBody>
      <dsp:txXfrm>
        <a:off x="2495109" y="3861803"/>
        <a:ext cx="1111583" cy="1111583"/>
      </dsp:txXfrm>
    </dsp:sp>
    <dsp:sp modelId="{2C76AEB2-EFD1-4142-B9C3-F8FD63941A8C}">
      <dsp:nvSpPr>
        <dsp:cNvPr id="0" name=""/>
        <dsp:cNvSpPr/>
      </dsp:nvSpPr>
      <dsp:spPr>
        <a:xfrm rot="15120000">
          <a:off x="2481347" y="3041588"/>
          <a:ext cx="417313" cy="53055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rot="10800000">
        <a:off x="2563288" y="3207232"/>
        <a:ext cx="292119" cy="318333"/>
      </dsp:txXfrm>
    </dsp:sp>
    <dsp:sp modelId="{D5FC3538-A7E0-AD49-ABDF-8BF1C1E4A455}">
      <dsp:nvSpPr>
        <dsp:cNvPr id="0" name=""/>
        <dsp:cNvSpPr/>
      </dsp:nvSpPr>
      <dsp:spPr>
        <a:xfrm>
          <a:off x="1535799" y="1387663"/>
          <a:ext cx="1572015" cy="157201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a:t>Themes</a:t>
          </a:r>
        </a:p>
      </dsp:txBody>
      <dsp:txXfrm>
        <a:off x="1766015" y="1617879"/>
        <a:ext cx="1111583" cy="1111583"/>
      </dsp:txXfrm>
    </dsp:sp>
    <dsp:sp modelId="{C25A9A42-2F58-5C48-A907-7B73106014B5}">
      <dsp:nvSpPr>
        <dsp:cNvPr id="0" name=""/>
        <dsp:cNvSpPr/>
      </dsp:nvSpPr>
      <dsp:spPr>
        <a:xfrm rot="19440000">
          <a:off x="3057992" y="1221925"/>
          <a:ext cx="417313" cy="53055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3069947" y="1364830"/>
        <a:ext cx="292119" cy="31833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E30B2C-2573-7B47-8F95-EBE86248F25B}">
      <dsp:nvSpPr>
        <dsp:cNvPr id="0" name=""/>
        <dsp:cNvSpPr/>
      </dsp:nvSpPr>
      <dsp:spPr>
        <a:xfrm>
          <a:off x="3807329" y="1919356"/>
          <a:ext cx="1485865" cy="150515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latin typeface="+mj-lt"/>
            </a:rPr>
            <a:t>Vocabulary</a:t>
          </a:r>
          <a:endParaRPr lang="en-US" sz="1700" kern="1200" dirty="0">
            <a:latin typeface="+mj-lt"/>
          </a:endParaRPr>
        </a:p>
        <a:p>
          <a:pPr lvl="0" algn="ctr" defTabSz="755650">
            <a:lnSpc>
              <a:spcPct val="90000"/>
            </a:lnSpc>
            <a:spcBef>
              <a:spcPct val="0"/>
            </a:spcBef>
            <a:spcAft>
              <a:spcPct val="35000"/>
            </a:spcAft>
          </a:pPr>
          <a:r>
            <a:rPr lang="ka-GE" sz="1700" kern="1200" dirty="0">
              <a:latin typeface="+mj-lt"/>
            </a:rPr>
            <a:t>ლექსიკა</a:t>
          </a:r>
        </a:p>
      </dsp:txBody>
      <dsp:txXfrm>
        <a:off x="4024929" y="2139781"/>
        <a:ext cx="1050665" cy="1064305"/>
      </dsp:txXfrm>
    </dsp:sp>
    <dsp:sp modelId="{B9A95E8E-6E90-44AE-B6F0-582FC19101EA}">
      <dsp:nvSpPr>
        <dsp:cNvPr id="0" name=""/>
        <dsp:cNvSpPr/>
      </dsp:nvSpPr>
      <dsp:spPr>
        <a:xfrm rot="16200000">
          <a:off x="4203280" y="1560624"/>
          <a:ext cx="693962" cy="23501"/>
        </a:xfrm>
        <a:custGeom>
          <a:avLst/>
          <a:gdLst/>
          <a:ahLst/>
          <a:cxnLst/>
          <a:rect l="0" t="0" r="0" b="0"/>
          <a:pathLst>
            <a:path>
              <a:moveTo>
                <a:pt x="0" y="11750"/>
              </a:moveTo>
              <a:lnTo>
                <a:pt x="693962" y="1175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532912" y="1555026"/>
        <a:ext cx="34698" cy="34698"/>
      </dsp:txXfrm>
    </dsp:sp>
    <dsp:sp modelId="{60CA6584-FB95-416B-AC47-B171AC9DC8F6}">
      <dsp:nvSpPr>
        <dsp:cNvPr id="0" name=""/>
        <dsp:cNvSpPr/>
      </dsp:nvSpPr>
      <dsp:spPr>
        <a:xfrm>
          <a:off x="3948175" y="21221"/>
          <a:ext cx="1204172" cy="120417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a:t>interval</a:t>
          </a:r>
        </a:p>
        <a:p>
          <a:pPr lvl="0" algn="ctr" defTabSz="800100">
            <a:lnSpc>
              <a:spcPct val="90000"/>
            </a:lnSpc>
            <a:spcBef>
              <a:spcPct val="0"/>
            </a:spcBef>
            <a:spcAft>
              <a:spcPct val="35000"/>
            </a:spcAft>
          </a:pPr>
          <a:r>
            <a:rPr lang="en-US" sz="1800" kern="1200" dirty="0">
              <a:latin typeface="+mn-lt"/>
            </a:rPr>
            <a:t>(n.)</a:t>
          </a:r>
        </a:p>
      </dsp:txBody>
      <dsp:txXfrm>
        <a:off x="4124522" y="197568"/>
        <a:ext cx="851478" cy="851478"/>
      </dsp:txXfrm>
    </dsp:sp>
    <dsp:sp modelId="{79CCF70B-B7B2-4330-95B9-A52A5E6F8B08}">
      <dsp:nvSpPr>
        <dsp:cNvPr id="0" name=""/>
        <dsp:cNvSpPr/>
      </dsp:nvSpPr>
      <dsp:spPr>
        <a:xfrm rot="19445576">
          <a:off x="4963910" y="1633840"/>
          <a:ext cx="2007639" cy="23501"/>
        </a:xfrm>
        <a:custGeom>
          <a:avLst/>
          <a:gdLst/>
          <a:ahLst/>
          <a:cxnLst/>
          <a:rect l="0" t="0" r="0" b="0"/>
          <a:pathLst>
            <a:path>
              <a:moveTo>
                <a:pt x="0" y="11750"/>
              </a:moveTo>
              <a:lnTo>
                <a:pt x="2007639" y="1175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a:p>
      </dsp:txBody>
      <dsp:txXfrm>
        <a:off x="5917539" y="1595400"/>
        <a:ext cx="100381" cy="100381"/>
      </dsp:txXfrm>
    </dsp:sp>
    <dsp:sp modelId="{8AD78741-3BC3-458E-8A9A-DAB0A9FDFE23}">
      <dsp:nvSpPr>
        <dsp:cNvPr id="0" name=""/>
        <dsp:cNvSpPr/>
      </dsp:nvSpPr>
      <dsp:spPr>
        <a:xfrm>
          <a:off x="6578408" y="46969"/>
          <a:ext cx="1531250" cy="120417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a:t>to make a fool of </a:t>
          </a:r>
        </a:p>
        <a:p>
          <a:pPr lvl="0" algn="ctr" defTabSz="800100">
            <a:lnSpc>
              <a:spcPct val="90000"/>
            </a:lnSpc>
            <a:spcBef>
              <a:spcPct val="0"/>
            </a:spcBef>
            <a:spcAft>
              <a:spcPct val="35000"/>
            </a:spcAft>
          </a:pPr>
          <a:r>
            <a:rPr lang="en-US" sz="1800" kern="1200" dirty="0">
              <a:latin typeface="+mn-lt"/>
            </a:rPr>
            <a:t>(phr.)</a:t>
          </a:r>
        </a:p>
      </dsp:txBody>
      <dsp:txXfrm>
        <a:off x="6802654" y="223316"/>
        <a:ext cx="1082758" cy="851478"/>
      </dsp:txXfrm>
    </dsp:sp>
    <dsp:sp modelId="{C455CC8C-6CE2-4876-8AF7-933EAB8950E9}">
      <dsp:nvSpPr>
        <dsp:cNvPr id="0" name=""/>
        <dsp:cNvSpPr/>
      </dsp:nvSpPr>
      <dsp:spPr>
        <a:xfrm rot="21381084">
          <a:off x="5290333" y="2569161"/>
          <a:ext cx="1374741" cy="23501"/>
        </a:xfrm>
        <a:custGeom>
          <a:avLst/>
          <a:gdLst/>
          <a:ahLst/>
          <a:cxnLst/>
          <a:rect l="0" t="0" r="0" b="0"/>
          <a:pathLst>
            <a:path>
              <a:moveTo>
                <a:pt x="0" y="11750"/>
              </a:moveTo>
              <a:lnTo>
                <a:pt x="1374741" y="1175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943335" y="2546543"/>
        <a:ext cx="68737" cy="68737"/>
      </dsp:txXfrm>
    </dsp:sp>
    <dsp:sp modelId="{14FED8F7-C96E-4157-AE78-8507ED613C46}">
      <dsp:nvSpPr>
        <dsp:cNvPr id="0" name=""/>
        <dsp:cNvSpPr/>
      </dsp:nvSpPr>
      <dsp:spPr>
        <a:xfrm>
          <a:off x="6661161" y="1886321"/>
          <a:ext cx="1534417" cy="120417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a:t>to cause mischief</a:t>
          </a:r>
        </a:p>
        <a:p>
          <a:pPr lvl="0" algn="ctr" defTabSz="800100">
            <a:lnSpc>
              <a:spcPct val="90000"/>
            </a:lnSpc>
            <a:spcBef>
              <a:spcPct val="0"/>
            </a:spcBef>
            <a:spcAft>
              <a:spcPct val="35000"/>
            </a:spcAft>
          </a:pPr>
          <a:r>
            <a:rPr lang="en-US" sz="1800" kern="1200" dirty="0"/>
            <a:t>(phr.) </a:t>
          </a:r>
          <a:endParaRPr lang="en-US" sz="1800" kern="1200" dirty="0">
            <a:latin typeface="+mn-lt"/>
          </a:endParaRPr>
        </a:p>
      </dsp:txBody>
      <dsp:txXfrm>
        <a:off x="6885871" y="2062668"/>
        <a:ext cx="1084997" cy="851478"/>
      </dsp:txXfrm>
    </dsp:sp>
    <dsp:sp modelId="{7FD80FC6-6F90-4979-BC08-4533BCEA0C4A}">
      <dsp:nvSpPr>
        <dsp:cNvPr id="0" name=""/>
        <dsp:cNvSpPr/>
      </dsp:nvSpPr>
      <dsp:spPr>
        <a:xfrm rot="1804045">
          <a:off x="5068051" y="3507341"/>
          <a:ext cx="1891103" cy="23501"/>
        </a:xfrm>
        <a:custGeom>
          <a:avLst/>
          <a:gdLst/>
          <a:ahLst/>
          <a:cxnLst/>
          <a:rect l="0" t="0" r="0" b="0"/>
          <a:pathLst>
            <a:path>
              <a:moveTo>
                <a:pt x="0" y="11750"/>
              </a:moveTo>
              <a:lnTo>
                <a:pt x="1891103" y="1175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a:off x="5966325" y="3471814"/>
        <a:ext cx="94555" cy="94555"/>
      </dsp:txXfrm>
    </dsp:sp>
    <dsp:sp modelId="{97AC90F4-D3E1-4720-BB64-3FFA7FF91885}">
      <dsp:nvSpPr>
        <dsp:cNvPr id="0" name=""/>
        <dsp:cNvSpPr/>
      </dsp:nvSpPr>
      <dsp:spPr>
        <a:xfrm>
          <a:off x="6709169" y="3739199"/>
          <a:ext cx="1392770" cy="117144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a:t>on purpose</a:t>
          </a:r>
        </a:p>
        <a:p>
          <a:pPr lvl="0" algn="ctr" defTabSz="800100">
            <a:lnSpc>
              <a:spcPct val="90000"/>
            </a:lnSpc>
            <a:spcBef>
              <a:spcPct val="0"/>
            </a:spcBef>
            <a:spcAft>
              <a:spcPct val="35000"/>
            </a:spcAft>
          </a:pPr>
          <a:r>
            <a:rPr lang="en-US" sz="1800" kern="1200" dirty="0"/>
            <a:t>(phr.) </a:t>
          </a:r>
          <a:endParaRPr lang="en-US" sz="1800" kern="1200" dirty="0">
            <a:latin typeface="+mn-lt"/>
          </a:endParaRPr>
        </a:p>
      </dsp:txBody>
      <dsp:txXfrm>
        <a:off x="6913135" y="3910753"/>
        <a:ext cx="984838" cy="828335"/>
      </dsp:txXfrm>
    </dsp:sp>
    <dsp:sp modelId="{590263F0-6B47-4D81-ADFB-30DE3EA68C42}">
      <dsp:nvSpPr>
        <dsp:cNvPr id="0" name=""/>
        <dsp:cNvSpPr/>
      </dsp:nvSpPr>
      <dsp:spPr>
        <a:xfrm rot="5411110">
          <a:off x="4401902" y="3558214"/>
          <a:ext cx="290914" cy="23501"/>
        </a:xfrm>
        <a:custGeom>
          <a:avLst/>
          <a:gdLst/>
          <a:ahLst/>
          <a:cxnLst/>
          <a:rect l="0" t="0" r="0" b="0"/>
          <a:pathLst>
            <a:path>
              <a:moveTo>
                <a:pt x="0" y="11750"/>
              </a:moveTo>
              <a:lnTo>
                <a:pt x="290914" y="1175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4540086" y="3562692"/>
        <a:ext cx="14545" cy="14545"/>
      </dsp:txXfrm>
    </dsp:sp>
    <dsp:sp modelId="{7E41AABE-D5ED-472C-B971-FEDB7103D646}">
      <dsp:nvSpPr>
        <dsp:cNvPr id="0" name=""/>
        <dsp:cNvSpPr/>
      </dsp:nvSpPr>
      <dsp:spPr>
        <a:xfrm>
          <a:off x="3810518" y="3715419"/>
          <a:ext cx="1468850" cy="120417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a:t>applause</a:t>
          </a:r>
        </a:p>
        <a:p>
          <a:pPr lvl="0" algn="ctr" defTabSz="800100">
            <a:lnSpc>
              <a:spcPct val="90000"/>
            </a:lnSpc>
            <a:spcBef>
              <a:spcPct val="0"/>
            </a:spcBef>
            <a:spcAft>
              <a:spcPct val="35000"/>
            </a:spcAft>
          </a:pPr>
          <a:r>
            <a:rPr lang="en-US" sz="1800" kern="1200" dirty="0" smtClean="0">
              <a:latin typeface="+mn-lt"/>
            </a:rPr>
            <a:t>(n.)</a:t>
          </a:r>
          <a:endParaRPr lang="en-US" sz="1800" kern="1200" dirty="0">
            <a:latin typeface="+mn-lt"/>
          </a:endParaRPr>
        </a:p>
      </dsp:txBody>
      <dsp:txXfrm>
        <a:off x="4025626" y="3891766"/>
        <a:ext cx="1038634" cy="851478"/>
      </dsp:txXfrm>
    </dsp:sp>
    <dsp:sp modelId="{0B1A478D-C929-4B8D-8C55-DBD98AD384D9}">
      <dsp:nvSpPr>
        <dsp:cNvPr id="0" name=""/>
        <dsp:cNvSpPr/>
      </dsp:nvSpPr>
      <dsp:spPr>
        <a:xfrm rot="9000531">
          <a:off x="2030904" y="3534677"/>
          <a:ext cx="2008297" cy="23501"/>
        </a:xfrm>
        <a:custGeom>
          <a:avLst/>
          <a:gdLst/>
          <a:ahLst/>
          <a:cxnLst/>
          <a:rect l="0" t="0" r="0" b="0"/>
          <a:pathLst>
            <a:path>
              <a:moveTo>
                <a:pt x="0" y="11750"/>
              </a:moveTo>
              <a:lnTo>
                <a:pt x="2008297" y="1175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a:p>
      </dsp:txBody>
      <dsp:txXfrm rot="10800000">
        <a:off x="2984845" y="3496221"/>
        <a:ext cx="100414" cy="100414"/>
      </dsp:txXfrm>
    </dsp:sp>
    <dsp:sp modelId="{37118DB8-5C7C-4B41-97AF-D2A2553362FB}">
      <dsp:nvSpPr>
        <dsp:cNvPr id="0" name=""/>
        <dsp:cNvSpPr/>
      </dsp:nvSpPr>
      <dsp:spPr>
        <a:xfrm>
          <a:off x="1041802" y="3747244"/>
          <a:ext cx="1204172" cy="120417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a:t>nun</a:t>
          </a:r>
        </a:p>
        <a:p>
          <a:pPr lvl="0" algn="ctr" defTabSz="800100">
            <a:lnSpc>
              <a:spcPct val="90000"/>
            </a:lnSpc>
            <a:spcBef>
              <a:spcPct val="0"/>
            </a:spcBef>
            <a:spcAft>
              <a:spcPct val="35000"/>
            </a:spcAft>
          </a:pPr>
          <a:r>
            <a:rPr lang="en-US" sz="1800" kern="1200" dirty="0">
              <a:latin typeface="+mn-lt"/>
            </a:rPr>
            <a:t>(n.)</a:t>
          </a:r>
        </a:p>
      </dsp:txBody>
      <dsp:txXfrm>
        <a:off x="1218149" y="3923591"/>
        <a:ext cx="851478" cy="851478"/>
      </dsp:txXfrm>
    </dsp:sp>
    <dsp:sp modelId="{11EB1C63-9875-4E49-B468-ABE1B96C95F7}">
      <dsp:nvSpPr>
        <dsp:cNvPr id="0" name=""/>
        <dsp:cNvSpPr/>
      </dsp:nvSpPr>
      <dsp:spPr>
        <a:xfrm rot="10882876">
          <a:off x="2183535" y="2622698"/>
          <a:ext cx="1624240" cy="23501"/>
        </a:xfrm>
        <a:custGeom>
          <a:avLst/>
          <a:gdLst/>
          <a:ahLst/>
          <a:cxnLst/>
          <a:rect l="0" t="0" r="0" b="0"/>
          <a:pathLst>
            <a:path>
              <a:moveTo>
                <a:pt x="0" y="11750"/>
              </a:moveTo>
              <a:lnTo>
                <a:pt x="1624240" y="1175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955049" y="2593843"/>
        <a:ext cx="81212" cy="81212"/>
      </dsp:txXfrm>
    </dsp:sp>
    <dsp:sp modelId="{D41E153F-26E4-4E04-951D-A7F71B95760C}">
      <dsp:nvSpPr>
        <dsp:cNvPr id="0" name=""/>
        <dsp:cNvSpPr/>
      </dsp:nvSpPr>
      <dsp:spPr>
        <a:xfrm>
          <a:off x="894326" y="2064737"/>
          <a:ext cx="1289717" cy="106918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a:t>to beg</a:t>
          </a:r>
        </a:p>
        <a:p>
          <a:pPr lvl="0" algn="ctr" defTabSz="800100">
            <a:lnSpc>
              <a:spcPct val="90000"/>
            </a:lnSpc>
            <a:spcBef>
              <a:spcPct val="0"/>
            </a:spcBef>
            <a:spcAft>
              <a:spcPct val="35000"/>
            </a:spcAft>
          </a:pPr>
          <a:r>
            <a:rPr lang="en-US" sz="1800" kern="1200" dirty="0"/>
            <a:t>(v.) </a:t>
          </a:r>
          <a:endParaRPr lang="en-US" sz="1800" kern="1200" dirty="0">
            <a:latin typeface="+mn-lt"/>
          </a:endParaRPr>
        </a:p>
      </dsp:txBody>
      <dsp:txXfrm>
        <a:off x="1083201" y="2221316"/>
        <a:ext cx="911967" cy="756027"/>
      </dsp:txXfrm>
    </dsp:sp>
    <dsp:sp modelId="{D4612FAB-49A0-42B4-BCFC-2FF51D7493EE}">
      <dsp:nvSpPr>
        <dsp:cNvPr id="0" name=""/>
        <dsp:cNvSpPr/>
      </dsp:nvSpPr>
      <dsp:spPr>
        <a:xfrm rot="12772688">
          <a:off x="1790453" y="1625848"/>
          <a:ext cx="2319259" cy="23501"/>
        </a:xfrm>
        <a:custGeom>
          <a:avLst/>
          <a:gdLst/>
          <a:ahLst/>
          <a:cxnLst/>
          <a:rect l="0" t="0" r="0" b="0"/>
          <a:pathLst>
            <a:path>
              <a:moveTo>
                <a:pt x="0" y="11750"/>
              </a:moveTo>
              <a:lnTo>
                <a:pt x="2319259" y="1175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US" sz="800" kern="1200"/>
        </a:p>
      </dsp:txBody>
      <dsp:txXfrm rot="10800000">
        <a:off x="2892102" y="1579617"/>
        <a:ext cx="115962" cy="115962"/>
      </dsp:txXfrm>
    </dsp:sp>
    <dsp:sp modelId="{B86A3D4F-8D1A-4534-8794-0FF8F8C4D050}">
      <dsp:nvSpPr>
        <dsp:cNvPr id="0" name=""/>
        <dsp:cNvSpPr/>
      </dsp:nvSpPr>
      <dsp:spPr>
        <a:xfrm>
          <a:off x="868459" y="79158"/>
          <a:ext cx="1204172" cy="120417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a:t>spell</a:t>
          </a:r>
        </a:p>
        <a:p>
          <a:pPr lvl="0" algn="ctr" defTabSz="800100">
            <a:lnSpc>
              <a:spcPct val="90000"/>
            </a:lnSpc>
            <a:spcBef>
              <a:spcPct val="0"/>
            </a:spcBef>
            <a:spcAft>
              <a:spcPct val="35000"/>
            </a:spcAft>
          </a:pPr>
          <a:r>
            <a:rPr lang="en-US" sz="1800" kern="1200" dirty="0">
              <a:latin typeface="+mn-lt"/>
            </a:rPr>
            <a:t>(n.)</a:t>
          </a:r>
        </a:p>
      </dsp:txBody>
      <dsp:txXfrm>
        <a:off x="1044806" y="255505"/>
        <a:ext cx="851478" cy="851478"/>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B7D52F-CF82-4354-B6B3-BBE24CC83651}" type="datetimeFigureOut">
              <a:rPr lang="en-US" smtClean="0"/>
              <a:pPr/>
              <a:t>11/6/2020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FC6E21-9687-4A9D-85B4-FA38B77CDF36}" type="slidenum">
              <a:rPr lang="en-US" smtClean="0"/>
              <a:pPr/>
              <a:t>‹#›</a:t>
            </a:fld>
            <a:endParaRPr lang="en-US"/>
          </a:p>
        </p:txBody>
      </p:sp>
    </p:spTree>
    <p:extLst>
      <p:ext uri="{BB962C8B-B14F-4D97-AF65-F5344CB8AC3E}">
        <p14:creationId xmlns:p14="http://schemas.microsoft.com/office/powerpoint/2010/main" val="3482920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Greeting</a:t>
            </a:r>
          </a:p>
        </p:txBody>
      </p:sp>
      <p:sp>
        <p:nvSpPr>
          <p:cNvPr id="4" name="Slide Number Placeholder 3"/>
          <p:cNvSpPr>
            <a:spLocks noGrp="1"/>
          </p:cNvSpPr>
          <p:nvPr>
            <p:ph type="sldNum" sz="quarter" idx="10"/>
          </p:nvPr>
        </p:nvSpPr>
        <p:spPr/>
        <p:txBody>
          <a:bodyPr/>
          <a:lstStyle/>
          <a:p>
            <a:fld id="{99FC6E21-9687-4A9D-85B4-FA38B77CDF36}" type="slidenum">
              <a:rPr lang="en-US" smtClean="0"/>
              <a:pPr/>
              <a:t>1</a:t>
            </a:fld>
            <a:endParaRPr lang="en-US"/>
          </a:p>
        </p:txBody>
      </p:sp>
    </p:spTree>
    <p:extLst>
      <p:ext uri="{BB962C8B-B14F-4D97-AF65-F5344CB8AC3E}">
        <p14:creationId xmlns:p14="http://schemas.microsoft.com/office/powerpoint/2010/main" val="5948853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pPr/>
              <a:t>11/6/2020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val="42636778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pPr/>
              <a:t>11/6/2020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val="730577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pPr/>
              <a:t>11/6/2020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val="1559950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pPr/>
              <a:t>11/6/2020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val="1013769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pPr/>
              <a:t>11/6/2020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val="1348183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pPr/>
              <a:t>11/6/2020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val="2575839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pPr/>
              <a:t>11/6/2020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val="41812383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pPr/>
              <a:t>11/6/2020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val="7999568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pPr/>
              <a:t>11/6/2020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val="2022454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pPr/>
              <a:t>11/6/2020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val="2062730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pPr/>
              <a:t>11/6/2020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val="3380755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pPr/>
              <a:t>11/6/2020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pPr/>
              <a:t>‹#›</a:t>
            </a:fld>
            <a:endParaRPr lang="en-US" dirty="0"/>
          </a:p>
        </p:txBody>
      </p:sp>
    </p:spTree>
    <p:extLst>
      <p:ext uri="{BB962C8B-B14F-4D97-AF65-F5344CB8AC3E}">
        <p14:creationId xmlns:p14="http://schemas.microsoft.com/office/powerpoint/2010/main" val="11863455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2.jpg"/><Relationship Id="rId7" Type="http://schemas.openxmlformats.org/officeDocument/2006/relationships/image" Target="../media/image16.jpg"/><Relationship Id="rId2" Type="http://schemas.openxmlformats.org/officeDocument/2006/relationships/image" Target="../media/image11.jpg"/><Relationship Id="rId1" Type="http://schemas.openxmlformats.org/officeDocument/2006/relationships/slideLayout" Target="../slideLayouts/slideLayout2.xml"/><Relationship Id="rId6" Type="http://schemas.openxmlformats.org/officeDocument/2006/relationships/image" Target="../media/image15.jpg"/><Relationship Id="rId5" Type="http://schemas.openxmlformats.org/officeDocument/2006/relationships/image" Target="../media/image14.jpeg"/><Relationship Id="rId4" Type="http://schemas.openxmlformats.org/officeDocument/2006/relationships/image" Target="../media/image13.jpg"/><Relationship Id="rId9" Type="http://schemas.openxmlformats.org/officeDocument/2006/relationships/image" Target="../media/image4.jpe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jp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Layout" Target="../diagrams/layout3.xml"/><Relationship Id="rId7" Type="http://schemas.openxmlformats.org/officeDocument/2006/relationships/image" Target="../media/image3.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jp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1.xml"/><Relationship Id="rId7" Type="http://schemas.openxmlformats.org/officeDocument/2006/relationships/image" Target="../media/image5.jp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5520835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522332B-8480-4B41-8AA2-044BF7F9A454}"/>
              </a:ext>
            </a:extLst>
          </p:cNvPr>
          <p:cNvSpPr txBox="1">
            <a:spLocks/>
          </p:cNvSpPr>
          <p:nvPr/>
        </p:nvSpPr>
        <p:spPr>
          <a:xfrm>
            <a:off x="0" y="1694329"/>
            <a:ext cx="12207936" cy="24181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5400" b="1" i="1" dirty="0"/>
          </a:p>
        </p:txBody>
      </p:sp>
      <p:sp>
        <p:nvSpPr>
          <p:cNvPr id="3" name="Oval 2"/>
          <p:cNvSpPr/>
          <p:nvPr/>
        </p:nvSpPr>
        <p:spPr>
          <a:xfrm>
            <a:off x="4265725" y="2317547"/>
            <a:ext cx="2932839" cy="22053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000" dirty="0"/>
              <a:t>nun</a:t>
            </a:r>
          </a:p>
          <a:p>
            <a:pPr lvl="0" algn="ctr"/>
            <a:r>
              <a:rPr lang="en-US" sz="4000" dirty="0"/>
              <a:t>(n.)</a:t>
            </a:r>
          </a:p>
        </p:txBody>
      </p:sp>
      <p:sp>
        <p:nvSpPr>
          <p:cNvPr id="26" name="Rectangle 25">
            <a:extLst>
              <a:ext uri="{FF2B5EF4-FFF2-40B4-BE49-F238E27FC236}">
                <a16:creationId xmlns:a16="http://schemas.microsoft.com/office/drawing/2014/main" id="{0B8F72C9-A13A-4742-9249-6FA2AAD46E0B}"/>
              </a:ext>
            </a:extLst>
          </p:cNvPr>
          <p:cNvSpPr/>
          <p:nvPr/>
        </p:nvSpPr>
        <p:spPr>
          <a:xfrm>
            <a:off x="4290777" y="4164226"/>
            <a:ext cx="2871653" cy="8853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2800" dirty="0"/>
              <a:t>მონაზონი</a:t>
            </a:r>
            <a:endParaRPr lang="en-US" sz="2800" dirty="0"/>
          </a:p>
        </p:txBody>
      </p:sp>
      <p:pic>
        <p:nvPicPr>
          <p:cNvPr id="9" name="Google Shape;90;p1">
            <a:extLst>
              <a:ext uri="{FF2B5EF4-FFF2-40B4-BE49-F238E27FC236}">
                <a16:creationId xmlns:a16="http://schemas.microsoft.com/office/drawing/2014/main" id="{0DE02204-4346-7B4B-A92A-DE548BE25BE4}"/>
              </a:ext>
            </a:extLst>
          </p:cNvPr>
          <p:cNvPicPr preferRelativeResize="0"/>
          <p:nvPr/>
        </p:nvPicPr>
        <p:blipFill rotWithShape="1">
          <a:blip r:embed="rId2" cstate="print">
            <a:alphaModFix/>
          </a:blip>
          <a:srcRect/>
          <a:stretch/>
        </p:blipFill>
        <p:spPr>
          <a:xfrm>
            <a:off x="549633" y="995816"/>
            <a:ext cx="2108004" cy="914399"/>
          </a:xfrm>
          <a:prstGeom prst="rect">
            <a:avLst/>
          </a:prstGeom>
          <a:noFill/>
          <a:ln>
            <a:noFill/>
          </a:ln>
        </p:spPr>
      </p:pic>
      <p:pic>
        <p:nvPicPr>
          <p:cNvPr id="10" name="Picture 9">
            <a:extLst>
              <a:ext uri="{FF2B5EF4-FFF2-40B4-BE49-F238E27FC236}">
                <a16:creationId xmlns:a16="http://schemas.microsoft.com/office/drawing/2014/main" id="{77F85670-E7F1-2A48-A860-002FD9A8B454}"/>
              </a:ext>
            </a:extLst>
          </p:cNvPr>
          <p:cNvPicPr>
            <a:picLocks noChangeAspect="1"/>
          </p:cNvPicPr>
          <p:nvPr/>
        </p:nvPicPr>
        <p:blipFill>
          <a:blip r:embed="rId3" cstate="print"/>
          <a:stretch>
            <a:fillRect/>
          </a:stretch>
        </p:blipFill>
        <p:spPr>
          <a:xfrm>
            <a:off x="2651094" y="1020869"/>
            <a:ext cx="2174040" cy="886264"/>
          </a:xfrm>
          <a:prstGeom prst="rect">
            <a:avLst/>
          </a:prstGeom>
        </p:spPr>
      </p:pic>
    </p:spTree>
    <p:extLst>
      <p:ext uri="{BB962C8B-B14F-4D97-AF65-F5344CB8AC3E}">
        <p14:creationId xmlns:p14="http://schemas.microsoft.com/office/powerpoint/2010/main" val="4367243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522332B-8480-4B41-8AA2-044BF7F9A454}"/>
              </a:ext>
            </a:extLst>
          </p:cNvPr>
          <p:cNvSpPr txBox="1">
            <a:spLocks/>
          </p:cNvSpPr>
          <p:nvPr/>
        </p:nvSpPr>
        <p:spPr>
          <a:xfrm>
            <a:off x="0" y="1694329"/>
            <a:ext cx="12207936" cy="24181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5400" b="1" i="1" dirty="0"/>
          </a:p>
        </p:txBody>
      </p:sp>
      <p:sp>
        <p:nvSpPr>
          <p:cNvPr id="3" name="Oval 2"/>
          <p:cNvSpPr/>
          <p:nvPr/>
        </p:nvSpPr>
        <p:spPr>
          <a:xfrm>
            <a:off x="4265725" y="2254917"/>
            <a:ext cx="2932839" cy="22053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000" dirty="0"/>
              <a:t>to beg</a:t>
            </a:r>
          </a:p>
          <a:p>
            <a:pPr lvl="0" algn="ctr"/>
            <a:r>
              <a:rPr lang="en-US" sz="4000" dirty="0"/>
              <a:t>(v.) </a:t>
            </a:r>
          </a:p>
        </p:txBody>
      </p:sp>
      <p:sp>
        <p:nvSpPr>
          <p:cNvPr id="26" name="Rectangle 25">
            <a:extLst>
              <a:ext uri="{FF2B5EF4-FFF2-40B4-BE49-F238E27FC236}">
                <a16:creationId xmlns:a16="http://schemas.microsoft.com/office/drawing/2014/main" id="{0B8F72C9-A13A-4742-9249-6FA2AAD46E0B}"/>
              </a:ext>
            </a:extLst>
          </p:cNvPr>
          <p:cNvSpPr/>
          <p:nvPr/>
        </p:nvSpPr>
        <p:spPr>
          <a:xfrm>
            <a:off x="4265725" y="4126648"/>
            <a:ext cx="2871653" cy="8853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2800" dirty="0"/>
              <a:t>თხოვნა, ხვეწნა</a:t>
            </a:r>
            <a:endParaRPr lang="en-US" sz="2800" dirty="0"/>
          </a:p>
        </p:txBody>
      </p:sp>
      <p:pic>
        <p:nvPicPr>
          <p:cNvPr id="9" name="Picture 8">
            <a:extLst>
              <a:ext uri="{FF2B5EF4-FFF2-40B4-BE49-F238E27FC236}">
                <a16:creationId xmlns:a16="http://schemas.microsoft.com/office/drawing/2014/main" id="{77F85670-E7F1-2A48-A860-002FD9A8B454}"/>
              </a:ext>
            </a:extLst>
          </p:cNvPr>
          <p:cNvPicPr>
            <a:picLocks noChangeAspect="1"/>
          </p:cNvPicPr>
          <p:nvPr/>
        </p:nvPicPr>
        <p:blipFill>
          <a:blip r:embed="rId2" cstate="print"/>
          <a:stretch>
            <a:fillRect/>
          </a:stretch>
        </p:blipFill>
        <p:spPr>
          <a:xfrm>
            <a:off x="2659971" y="1074292"/>
            <a:ext cx="2174040" cy="886264"/>
          </a:xfrm>
          <a:prstGeom prst="rect">
            <a:avLst/>
          </a:prstGeom>
        </p:spPr>
      </p:pic>
      <p:pic>
        <p:nvPicPr>
          <p:cNvPr id="10" name="Google Shape;90;p1">
            <a:extLst>
              <a:ext uri="{FF2B5EF4-FFF2-40B4-BE49-F238E27FC236}">
                <a16:creationId xmlns:a16="http://schemas.microsoft.com/office/drawing/2014/main" id="{0DE02204-4346-7B4B-A92A-DE548BE25BE4}"/>
              </a:ext>
            </a:extLst>
          </p:cNvPr>
          <p:cNvPicPr preferRelativeResize="0"/>
          <p:nvPr/>
        </p:nvPicPr>
        <p:blipFill rotWithShape="1">
          <a:blip r:embed="rId3" cstate="print">
            <a:alphaModFix/>
          </a:blip>
          <a:srcRect/>
          <a:stretch/>
        </p:blipFill>
        <p:spPr>
          <a:xfrm>
            <a:off x="558510" y="1049239"/>
            <a:ext cx="2108004" cy="914399"/>
          </a:xfrm>
          <a:prstGeom prst="rect">
            <a:avLst/>
          </a:prstGeom>
          <a:noFill/>
          <a:ln>
            <a:noFill/>
          </a:ln>
        </p:spPr>
      </p:pic>
    </p:spTree>
    <p:extLst>
      <p:ext uri="{BB962C8B-B14F-4D97-AF65-F5344CB8AC3E}">
        <p14:creationId xmlns:p14="http://schemas.microsoft.com/office/powerpoint/2010/main" val="39360347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522332B-8480-4B41-8AA2-044BF7F9A454}"/>
              </a:ext>
            </a:extLst>
          </p:cNvPr>
          <p:cNvSpPr txBox="1">
            <a:spLocks/>
          </p:cNvSpPr>
          <p:nvPr/>
        </p:nvSpPr>
        <p:spPr>
          <a:xfrm>
            <a:off x="0" y="1694329"/>
            <a:ext cx="12207936" cy="24181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5400" b="1" i="1" dirty="0"/>
          </a:p>
        </p:txBody>
      </p:sp>
      <p:sp>
        <p:nvSpPr>
          <p:cNvPr id="3" name="Oval 2"/>
          <p:cNvSpPr/>
          <p:nvPr/>
        </p:nvSpPr>
        <p:spPr>
          <a:xfrm>
            <a:off x="4265725" y="2292495"/>
            <a:ext cx="2932839" cy="22053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000" dirty="0"/>
              <a:t>spell</a:t>
            </a:r>
          </a:p>
          <a:p>
            <a:pPr lvl="0" algn="ctr"/>
            <a:r>
              <a:rPr lang="en-US" sz="4000" dirty="0"/>
              <a:t>(n.)</a:t>
            </a:r>
          </a:p>
        </p:txBody>
      </p:sp>
      <p:sp>
        <p:nvSpPr>
          <p:cNvPr id="26" name="Rectangle 25">
            <a:extLst>
              <a:ext uri="{FF2B5EF4-FFF2-40B4-BE49-F238E27FC236}">
                <a16:creationId xmlns:a16="http://schemas.microsoft.com/office/drawing/2014/main" id="{0B8F72C9-A13A-4742-9249-6FA2AAD46E0B}"/>
              </a:ext>
            </a:extLst>
          </p:cNvPr>
          <p:cNvSpPr/>
          <p:nvPr/>
        </p:nvSpPr>
        <p:spPr>
          <a:xfrm>
            <a:off x="4278251" y="4126648"/>
            <a:ext cx="2871653" cy="8853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2800" dirty="0"/>
              <a:t>შელოცვა</a:t>
            </a:r>
            <a:endParaRPr lang="en-US" sz="2800" dirty="0"/>
          </a:p>
        </p:txBody>
      </p:sp>
      <p:pic>
        <p:nvPicPr>
          <p:cNvPr id="9" name="Google Shape;90;p1">
            <a:extLst>
              <a:ext uri="{FF2B5EF4-FFF2-40B4-BE49-F238E27FC236}">
                <a16:creationId xmlns:a16="http://schemas.microsoft.com/office/drawing/2014/main" id="{0DE02204-4346-7B4B-A92A-DE548BE25BE4}"/>
              </a:ext>
            </a:extLst>
          </p:cNvPr>
          <p:cNvPicPr preferRelativeResize="0"/>
          <p:nvPr/>
        </p:nvPicPr>
        <p:blipFill rotWithShape="1">
          <a:blip r:embed="rId2" cstate="print">
            <a:alphaModFix/>
          </a:blip>
          <a:srcRect/>
          <a:stretch/>
        </p:blipFill>
        <p:spPr>
          <a:xfrm>
            <a:off x="549633" y="995816"/>
            <a:ext cx="2108004" cy="914399"/>
          </a:xfrm>
          <a:prstGeom prst="rect">
            <a:avLst/>
          </a:prstGeom>
          <a:noFill/>
          <a:ln>
            <a:noFill/>
          </a:ln>
        </p:spPr>
      </p:pic>
      <p:pic>
        <p:nvPicPr>
          <p:cNvPr id="10" name="Picture 9">
            <a:extLst>
              <a:ext uri="{FF2B5EF4-FFF2-40B4-BE49-F238E27FC236}">
                <a16:creationId xmlns:a16="http://schemas.microsoft.com/office/drawing/2014/main" id="{77F85670-E7F1-2A48-A860-002FD9A8B454}"/>
              </a:ext>
            </a:extLst>
          </p:cNvPr>
          <p:cNvPicPr>
            <a:picLocks noChangeAspect="1"/>
          </p:cNvPicPr>
          <p:nvPr/>
        </p:nvPicPr>
        <p:blipFill>
          <a:blip r:embed="rId3" cstate="print"/>
          <a:stretch>
            <a:fillRect/>
          </a:stretch>
        </p:blipFill>
        <p:spPr>
          <a:xfrm>
            <a:off x="2651094" y="1020869"/>
            <a:ext cx="2174040" cy="886264"/>
          </a:xfrm>
          <a:prstGeom prst="rect">
            <a:avLst/>
          </a:prstGeom>
        </p:spPr>
      </p:pic>
    </p:spTree>
    <p:extLst>
      <p:ext uri="{BB962C8B-B14F-4D97-AF65-F5344CB8AC3E}">
        <p14:creationId xmlns:p14="http://schemas.microsoft.com/office/powerpoint/2010/main" val="37945402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522332B-8480-4B41-8AA2-044BF7F9A454}"/>
              </a:ext>
            </a:extLst>
          </p:cNvPr>
          <p:cNvSpPr txBox="1">
            <a:spLocks/>
          </p:cNvSpPr>
          <p:nvPr/>
        </p:nvSpPr>
        <p:spPr>
          <a:xfrm>
            <a:off x="0" y="1694329"/>
            <a:ext cx="12207936" cy="24181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5400" b="1" i="1" dirty="0"/>
          </a:p>
        </p:txBody>
      </p:sp>
      <p:sp>
        <p:nvSpPr>
          <p:cNvPr id="6" name="Subtitle 2">
            <a:extLst>
              <a:ext uri="{FF2B5EF4-FFF2-40B4-BE49-F238E27FC236}">
                <a16:creationId xmlns:a16="http://schemas.microsoft.com/office/drawing/2014/main" id="{81AAE3E2-8890-9943-AE78-9E61AC522F36}"/>
              </a:ext>
            </a:extLst>
          </p:cNvPr>
          <p:cNvSpPr txBox="1">
            <a:spLocks/>
          </p:cNvSpPr>
          <p:nvPr/>
        </p:nvSpPr>
        <p:spPr>
          <a:xfrm>
            <a:off x="-1" y="4035857"/>
            <a:ext cx="12192001" cy="1655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ka-GE" sz="4400"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69489" y="1813434"/>
            <a:ext cx="4490737" cy="4490737"/>
          </a:xfrm>
          <a:prstGeom prst="rect">
            <a:avLst/>
          </a:prstGeom>
        </p:spPr>
      </p:pic>
      <p:pic>
        <p:nvPicPr>
          <p:cNvPr id="8" name="Picture 7">
            <a:extLst>
              <a:ext uri="{FF2B5EF4-FFF2-40B4-BE49-F238E27FC236}">
                <a16:creationId xmlns:a16="http://schemas.microsoft.com/office/drawing/2014/main" id="{9F53060D-48AC-054A-A78F-EB2D41C83A42}"/>
              </a:ext>
            </a:extLst>
          </p:cNvPr>
          <p:cNvPicPr>
            <a:picLocks noChangeAspect="1"/>
          </p:cNvPicPr>
          <p:nvPr/>
        </p:nvPicPr>
        <p:blipFill rotWithShape="1">
          <a:blip r:embed="rId3">
            <a:extLst>
              <a:ext uri="{28A0092B-C50C-407E-A947-70E740481C1C}">
                <a14:useLocalDpi xmlns:a14="http://schemas.microsoft.com/office/drawing/2010/main" val="0"/>
              </a:ext>
            </a:extLst>
          </a:blip>
          <a:srcRect l="4833" r="11555"/>
          <a:stretch/>
        </p:blipFill>
        <p:spPr>
          <a:xfrm>
            <a:off x="549633" y="3468369"/>
            <a:ext cx="4562766" cy="2790738"/>
          </a:xfrm>
          <a:prstGeom prst="rect">
            <a:avLst/>
          </a:prstGeom>
        </p:spPr>
      </p:pic>
      <p:pic>
        <p:nvPicPr>
          <p:cNvPr id="11" name="Google Shape;90;p1">
            <a:extLst>
              <a:ext uri="{FF2B5EF4-FFF2-40B4-BE49-F238E27FC236}">
                <a16:creationId xmlns:a16="http://schemas.microsoft.com/office/drawing/2014/main" id="{0DE02204-4346-7B4B-A92A-DE548BE25BE4}"/>
              </a:ext>
            </a:extLst>
          </p:cNvPr>
          <p:cNvPicPr preferRelativeResize="0"/>
          <p:nvPr/>
        </p:nvPicPr>
        <p:blipFill rotWithShape="1">
          <a:blip r:embed="rId4" cstate="print">
            <a:alphaModFix/>
          </a:blip>
          <a:srcRect/>
          <a:stretch/>
        </p:blipFill>
        <p:spPr>
          <a:xfrm>
            <a:off x="549633" y="902117"/>
            <a:ext cx="2108004" cy="914399"/>
          </a:xfrm>
          <a:prstGeom prst="rect">
            <a:avLst/>
          </a:prstGeom>
          <a:noFill/>
          <a:ln>
            <a:noFill/>
          </a:ln>
        </p:spPr>
      </p:pic>
      <p:pic>
        <p:nvPicPr>
          <p:cNvPr id="12" name="Picture 11">
            <a:extLst>
              <a:ext uri="{FF2B5EF4-FFF2-40B4-BE49-F238E27FC236}">
                <a16:creationId xmlns:a16="http://schemas.microsoft.com/office/drawing/2014/main" id="{77F85670-E7F1-2A48-A860-002FD9A8B454}"/>
              </a:ext>
            </a:extLst>
          </p:cNvPr>
          <p:cNvPicPr>
            <a:picLocks noChangeAspect="1"/>
          </p:cNvPicPr>
          <p:nvPr/>
        </p:nvPicPr>
        <p:blipFill>
          <a:blip r:embed="rId5" cstate="print"/>
          <a:stretch>
            <a:fillRect/>
          </a:stretch>
        </p:blipFill>
        <p:spPr>
          <a:xfrm>
            <a:off x="2651094" y="927170"/>
            <a:ext cx="2174040" cy="886264"/>
          </a:xfrm>
          <a:prstGeom prst="rect">
            <a:avLst/>
          </a:prstGeom>
        </p:spPr>
      </p:pic>
      <p:sp>
        <p:nvSpPr>
          <p:cNvPr id="13" name="Title 12">
            <a:extLst>
              <a:ext uri="{FF2B5EF4-FFF2-40B4-BE49-F238E27FC236}">
                <a16:creationId xmlns:a16="http://schemas.microsoft.com/office/drawing/2014/main" id="{756CDF7A-419E-9D4B-B7DA-84BF4C15AA2D}"/>
              </a:ext>
            </a:extLst>
          </p:cNvPr>
          <p:cNvSpPr>
            <a:spLocks noGrp="1"/>
          </p:cNvSpPr>
          <p:nvPr>
            <p:ph type="title"/>
          </p:nvPr>
        </p:nvSpPr>
        <p:spPr>
          <a:xfrm>
            <a:off x="549633" y="2205887"/>
            <a:ext cx="4298428" cy="9303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latin typeface="Calibri" panose="020F0502020204030204" pitchFamily="34" charset="0"/>
                <a:cs typeface="Calibri" panose="020F0502020204030204" pitchFamily="34" charset="0"/>
              </a:rPr>
              <a:t>About the Author</a:t>
            </a:r>
            <a:endParaRPr lang="en-US" dirty="0"/>
          </a:p>
        </p:txBody>
      </p:sp>
    </p:spTree>
    <p:extLst>
      <p:ext uri="{BB962C8B-B14F-4D97-AF65-F5344CB8AC3E}">
        <p14:creationId xmlns:p14="http://schemas.microsoft.com/office/powerpoint/2010/main" val="16274262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522332B-8480-4B41-8AA2-044BF7F9A454}"/>
              </a:ext>
            </a:extLst>
          </p:cNvPr>
          <p:cNvSpPr txBox="1">
            <a:spLocks/>
          </p:cNvSpPr>
          <p:nvPr/>
        </p:nvSpPr>
        <p:spPr>
          <a:xfrm>
            <a:off x="0" y="1694329"/>
            <a:ext cx="12207936" cy="24181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5400" b="1" i="1" dirty="0"/>
          </a:p>
        </p:txBody>
      </p:sp>
      <p:sp>
        <p:nvSpPr>
          <p:cNvPr id="6" name="Subtitle 2">
            <a:extLst>
              <a:ext uri="{FF2B5EF4-FFF2-40B4-BE49-F238E27FC236}">
                <a16:creationId xmlns:a16="http://schemas.microsoft.com/office/drawing/2014/main" id="{81AAE3E2-8890-9943-AE78-9E61AC522F36}"/>
              </a:ext>
            </a:extLst>
          </p:cNvPr>
          <p:cNvSpPr txBox="1">
            <a:spLocks/>
          </p:cNvSpPr>
          <p:nvPr/>
        </p:nvSpPr>
        <p:spPr>
          <a:xfrm>
            <a:off x="-1" y="4035857"/>
            <a:ext cx="12192001" cy="1655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ka-GE" sz="4400" dirty="0"/>
          </a:p>
        </p:txBody>
      </p:sp>
      <p:sp>
        <p:nvSpPr>
          <p:cNvPr id="7" name="Content Placeholder 2">
            <a:extLst>
              <a:ext uri="{FF2B5EF4-FFF2-40B4-BE49-F238E27FC236}">
                <a16:creationId xmlns:a16="http://schemas.microsoft.com/office/drawing/2014/main" id="{95D48DD4-3A54-F54A-B98D-07C548A51A92}"/>
              </a:ext>
            </a:extLst>
          </p:cNvPr>
          <p:cNvSpPr txBox="1">
            <a:spLocks/>
          </p:cNvSpPr>
          <p:nvPr/>
        </p:nvSpPr>
        <p:spPr>
          <a:xfrm>
            <a:off x="838199" y="859691"/>
            <a:ext cx="9918701" cy="452414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3600" dirty="0">
              <a:solidFill>
                <a:schemeClr val="bg1"/>
              </a:solidFill>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5541" y="1207363"/>
            <a:ext cx="3639373" cy="4968824"/>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6213" y="3205019"/>
            <a:ext cx="5464216" cy="2971168"/>
          </a:xfrm>
          <a:prstGeom prst="rect">
            <a:avLst/>
          </a:prstGeom>
        </p:spPr>
      </p:pic>
      <p:sp>
        <p:nvSpPr>
          <p:cNvPr id="10" name="Rectangle 9">
            <a:extLst>
              <a:ext uri="{FF2B5EF4-FFF2-40B4-BE49-F238E27FC236}">
                <a16:creationId xmlns:a16="http://schemas.microsoft.com/office/drawing/2014/main" id="{D4D87418-AC42-3240-8BA4-84EE6F439A9C}"/>
              </a:ext>
            </a:extLst>
          </p:cNvPr>
          <p:cNvSpPr/>
          <p:nvPr/>
        </p:nvSpPr>
        <p:spPr>
          <a:xfrm>
            <a:off x="1016213" y="1207363"/>
            <a:ext cx="5464216" cy="17531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chemeClr val="bg1"/>
                </a:solidFill>
              </a:rPr>
              <a:t>William Shakespeare</a:t>
            </a:r>
          </a:p>
          <a:p>
            <a:r>
              <a:rPr lang="en-US" sz="3200" dirty="0">
                <a:solidFill>
                  <a:schemeClr val="bg1"/>
                </a:solidFill>
              </a:rPr>
              <a:t>1564 – 1616</a:t>
            </a:r>
          </a:p>
          <a:p>
            <a:r>
              <a:rPr lang="en-US" sz="3200" dirty="0">
                <a:solidFill>
                  <a:schemeClr val="bg1"/>
                </a:solidFill>
              </a:rPr>
              <a:t>Stratford-upon-Avon, England</a:t>
            </a:r>
          </a:p>
        </p:txBody>
      </p:sp>
    </p:spTree>
    <p:extLst>
      <p:ext uri="{BB962C8B-B14F-4D97-AF65-F5344CB8AC3E}">
        <p14:creationId xmlns:p14="http://schemas.microsoft.com/office/powerpoint/2010/main" val="31316789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522332B-8480-4B41-8AA2-044BF7F9A454}"/>
              </a:ext>
            </a:extLst>
          </p:cNvPr>
          <p:cNvSpPr txBox="1">
            <a:spLocks/>
          </p:cNvSpPr>
          <p:nvPr/>
        </p:nvSpPr>
        <p:spPr>
          <a:xfrm>
            <a:off x="0" y="1694329"/>
            <a:ext cx="12207936" cy="24181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5400" b="1" i="1" dirty="0"/>
          </a:p>
        </p:txBody>
      </p:sp>
      <p:sp>
        <p:nvSpPr>
          <p:cNvPr id="6" name="Subtitle 2">
            <a:extLst>
              <a:ext uri="{FF2B5EF4-FFF2-40B4-BE49-F238E27FC236}">
                <a16:creationId xmlns:a16="http://schemas.microsoft.com/office/drawing/2014/main" id="{81AAE3E2-8890-9943-AE78-9E61AC522F36}"/>
              </a:ext>
            </a:extLst>
          </p:cNvPr>
          <p:cNvSpPr txBox="1">
            <a:spLocks/>
          </p:cNvSpPr>
          <p:nvPr/>
        </p:nvSpPr>
        <p:spPr>
          <a:xfrm>
            <a:off x="-1" y="4035857"/>
            <a:ext cx="12192001" cy="1655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ka-GE" sz="44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3452" y="1351343"/>
            <a:ext cx="3709268" cy="4578297"/>
          </a:xfrm>
          <a:prstGeom prst="rect">
            <a:avLst/>
          </a:prstGeom>
        </p:spPr>
      </p:pic>
      <p:pic>
        <p:nvPicPr>
          <p:cNvPr id="8" name="Google Shape;90;p1">
            <a:extLst>
              <a:ext uri="{FF2B5EF4-FFF2-40B4-BE49-F238E27FC236}">
                <a16:creationId xmlns:a16="http://schemas.microsoft.com/office/drawing/2014/main" id="{0DE02204-4346-7B4B-A92A-DE548BE25BE4}"/>
              </a:ext>
            </a:extLst>
          </p:cNvPr>
          <p:cNvPicPr preferRelativeResize="0"/>
          <p:nvPr/>
        </p:nvPicPr>
        <p:blipFill rotWithShape="1">
          <a:blip r:embed="rId3" cstate="print">
            <a:alphaModFix/>
          </a:blip>
          <a:srcRect/>
          <a:stretch/>
        </p:blipFill>
        <p:spPr>
          <a:xfrm>
            <a:off x="567389" y="966707"/>
            <a:ext cx="2108004" cy="914399"/>
          </a:xfrm>
          <a:prstGeom prst="rect">
            <a:avLst/>
          </a:prstGeom>
          <a:noFill/>
          <a:ln>
            <a:noFill/>
          </a:ln>
        </p:spPr>
      </p:pic>
      <p:pic>
        <p:nvPicPr>
          <p:cNvPr id="9" name="Picture 8">
            <a:extLst>
              <a:ext uri="{FF2B5EF4-FFF2-40B4-BE49-F238E27FC236}">
                <a16:creationId xmlns:a16="http://schemas.microsoft.com/office/drawing/2014/main" id="{77F85670-E7F1-2A48-A860-002FD9A8B454}"/>
              </a:ext>
            </a:extLst>
          </p:cNvPr>
          <p:cNvPicPr>
            <a:picLocks noChangeAspect="1"/>
          </p:cNvPicPr>
          <p:nvPr/>
        </p:nvPicPr>
        <p:blipFill>
          <a:blip r:embed="rId4" cstate="print"/>
          <a:stretch>
            <a:fillRect/>
          </a:stretch>
        </p:blipFill>
        <p:spPr>
          <a:xfrm>
            <a:off x="2668850" y="991760"/>
            <a:ext cx="2174040" cy="886264"/>
          </a:xfrm>
          <a:prstGeom prst="rect">
            <a:avLst/>
          </a:prstGeom>
        </p:spPr>
      </p:pic>
      <p:sp>
        <p:nvSpPr>
          <p:cNvPr id="10" name="Rectangle 9">
            <a:extLst>
              <a:ext uri="{FF2B5EF4-FFF2-40B4-BE49-F238E27FC236}">
                <a16:creationId xmlns:a16="http://schemas.microsoft.com/office/drawing/2014/main" id="{A34AF9F2-3A9A-5C4F-8726-CFA61D904488}"/>
              </a:ext>
            </a:extLst>
          </p:cNvPr>
          <p:cNvSpPr/>
          <p:nvPr/>
        </p:nvSpPr>
        <p:spPr>
          <a:xfrm>
            <a:off x="942543" y="2606680"/>
            <a:ext cx="4556810" cy="18406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bg1"/>
                </a:solidFill>
              </a:rPr>
              <a:t>Summary</a:t>
            </a:r>
            <a:br>
              <a:rPr lang="en-US" sz="5400" dirty="0">
                <a:solidFill>
                  <a:schemeClr val="bg1"/>
                </a:solidFill>
              </a:rPr>
            </a:br>
            <a:r>
              <a:rPr lang="ka-GE" sz="5400" dirty="0">
                <a:solidFill>
                  <a:schemeClr val="bg1"/>
                </a:solidFill>
              </a:rPr>
              <a:t>შინაარსი</a:t>
            </a:r>
            <a:endParaRPr lang="en-US" sz="5400" dirty="0"/>
          </a:p>
        </p:txBody>
      </p:sp>
    </p:spTree>
    <p:extLst>
      <p:ext uri="{BB962C8B-B14F-4D97-AF65-F5344CB8AC3E}">
        <p14:creationId xmlns:p14="http://schemas.microsoft.com/office/powerpoint/2010/main" val="35878164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522332B-8480-4B41-8AA2-044BF7F9A454}"/>
              </a:ext>
            </a:extLst>
          </p:cNvPr>
          <p:cNvSpPr txBox="1">
            <a:spLocks/>
          </p:cNvSpPr>
          <p:nvPr/>
        </p:nvSpPr>
        <p:spPr>
          <a:xfrm>
            <a:off x="0" y="1694329"/>
            <a:ext cx="12207936" cy="24181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5400" b="1" i="1" dirty="0"/>
          </a:p>
        </p:txBody>
      </p:sp>
      <p:sp>
        <p:nvSpPr>
          <p:cNvPr id="6" name="Subtitle 2">
            <a:extLst>
              <a:ext uri="{FF2B5EF4-FFF2-40B4-BE49-F238E27FC236}">
                <a16:creationId xmlns:a16="http://schemas.microsoft.com/office/drawing/2014/main" id="{81AAE3E2-8890-9943-AE78-9E61AC522F36}"/>
              </a:ext>
            </a:extLst>
          </p:cNvPr>
          <p:cNvSpPr txBox="1">
            <a:spLocks/>
          </p:cNvSpPr>
          <p:nvPr/>
        </p:nvSpPr>
        <p:spPr>
          <a:xfrm>
            <a:off x="-1" y="4035857"/>
            <a:ext cx="12192001" cy="1655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ka-GE" sz="4400"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10881" y="2562986"/>
            <a:ext cx="1898010" cy="3978912"/>
          </a:xfrm>
          <a:prstGeom prst="rect">
            <a:avLst/>
          </a:prstGeom>
        </p:spPr>
      </p:pic>
      <p:sp>
        <p:nvSpPr>
          <p:cNvPr id="23" name="Oval 22"/>
          <p:cNvSpPr/>
          <p:nvPr/>
        </p:nvSpPr>
        <p:spPr>
          <a:xfrm>
            <a:off x="2310881" y="1946590"/>
            <a:ext cx="1898010" cy="102427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Helena</a:t>
            </a: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18972" t="2615" r="14150" b="3210"/>
          <a:stretch/>
        </p:blipFill>
        <p:spPr>
          <a:xfrm>
            <a:off x="387525" y="2005366"/>
            <a:ext cx="1842688" cy="3799109"/>
          </a:xfrm>
          <a:prstGeom prst="rect">
            <a:avLst/>
          </a:prstGeom>
        </p:spPr>
      </p:pic>
      <p:sp>
        <p:nvSpPr>
          <p:cNvPr id="24" name="Oval 23"/>
          <p:cNvSpPr/>
          <p:nvPr/>
        </p:nvSpPr>
        <p:spPr>
          <a:xfrm>
            <a:off x="364607" y="5240352"/>
            <a:ext cx="1865606" cy="10163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Hermia</a:t>
            </a:r>
          </a:p>
        </p:txBody>
      </p:sp>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6386" t="3951" r="11797" b="10607"/>
          <a:stretch/>
        </p:blipFill>
        <p:spPr>
          <a:xfrm>
            <a:off x="4291462" y="2017893"/>
            <a:ext cx="1843064" cy="3722430"/>
          </a:xfrm>
          <a:prstGeom prst="rect">
            <a:avLst/>
          </a:prstGeom>
        </p:spPr>
      </p:pic>
      <p:sp>
        <p:nvSpPr>
          <p:cNvPr id="25" name="Oval 24"/>
          <p:cNvSpPr/>
          <p:nvPr/>
        </p:nvSpPr>
        <p:spPr>
          <a:xfrm>
            <a:off x="4262233" y="5148668"/>
            <a:ext cx="1883582" cy="10458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Bottom</a:t>
            </a:r>
            <a:endParaRPr lang="en-US" sz="2000" b="1" dirty="0"/>
          </a:p>
        </p:txBody>
      </p:sp>
      <p:pic>
        <p:nvPicPr>
          <p:cNvPr id="7" name="Picture 6"/>
          <p:cNvPicPr>
            <a:picLocks noChangeAspect="1"/>
          </p:cNvPicPr>
          <p:nvPr/>
        </p:nvPicPr>
        <p:blipFill rotWithShape="1">
          <a:blip r:embed="rId5" cstate="hqprint">
            <a:extLst>
              <a:ext uri="{28A0092B-C50C-407E-A947-70E740481C1C}">
                <a14:useLocalDpi xmlns:a14="http://schemas.microsoft.com/office/drawing/2010/main" val="0"/>
              </a:ext>
            </a:extLst>
          </a:blip>
          <a:srcRect l="17225" t="4745" r="14185" b="5903"/>
          <a:stretch/>
        </p:blipFill>
        <p:spPr>
          <a:xfrm>
            <a:off x="6205078" y="2430610"/>
            <a:ext cx="1948632" cy="4173918"/>
          </a:xfrm>
          <a:prstGeom prst="rect">
            <a:avLst/>
          </a:prstGeom>
        </p:spPr>
      </p:pic>
      <p:sp>
        <p:nvSpPr>
          <p:cNvPr id="26" name="Oval 25"/>
          <p:cNvSpPr/>
          <p:nvPr/>
        </p:nvSpPr>
        <p:spPr>
          <a:xfrm>
            <a:off x="6205078" y="1913830"/>
            <a:ext cx="1948632" cy="10586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Puck</a:t>
            </a:r>
            <a:endParaRPr lang="en-US" sz="2000" b="1" dirty="0"/>
          </a:p>
        </p:txBody>
      </p:sp>
      <p:pic>
        <p:nvPicPr>
          <p:cNvPr id="8" name="Picture 7"/>
          <p:cNvPicPr>
            <a:picLocks noChangeAspect="1"/>
          </p:cNvPicPr>
          <p:nvPr/>
        </p:nvPicPr>
        <p:blipFill rotWithShape="1">
          <a:blip r:embed="rId6" cstate="print">
            <a:extLst>
              <a:ext uri="{28A0092B-C50C-407E-A947-70E740481C1C}">
                <a14:useLocalDpi xmlns:a14="http://schemas.microsoft.com/office/drawing/2010/main" val="0"/>
              </a:ext>
            </a:extLst>
          </a:blip>
          <a:srcRect l="29326" r="32455"/>
          <a:stretch/>
        </p:blipFill>
        <p:spPr>
          <a:xfrm>
            <a:off x="8243341" y="1996694"/>
            <a:ext cx="1648178" cy="3917000"/>
          </a:xfrm>
          <a:prstGeom prst="rect">
            <a:avLst/>
          </a:prstGeom>
        </p:spPr>
      </p:pic>
      <p:sp>
        <p:nvSpPr>
          <p:cNvPr id="27" name="Oval 26"/>
          <p:cNvSpPr/>
          <p:nvPr/>
        </p:nvSpPr>
        <p:spPr>
          <a:xfrm>
            <a:off x="8171892" y="5248876"/>
            <a:ext cx="1715920" cy="10474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Oberon</a:t>
            </a:r>
          </a:p>
        </p:txBody>
      </p:sp>
      <p:pic>
        <p:nvPicPr>
          <p:cNvPr id="28" name="Picture 27"/>
          <p:cNvPicPr>
            <a:picLocks noChangeAspect="1"/>
          </p:cNvPicPr>
          <p:nvPr/>
        </p:nvPicPr>
        <p:blipFill rotWithShape="1">
          <a:blip r:embed="rId7">
            <a:extLst>
              <a:ext uri="{28A0092B-C50C-407E-A947-70E740481C1C}">
                <a14:useLocalDpi xmlns:a14="http://schemas.microsoft.com/office/drawing/2010/main" val="0"/>
              </a:ext>
            </a:extLst>
          </a:blip>
          <a:srcRect l="15122" r="12941"/>
          <a:stretch/>
        </p:blipFill>
        <p:spPr>
          <a:xfrm>
            <a:off x="10027979" y="2614582"/>
            <a:ext cx="1922036" cy="4014998"/>
          </a:xfrm>
          <a:prstGeom prst="rect">
            <a:avLst/>
          </a:prstGeom>
        </p:spPr>
      </p:pic>
      <p:sp>
        <p:nvSpPr>
          <p:cNvPr id="30" name="Oval 29"/>
          <p:cNvSpPr/>
          <p:nvPr/>
        </p:nvSpPr>
        <p:spPr>
          <a:xfrm>
            <a:off x="10000708" y="1912742"/>
            <a:ext cx="1949307" cy="9870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Theseus</a:t>
            </a:r>
          </a:p>
        </p:txBody>
      </p:sp>
      <p:pic>
        <p:nvPicPr>
          <p:cNvPr id="20" name="Google Shape;90;p1">
            <a:extLst>
              <a:ext uri="{FF2B5EF4-FFF2-40B4-BE49-F238E27FC236}">
                <a16:creationId xmlns:a16="http://schemas.microsoft.com/office/drawing/2014/main" id="{0DE02204-4346-7B4B-A92A-DE548BE25BE4}"/>
              </a:ext>
            </a:extLst>
          </p:cNvPr>
          <p:cNvPicPr preferRelativeResize="0"/>
          <p:nvPr/>
        </p:nvPicPr>
        <p:blipFill rotWithShape="1">
          <a:blip r:embed="rId8" cstate="print">
            <a:alphaModFix/>
          </a:blip>
          <a:srcRect/>
          <a:stretch/>
        </p:blipFill>
        <p:spPr>
          <a:xfrm>
            <a:off x="549633" y="813998"/>
            <a:ext cx="2108004" cy="914399"/>
          </a:xfrm>
          <a:prstGeom prst="rect">
            <a:avLst/>
          </a:prstGeom>
          <a:noFill/>
          <a:ln>
            <a:noFill/>
          </a:ln>
        </p:spPr>
      </p:pic>
      <p:pic>
        <p:nvPicPr>
          <p:cNvPr id="29" name="Picture 28">
            <a:extLst>
              <a:ext uri="{FF2B5EF4-FFF2-40B4-BE49-F238E27FC236}">
                <a16:creationId xmlns:a16="http://schemas.microsoft.com/office/drawing/2014/main" id="{77F85670-E7F1-2A48-A860-002FD9A8B454}"/>
              </a:ext>
            </a:extLst>
          </p:cNvPr>
          <p:cNvPicPr>
            <a:picLocks noChangeAspect="1"/>
          </p:cNvPicPr>
          <p:nvPr/>
        </p:nvPicPr>
        <p:blipFill>
          <a:blip r:embed="rId9" cstate="print"/>
          <a:stretch>
            <a:fillRect/>
          </a:stretch>
        </p:blipFill>
        <p:spPr>
          <a:xfrm>
            <a:off x="2651094" y="839051"/>
            <a:ext cx="2174040" cy="886264"/>
          </a:xfrm>
          <a:prstGeom prst="rect">
            <a:avLst/>
          </a:prstGeom>
        </p:spPr>
      </p:pic>
      <p:sp>
        <p:nvSpPr>
          <p:cNvPr id="32" name="Rectangle 31">
            <a:extLst>
              <a:ext uri="{FF2B5EF4-FFF2-40B4-BE49-F238E27FC236}">
                <a16:creationId xmlns:a16="http://schemas.microsoft.com/office/drawing/2014/main" id="{B6571930-5ECA-384B-BC3E-B9E222DD8DE3}"/>
              </a:ext>
            </a:extLst>
          </p:cNvPr>
          <p:cNvSpPr/>
          <p:nvPr/>
        </p:nvSpPr>
        <p:spPr>
          <a:xfrm>
            <a:off x="6280400" y="813998"/>
            <a:ext cx="5498903" cy="8341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Characters</a:t>
            </a:r>
            <a:r>
              <a:rPr lang="ka-GE" sz="4000" dirty="0">
                <a:solidFill>
                  <a:schemeClr val="bg1"/>
                </a:solidFill>
              </a:rPr>
              <a:t> - გმირები</a:t>
            </a:r>
            <a:endParaRPr lang="en-US" sz="4000" dirty="0"/>
          </a:p>
        </p:txBody>
      </p:sp>
    </p:spTree>
    <p:extLst>
      <p:ext uri="{BB962C8B-B14F-4D97-AF65-F5344CB8AC3E}">
        <p14:creationId xmlns:p14="http://schemas.microsoft.com/office/powerpoint/2010/main" val="24362802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522332B-8480-4B41-8AA2-044BF7F9A454}"/>
              </a:ext>
            </a:extLst>
          </p:cNvPr>
          <p:cNvSpPr txBox="1">
            <a:spLocks/>
          </p:cNvSpPr>
          <p:nvPr/>
        </p:nvSpPr>
        <p:spPr>
          <a:xfrm>
            <a:off x="0" y="1694329"/>
            <a:ext cx="12207936" cy="24181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5400" b="1" i="1" dirty="0"/>
          </a:p>
        </p:txBody>
      </p:sp>
      <p:sp>
        <p:nvSpPr>
          <p:cNvPr id="6" name="Subtitle 2">
            <a:extLst>
              <a:ext uri="{FF2B5EF4-FFF2-40B4-BE49-F238E27FC236}">
                <a16:creationId xmlns:a16="http://schemas.microsoft.com/office/drawing/2014/main" id="{81AAE3E2-8890-9943-AE78-9E61AC522F36}"/>
              </a:ext>
            </a:extLst>
          </p:cNvPr>
          <p:cNvSpPr txBox="1">
            <a:spLocks/>
          </p:cNvSpPr>
          <p:nvPr/>
        </p:nvSpPr>
        <p:spPr>
          <a:xfrm>
            <a:off x="-1" y="4035857"/>
            <a:ext cx="12192001" cy="1655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ka-GE" sz="44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3663" y="2289233"/>
            <a:ext cx="4758689" cy="3028257"/>
          </a:xfrm>
          <a:prstGeom prst="rect">
            <a:avLst/>
          </a:prstGeom>
        </p:spPr>
      </p:pic>
      <p:pic>
        <p:nvPicPr>
          <p:cNvPr id="8" name="Google Shape;90;p1">
            <a:extLst>
              <a:ext uri="{FF2B5EF4-FFF2-40B4-BE49-F238E27FC236}">
                <a16:creationId xmlns:a16="http://schemas.microsoft.com/office/drawing/2014/main" id="{0DE02204-4346-7B4B-A92A-DE548BE25BE4}"/>
              </a:ext>
            </a:extLst>
          </p:cNvPr>
          <p:cNvPicPr preferRelativeResize="0"/>
          <p:nvPr/>
        </p:nvPicPr>
        <p:blipFill rotWithShape="1">
          <a:blip r:embed="rId3" cstate="print">
            <a:alphaModFix/>
          </a:blip>
          <a:srcRect/>
          <a:stretch/>
        </p:blipFill>
        <p:spPr>
          <a:xfrm>
            <a:off x="559561" y="933669"/>
            <a:ext cx="2108004" cy="914399"/>
          </a:xfrm>
          <a:prstGeom prst="rect">
            <a:avLst/>
          </a:prstGeom>
          <a:noFill/>
          <a:ln>
            <a:noFill/>
          </a:ln>
        </p:spPr>
      </p:pic>
      <p:sp>
        <p:nvSpPr>
          <p:cNvPr id="11" name="Rectangle 10">
            <a:extLst>
              <a:ext uri="{FF2B5EF4-FFF2-40B4-BE49-F238E27FC236}">
                <a16:creationId xmlns:a16="http://schemas.microsoft.com/office/drawing/2014/main" id="{4FEA3BE0-247C-6C43-B448-63F0A2937FE5}"/>
              </a:ext>
            </a:extLst>
          </p:cNvPr>
          <p:cNvSpPr/>
          <p:nvPr/>
        </p:nvSpPr>
        <p:spPr>
          <a:xfrm>
            <a:off x="559561" y="2289233"/>
            <a:ext cx="5540991" cy="30282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Setting</a:t>
            </a:r>
            <a:r>
              <a:rPr lang="ka-GE" sz="4000" dirty="0">
                <a:solidFill>
                  <a:schemeClr val="bg1"/>
                </a:solidFill>
              </a:rPr>
              <a:t/>
            </a:r>
            <a:br>
              <a:rPr lang="ka-GE" sz="4000" dirty="0">
                <a:solidFill>
                  <a:schemeClr val="bg1"/>
                </a:solidFill>
              </a:rPr>
            </a:br>
            <a:r>
              <a:rPr lang="ka-GE" sz="4000" dirty="0">
                <a:solidFill>
                  <a:schemeClr val="bg1"/>
                </a:solidFill>
              </a:rPr>
              <a:t/>
            </a:r>
            <a:br>
              <a:rPr lang="ka-GE" sz="4000" dirty="0">
                <a:solidFill>
                  <a:schemeClr val="bg1"/>
                </a:solidFill>
              </a:rPr>
            </a:br>
            <a:r>
              <a:rPr lang="ka-GE" sz="4000" dirty="0">
                <a:solidFill>
                  <a:schemeClr val="bg1"/>
                </a:solidFill>
              </a:rPr>
              <a:t>მოქმედების ადგილი და დრო</a:t>
            </a:r>
            <a:endParaRPr lang="en-US" sz="4000" dirty="0"/>
          </a:p>
        </p:txBody>
      </p:sp>
      <p:pic>
        <p:nvPicPr>
          <p:cNvPr id="12" name="Picture 11">
            <a:extLst>
              <a:ext uri="{FF2B5EF4-FFF2-40B4-BE49-F238E27FC236}">
                <a16:creationId xmlns:a16="http://schemas.microsoft.com/office/drawing/2014/main" id="{77F85670-E7F1-2A48-A860-002FD9A8B454}"/>
              </a:ext>
            </a:extLst>
          </p:cNvPr>
          <p:cNvPicPr>
            <a:picLocks noChangeAspect="1"/>
          </p:cNvPicPr>
          <p:nvPr/>
        </p:nvPicPr>
        <p:blipFill>
          <a:blip r:embed="rId4" cstate="print"/>
          <a:stretch>
            <a:fillRect/>
          </a:stretch>
        </p:blipFill>
        <p:spPr>
          <a:xfrm>
            <a:off x="2661022" y="958722"/>
            <a:ext cx="2174040" cy="886264"/>
          </a:xfrm>
          <a:prstGeom prst="rect">
            <a:avLst/>
          </a:prstGeom>
        </p:spPr>
      </p:pic>
    </p:spTree>
    <p:extLst>
      <p:ext uri="{BB962C8B-B14F-4D97-AF65-F5344CB8AC3E}">
        <p14:creationId xmlns:p14="http://schemas.microsoft.com/office/powerpoint/2010/main" val="6893426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522332B-8480-4B41-8AA2-044BF7F9A454}"/>
              </a:ext>
            </a:extLst>
          </p:cNvPr>
          <p:cNvSpPr txBox="1">
            <a:spLocks/>
          </p:cNvSpPr>
          <p:nvPr/>
        </p:nvSpPr>
        <p:spPr>
          <a:xfrm>
            <a:off x="0" y="1694329"/>
            <a:ext cx="12207936" cy="24181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5400" b="1" i="1" dirty="0"/>
          </a:p>
        </p:txBody>
      </p:sp>
      <p:sp>
        <p:nvSpPr>
          <p:cNvPr id="6" name="Subtitle 2">
            <a:extLst>
              <a:ext uri="{FF2B5EF4-FFF2-40B4-BE49-F238E27FC236}">
                <a16:creationId xmlns:a16="http://schemas.microsoft.com/office/drawing/2014/main" id="{81AAE3E2-8890-9943-AE78-9E61AC522F36}"/>
              </a:ext>
            </a:extLst>
          </p:cNvPr>
          <p:cNvSpPr txBox="1">
            <a:spLocks/>
          </p:cNvSpPr>
          <p:nvPr/>
        </p:nvSpPr>
        <p:spPr>
          <a:xfrm>
            <a:off x="-1" y="4035857"/>
            <a:ext cx="12192001" cy="1655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ka-GE" sz="4400" dirty="0"/>
          </a:p>
        </p:txBody>
      </p:sp>
      <p:cxnSp>
        <p:nvCxnSpPr>
          <p:cNvPr id="13" name="Straight Connector 12">
            <a:extLst>
              <a:ext uri="{FF2B5EF4-FFF2-40B4-BE49-F238E27FC236}">
                <a16:creationId xmlns:a16="http://schemas.microsoft.com/office/drawing/2014/main" id="{1E80BDBF-CF65-4349-8634-A326C07C2F38}"/>
              </a:ext>
            </a:extLst>
          </p:cNvPr>
          <p:cNvCxnSpPr>
            <a:cxnSpLocks/>
          </p:cNvCxnSpPr>
          <p:nvPr/>
        </p:nvCxnSpPr>
        <p:spPr>
          <a:xfrm>
            <a:off x="21633" y="3074491"/>
            <a:ext cx="12165769" cy="15063"/>
          </a:xfrm>
          <a:prstGeom prst="line">
            <a:avLst/>
          </a:prstGeom>
          <a:ln w="63500" cmpd="sng">
            <a:solidFill>
              <a:schemeClr val="bg1"/>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b="7092"/>
          <a:stretch/>
        </p:blipFill>
        <p:spPr>
          <a:xfrm>
            <a:off x="6604986" y="3439056"/>
            <a:ext cx="4460894" cy="2849362"/>
          </a:xfrm>
          <a:prstGeom prst="rect">
            <a:avLst/>
          </a:prstGeom>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16995"/>
          <a:stretch/>
        </p:blipFill>
        <p:spPr>
          <a:xfrm>
            <a:off x="6604986" y="802257"/>
            <a:ext cx="4460894" cy="1985636"/>
          </a:xfrm>
          <a:prstGeom prst="rect">
            <a:avLst/>
          </a:prstGeom>
        </p:spPr>
      </p:pic>
      <p:sp>
        <p:nvSpPr>
          <p:cNvPr id="8" name="Rectangle 7">
            <a:extLst>
              <a:ext uri="{FF2B5EF4-FFF2-40B4-BE49-F238E27FC236}">
                <a16:creationId xmlns:a16="http://schemas.microsoft.com/office/drawing/2014/main" id="{807FACB3-3DE0-EC49-8341-2763DA59E0D9}"/>
              </a:ext>
            </a:extLst>
          </p:cNvPr>
          <p:cNvSpPr/>
          <p:nvPr/>
        </p:nvSpPr>
        <p:spPr>
          <a:xfrm>
            <a:off x="772349" y="3830767"/>
            <a:ext cx="4738255" cy="20659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u="sng" dirty="0" smtClean="0">
                <a:solidFill>
                  <a:schemeClr val="bg1"/>
                </a:solidFill>
              </a:rPr>
              <a:t>Where</a:t>
            </a:r>
            <a:endParaRPr lang="en-US" sz="4000" u="sng" dirty="0">
              <a:solidFill>
                <a:schemeClr val="bg1"/>
              </a:solidFill>
            </a:endParaRPr>
          </a:p>
          <a:p>
            <a:endParaRPr lang="en-US" sz="2800" dirty="0">
              <a:solidFill>
                <a:schemeClr val="bg1"/>
              </a:solidFill>
            </a:endParaRPr>
          </a:p>
          <a:p>
            <a:pPr algn="just"/>
            <a:r>
              <a:rPr lang="en-US" sz="2800" dirty="0">
                <a:solidFill>
                  <a:schemeClr val="bg1"/>
                </a:solidFill>
              </a:rPr>
              <a:t>The city of Athens and beyond the city’s </a:t>
            </a:r>
            <a:r>
              <a:rPr lang="en-US" sz="2800" dirty="0" smtClean="0">
                <a:solidFill>
                  <a:schemeClr val="bg1"/>
                </a:solidFill>
              </a:rPr>
              <a:t>walls</a:t>
            </a:r>
            <a:endParaRPr lang="en-US" sz="2800" dirty="0">
              <a:solidFill>
                <a:schemeClr val="bg1"/>
              </a:solidFill>
            </a:endParaRPr>
          </a:p>
        </p:txBody>
      </p:sp>
      <p:sp>
        <p:nvSpPr>
          <p:cNvPr id="9" name="Rectangle 8">
            <a:extLst>
              <a:ext uri="{FF2B5EF4-FFF2-40B4-BE49-F238E27FC236}">
                <a16:creationId xmlns:a16="http://schemas.microsoft.com/office/drawing/2014/main" id="{807FACB3-3DE0-EC49-8341-2763DA59E0D9}"/>
              </a:ext>
            </a:extLst>
          </p:cNvPr>
          <p:cNvSpPr/>
          <p:nvPr/>
        </p:nvSpPr>
        <p:spPr>
          <a:xfrm>
            <a:off x="772349" y="895226"/>
            <a:ext cx="4738255" cy="16415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u="sng" dirty="0">
                <a:solidFill>
                  <a:schemeClr val="bg1"/>
                </a:solidFill>
              </a:rPr>
              <a:t>When</a:t>
            </a:r>
          </a:p>
          <a:p>
            <a:endParaRPr lang="ka-GE" sz="3200" dirty="0">
              <a:solidFill>
                <a:schemeClr val="bg1"/>
              </a:solidFill>
            </a:endParaRPr>
          </a:p>
          <a:p>
            <a:pPr algn="just"/>
            <a:r>
              <a:rPr lang="en-US" sz="2800" dirty="0">
                <a:solidFill>
                  <a:schemeClr val="bg1"/>
                </a:solidFill>
              </a:rPr>
              <a:t>1595 or early 1596</a:t>
            </a:r>
          </a:p>
        </p:txBody>
      </p:sp>
    </p:spTree>
    <p:extLst>
      <p:ext uri="{BB962C8B-B14F-4D97-AF65-F5344CB8AC3E}">
        <p14:creationId xmlns:p14="http://schemas.microsoft.com/office/powerpoint/2010/main" val="42132402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522332B-8480-4B41-8AA2-044BF7F9A454}"/>
              </a:ext>
            </a:extLst>
          </p:cNvPr>
          <p:cNvSpPr txBox="1">
            <a:spLocks/>
          </p:cNvSpPr>
          <p:nvPr/>
        </p:nvSpPr>
        <p:spPr>
          <a:xfrm>
            <a:off x="0" y="1694329"/>
            <a:ext cx="12207936" cy="24181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5400" b="1" i="1" dirty="0"/>
          </a:p>
        </p:txBody>
      </p:sp>
      <p:sp>
        <p:nvSpPr>
          <p:cNvPr id="6" name="Subtitle 2">
            <a:extLst>
              <a:ext uri="{FF2B5EF4-FFF2-40B4-BE49-F238E27FC236}">
                <a16:creationId xmlns:a16="http://schemas.microsoft.com/office/drawing/2014/main" id="{81AAE3E2-8890-9943-AE78-9E61AC522F36}"/>
              </a:ext>
            </a:extLst>
          </p:cNvPr>
          <p:cNvSpPr txBox="1">
            <a:spLocks/>
          </p:cNvSpPr>
          <p:nvPr/>
        </p:nvSpPr>
        <p:spPr>
          <a:xfrm>
            <a:off x="-1" y="4035857"/>
            <a:ext cx="12192001" cy="1655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ka-GE" sz="4400" dirty="0"/>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r="1922" b="7654"/>
          <a:stretch/>
        </p:blipFill>
        <p:spPr>
          <a:xfrm>
            <a:off x="7221871" y="1118586"/>
            <a:ext cx="3809565" cy="4941684"/>
          </a:xfrm>
          <a:prstGeom prst="rect">
            <a:avLst/>
          </a:prstGeom>
        </p:spPr>
      </p:pic>
      <p:pic>
        <p:nvPicPr>
          <p:cNvPr id="8" name="Google Shape;90;p1">
            <a:extLst>
              <a:ext uri="{FF2B5EF4-FFF2-40B4-BE49-F238E27FC236}">
                <a16:creationId xmlns:a16="http://schemas.microsoft.com/office/drawing/2014/main" id="{0DE02204-4346-7B4B-A92A-DE548BE25BE4}"/>
              </a:ext>
            </a:extLst>
          </p:cNvPr>
          <p:cNvPicPr preferRelativeResize="0"/>
          <p:nvPr/>
        </p:nvPicPr>
        <p:blipFill rotWithShape="1">
          <a:blip r:embed="rId3" cstate="print">
            <a:alphaModFix/>
          </a:blip>
          <a:srcRect/>
          <a:stretch/>
        </p:blipFill>
        <p:spPr>
          <a:xfrm>
            <a:off x="611777" y="930660"/>
            <a:ext cx="2108004" cy="914399"/>
          </a:xfrm>
          <a:prstGeom prst="rect">
            <a:avLst/>
          </a:prstGeom>
          <a:noFill/>
          <a:ln>
            <a:noFill/>
          </a:ln>
        </p:spPr>
      </p:pic>
      <p:pic>
        <p:nvPicPr>
          <p:cNvPr id="9" name="Picture 8">
            <a:extLst>
              <a:ext uri="{FF2B5EF4-FFF2-40B4-BE49-F238E27FC236}">
                <a16:creationId xmlns:a16="http://schemas.microsoft.com/office/drawing/2014/main" id="{77F85670-E7F1-2A48-A860-002FD9A8B454}"/>
              </a:ext>
            </a:extLst>
          </p:cNvPr>
          <p:cNvPicPr>
            <a:picLocks noChangeAspect="1"/>
          </p:cNvPicPr>
          <p:nvPr/>
        </p:nvPicPr>
        <p:blipFill>
          <a:blip r:embed="rId4" cstate="print"/>
          <a:stretch>
            <a:fillRect/>
          </a:stretch>
        </p:blipFill>
        <p:spPr>
          <a:xfrm>
            <a:off x="2713238" y="955713"/>
            <a:ext cx="2174040" cy="886264"/>
          </a:xfrm>
          <a:prstGeom prst="rect">
            <a:avLst/>
          </a:prstGeom>
        </p:spPr>
      </p:pic>
      <p:sp>
        <p:nvSpPr>
          <p:cNvPr id="12" name="Rectangle 11">
            <a:extLst>
              <a:ext uri="{FF2B5EF4-FFF2-40B4-BE49-F238E27FC236}">
                <a16:creationId xmlns:a16="http://schemas.microsoft.com/office/drawing/2014/main" id="{108E3F82-8AD8-DB46-A3C2-2A53673CD548}"/>
              </a:ext>
            </a:extLst>
          </p:cNvPr>
          <p:cNvSpPr/>
          <p:nvPr/>
        </p:nvSpPr>
        <p:spPr>
          <a:xfrm>
            <a:off x="831323" y="2583676"/>
            <a:ext cx="5272645" cy="22800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bg1"/>
                </a:solidFill>
                <a:cs typeface="Calibri" panose="020F0502020204030204" pitchFamily="34" charset="0"/>
              </a:rPr>
              <a:t>Main Themes</a:t>
            </a:r>
            <a:r>
              <a:rPr lang="ka-GE" sz="4400" dirty="0">
                <a:solidFill>
                  <a:schemeClr val="bg1"/>
                </a:solidFill>
                <a:latin typeface="Sylfaen" panose="010A0502050306030303" pitchFamily="18" charset="0"/>
              </a:rPr>
              <a:t/>
            </a:r>
            <a:br>
              <a:rPr lang="ka-GE" sz="4400" dirty="0">
                <a:solidFill>
                  <a:schemeClr val="bg1"/>
                </a:solidFill>
                <a:latin typeface="Sylfaen" panose="010A0502050306030303" pitchFamily="18" charset="0"/>
              </a:rPr>
            </a:br>
            <a:r>
              <a:rPr lang="ka-GE" sz="4400" dirty="0">
                <a:solidFill>
                  <a:schemeClr val="bg1"/>
                </a:solidFill>
                <a:latin typeface="Sylfaen" panose="010A0502050306030303" pitchFamily="18" charset="0"/>
              </a:rPr>
              <a:t>მთავარი თემები</a:t>
            </a:r>
            <a:r>
              <a:rPr lang="ru-RU" sz="4400" dirty="0">
                <a:solidFill>
                  <a:schemeClr val="bg1"/>
                </a:solidFill>
                <a:latin typeface="Sylfaen" panose="010A0502050306030303" pitchFamily="18" charset="0"/>
              </a:rPr>
              <a:t> </a:t>
            </a:r>
            <a:endParaRPr lang="en-US" sz="4400" dirty="0"/>
          </a:p>
        </p:txBody>
      </p:sp>
    </p:spTree>
    <p:extLst>
      <p:ext uri="{BB962C8B-B14F-4D97-AF65-F5344CB8AC3E}">
        <p14:creationId xmlns:p14="http://schemas.microsoft.com/office/powerpoint/2010/main" val="24575568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522332B-8480-4B41-8AA2-044BF7F9A454}"/>
              </a:ext>
            </a:extLst>
          </p:cNvPr>
          <p:cNvSpPr txBox="1">
            <a:spLocks/>
          </p:cNvSpPr>
          <p:nvPr/>
        </p:nvSpPr>
        <p:spPr>
          <a:xfrm>
            <a:off x="0" y="1690440"/>
            <a:ext cx="12192000" cy="2100325"/>
          </a:xfrm>
          <a:prstGeom prst="rect">
            <a:avLst/>
          </a:prstGeom>
        </p:spPr>
        <p:txBody>
          <a:bodyPr vert="horz" lIns="91440" tIns="45720" rIns="91440" bIns="45720" rtlCol="0" anchor="ct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5300" b="1" i="1" dirty="0"/>
          </a:p>
          <a:p>
            <a:pPr algn="ctr"/>
            <a:r>
              <a:rPr lang="en-US" sz="6500" b="1" i="1" dirty="0">
                <a:solidFill>
                  <a:schemeClr val="bg1"/>
                </a:solidFill>
              </a:rPr>
              <a:t>A Midsummer Night’s Dream</a:t>
            </a:r>
            <a:endParaRPr lang="ka-GE" sz="6500" b="1" i="1" dirty="0">
              <a:solidFill>
                <a:schemeClr val="bg1"/>
              </a:solidFill>
            </a:endParaRPr>
          </a:p>
          <a:p>
            <a:pPr algn="ctr"/>
            <a:r>
              <a:rPr lang="en-US" sz="6500" b="1" i="1" dirty="0">
                <a:solidFill>
                  <a:schemeClr val="bg1"/>
                </a:solidFill>
              </a:rPr>
              <a:t/>
            </a:r>
            <a:br>
              <a:rPr lang="en-US" sz="6500" b="1" i="1" dirty="0">
                <a:solidFill>
                  <a:schemeClr val="bg1"/>
                </a:solidFill>
              </a:rPr>
            </a:br>
            <a:r>
              <a:rPr lang="ka-GE" sz="6500" b="1" i="1" dirty="0">
                <a:solidFill>
                  <a:schemeClr val="bg1"/>
                </a:solidFill>
              </a:rPr>
              <a:t>ზაფხულის ღამის სიზმარი</a:t>
            </a:r>
          </a:p>
        </p:txBody>
      </p:sp>
      <p:pic>
        <p:nvPicPr>
          <p:cNvPr id="6" name="Google Shape;90;p1">
            <a:extLst>
              <a:ext uri="{FF2B5EF4-FFF2-40B4-BE49-F238E27FC236}">
                <a16:creationId xmlns:a16="http://schemas.microsoft.com/office/drawing/2014/main" id="{0DE02204-4346-7B4B-A92A-DE548BE25BE4}"/>
              </a:ext>
            </a:extLst>
          </p:cNvPr>
          <p:cNvPicPr preferRelativeResize="0"/>
          <p:nvPr/>
        </p:nvPicPr>
        <p:blipFill rotWithShape="1">
          <a:blip r:embed="rId2" cstate="print">
            <a:alphaModFix/>
          </a:blip>
          <a:srcRect/>
          <a:stretch/>
        </p:blipFill>
        <p:spPr>
          <a:xfrm>
            <a:off x="620654" y="929408"/>
            <a:ext cx="2108004" cy="914399"/>
          </a:xfrm>
          <a:prstGeom prst="rect">
            <a:avLst/>
          </a:prstGeom>
          <a:noFill/>
          <a:ln>
            <a:noFill/>
          </a:ln>
        </p:spPr>
      </p:pic>
      <p:pic>
        <p:nvPicPr>
          <p:cNvPr id="7" name="Picture 6">
            <a:extLst>
              <a:ext uri="{FF2B5EF4-FFF2-40B4-BE49-F238E27FC236}">
                <a16:creationId xmlns:a16="http://schemas.microsoft.com/office/drawing/2014/main" id="{77F85670-E7F1-2A48-A860-002FD9A8B454}"/>
              </a:ext>
            </a:extLst>
          </p:cNvPr>
          <p:cNvPicPr>
            <a:picLocks noChangeAspect="1"/>
          </p:cNvPicPr>
          <p:nvPr/>
        </p:nvPicPr>
        <p:blipFill>
          <a:blip r:embed="rId3" cstate="print"/>
          <a:stretch>
            <a:fillRect/>
          </a:stretch>
        </p:blipFill>
        <p:spPr>
          <a:xfrm>
            <a:off x="2722115" y="954461"/>
            <a:ext cx="2174040" cy="886264"/>
          </a:xfrm>
          <a:prstGeom prst="rect">
            <a:avLst/>
          </a:prstGeom>
        </p:spPr>
      </p:pic>
      <p:sp>
        <p:nvSpPr>
          <p:cNvPr id="8" name="Rectangle 7">
            <a:extLst>
              <a:ext uri="{FF2B5EF4-FFF2-40B4-BE49-F238E27FC236}">
                <a16:creationId xmlns:a16="http://schemas.microsoft.com/office/drawing/2014/main" id="{3FA18CB0-0EE9-2942-9FD7-EC60C4F321B0}"/>
              </a:ext>
            </a:extLst>
          </p:cNvPr>
          <p:cNvSpPr/>
          <p:nvPr/>
        </p:nvSpPr>
        <p:spPr>
          <a:xfrm>
            <a:off x="2413100" y="4132369"/>
            <a:ext cx="7457410" cy="8906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By William </a:t>
            </a:r>
            <a:r>
              <a:rPr lang="en-US" sz="2800" dirty="0" smtClean="0">
                <a:solidFill>
                  <a:schemeClr val="bg1"/>
                </a:solidFill>
              </a:rPr>
              <a:t>Shakespeare - </a:t>
            </a:r>
            <a:r>
              <a:rPr lang="ka-GE" sz="2800" dirty="0" smtClean="0">
                <a:solidFill>
                  <a:schemeClr val="bg1"/>
                </a:solidFill>
              </a:rPr>
              <a:t>უილიამ </a:t>
            </a:r>
            <a:r>
              <a:rPr lang="ka-GE" sz="2800" dirty="0">
                <a:solidFill>
                  <a:schemeClr val="bg1"/>
                </a:solidFill>
              </a:rPr>
              <a:t>შექსპირი</a:t>
            </a:r>
            <a:endParaRPr lang="en-US" sz="2800" dirty="0">
              <a:solidFill>
                <a:schemeClr val="bg1"/>
              </a:solidFill>
            </a:endParaRPr>
          </a:p>
        </p:txBody>
      </p:sp>
    </p:spTree>
    <p:extLst>
      <p:ext uri="{BB962C8B-B14F-4D97-AF65-F5344CB8AC3E}">
        <p14:creationId xmlns:p14="http://schemas.microsoft.com/office/powerpoint/2010/main" val="15775897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522332B-8480-4B41-8AA2-044BF7F9A454}"/>
              </a:ext>
            </a:extLst>
          </p:cNvPr>
          <p:cNvSpPr txBox="1">
            <a:spLocks/>
          </p:cNvSpPr>
          <p:nvPr/>
        </p:nvSpPr>
        <p:spPr>
          <a:xfrm>
            <a:off x="0" y="1694329"/>
            <a:ext cx="12207936" cy="24181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5400" b="1" i="1" dirty="0"/>
          </a:p>
        </p:txBody>
      </p:sp>
      <p:sp>
        <p:nvSpPr>
          <p:cNvPr id="6" name="Subtitle 2">
            <a:extLst>
              <a:ext uri="{FF2B5EF4-FFF2-40B4-BE49-F238E27FC236}">
                <a16:creationId xmlns:a16="http://schemas.microsoft.com/office/drawing/2014/main" id="{81AAE3E2-8890-9943-AE78-9E61AC522F36}"/>
              </a:ext>
            </a:extLst>
          </p:cNvPr>
          <p:cNvSpPr txBox="1">
            <a:spLocks/>
          </p:cNvSpPr>
          <p:nvPr/>
        </p:nvSpPr>
        <p:spPr>
          <a:xfrm>
            <a:off x="-1" y="4035857"/>
            <a:ext cx="12192001" cy="1655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ka-GE" sz="4400" dirty="0"/>
          </a:p>
        </p:txBody>
      </p:sp>
      <p:graphicFrame>
        <p:nvGraphicFramePr>
          <p:cNvPr id="7" name="Diagram 6">
            <a:extLst>
              <a:ext uri="{FF2B5EF4-FFF2-40B4-BE49-F238E27FC236}">
                <a16:creationId xmlns:a16="http://schemas.microsoft.com/office/drawing/2014/main" id="{D939EFE4-AF05-9B4E-AB90-32C1119FFA29}"/>
              </a:ext>
            </a:extLst>
          </p:cNvPr>
          <p:cNvGraphicFramePr/>
          <p:nvPr>
            <p:extLst>
              <p:ext uri="{D42A27DB-BD31-4B8C-83A1-F6EECF244321}">
                <p14:modId xmlns:p14="http://schemas.microsoft.com/office/powerpoint/2010/main" val="2690695227"/>
              </p:ext>
            </p:extLst>
          </p:nvPr>
        </p:nvGraphicFramePr>
        <p:xfrm>
          <a:off x="1876309" y="793285"/>
          <a:ext cx="8461204" cy="52044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7">
            <a:extLst>
              <a:ext uri="{FF2B5EF4-FFF2-40B4-BE49-F238E27FC236}">
                <a16:creationId xmlns:a16="http://schemas.microsoft.com/office/drawing/2014/main" id="{42D4DE7C-D9EF-1546-9F5D-5E57D7044C01}"/>
              </a:ext>
            </a:extLst>
          </p:cNvPr>
          <p:cNvSpPr/>
          <p:nvPr/>
        </p:nvSpPr>
        <p:spPr>
          <a:xfrm>
            <a:off x="5361827" y="1830809"/>
            <a:ext cx="1484282" cy="6746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William Shakespeare</a:t>
            </a:r>
          </a:p>
        </p:txBody>
      </p:sp>
      <p:sp>
        <p:nvSpPr>
          <p:cNvPr id="9" name="Rectangle 8">
            <a:extLst>
              <a:ext uri="{FF2B5EF4-FFF2-40B4-BE49-F238E27FC236}">
                <a16:creationId xmlns:a16="http://schemas.microsoft.com/office/drawing/2014/main" id="{AC934691-D618-404B-AE20-3057E08C1295}"/>
              </a:ext>
            </a:extLst>
          </p:cNvPr>
          <p:cNvSpPr/>
          <p:nvPr/>
        </p:nvSpPr>
        <p:spPr>
          <a:xfrm>
            <a:off x="7977851" y="3132718"/>
            <a:ext cx="3710284" cy="14072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1600" dirty="0"/>
              <a:t>Theseus, duke of Athens, is going to marry Hippolyta, the Amazon queen. Meanwhile, two lovers, Hermia and Lysander, seek refuge in the forest near Athens when Hermia’s father demands that she marry Demetrius. </a:t>
            </a:r>
          </a:p>
        </p:txBody>
      </p:sp>
      <p:sp>
        <p:nvSpPr>
          <p:cNvPr id="10" name="Rectangle 9">
            <a:extLst>
              <a:ext uri="{FF2B5EF4-FFF2-40B4-BE49-F238E27FC236}">
                <a16:creationId xmlns:a16="http://schemas.microsoft.com/office/drawing/2014/main" id="{3A8313E2-E03A-BD44-9D34-104773ACFB05}"/>
              </a:ext>
            </a:extLst>
          </p:cNvPr>
          <p:cNvSpPr/>
          <p:nvPr/>
        </p:nvSpPr>
        <p:spPr>
          <a:xfrm>
            <a:off x="7247505" y="5439199"/>
            <a:ext cx="2739177" cy="7353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Hermia, Helena, Bottom, Puck, Oberon, Theseus</a:t>
            </a:r>
          </a:p>
        </p:txBody>
      </p:sp>
      <p:sp>
        <p:nvSpPr>
          <p:cNvPr id="11" name="Rectangle 10">
            <a:extLst>
              <a:ext uri="{FF2B5EF4-FFF2-40B4-BE49-F238E27FC236}">
                <a16:creationId xmlns:a16="http://schemas.microsoft.com/office/drawing/2014/main" id="{B7744503-EF2A-AE46-8813-50EAD9079B9D}"/>
              </a:ext>
            </a:extLst>
          </p:cNvPr>
          <p:cNvSpPr/>
          <p:nvPr/>
        </p:nvSpPr>
        <p:spPr>
          <a:xfrm>
            <a:off x="2688879" y="5388846"/>
            <a:ext cx="2257101" cy="10644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Arial" panose="020B0604020202020204" pitchFamily="34" charset="0"/>
              <a:buChar char="•"/>
            </a:pPr>
            <a:r>
              <a:rPr lang="en-US" dirty="0"/>
              <a:t>1595 or early 1596</a:t>
            </a:r>
          </a:p>
          <a:p>
            <a:pPr marL="285750" indent="-285750" algn="just">
              <a:buFont typeface="Arial" panose="020B0604020202020204" pitchFamily="34" charset="0"/>
              <a:buChar char="•"/>
            </a:pPr>
            <a:r>
              <a:rPr lang="en-US" dirty="0"/>
              <a:t>The city of Athens and beyond the city’s walls</a:t>
            </a:r>
          </a:p>
        </p:txBody>
      </p:sp>
      <p:sp>
        <p:nvSpPr>
          <p:cNvPr id="12" name="Rectangle 11">
            <a:extLst>
              <a:ext uri="{FF2B5EF4-FFF2-40B4-BE49-F238E27FC236}">
                <a16:creationId xmlns:a16="http://schemas.microsoft.com/office/drawing/2014/main" id="{389E1840-5C82-CE40-A827-36F3EEF348BE}"/>
              </a:ext>
            </a:extLst>
          </p:cNvPr>
          <p:cNvSpPr/>
          <p:nvPr/>
        </p:nvSpPr>
        <p:spPr>
          <a:xfrm>
            <a:off x="1876309" y="3167887"/>
            <a:ext cx="2338436" cy="11331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Arial" panose="020B0604020202020204" pitchFamily="34" charset="0"/>
              <a:buChar char="•"/>
            </a:pPr>
            <a:r>
              <a:rPr lang="en-US" dirty="0"/>
              <a:t>Love</a:t>
            </a:r>
          </a:p>
          <a:p>
            <a:pPr marL="285750" indent="-285750">
              <a:buFont typeface="Arial" panose="020B0604020202020204" pitchFamily="34" charset="0"/>
              <a:buChar char="•"/>
            </a:pPr>
            <a:r>
              <a:rPr lang="en-US" dirty="0"/>
              <a:t>Appearance and Reality</a:t>
            </a:r>
          </a:p>
          <a:p>
            <a:pPr marL="285750" indent="-285750" algn="just">
              <a:buFont typeface="Arial" panose="020B0604020202020204" pitchFamily="34" charset="0"/>
              <a:buChar char="•"/>
            </a:pPr>
            <a:r>
              <a:rPr lang="en-US" dirty="0"/>
              <a:t>Order and Disorder</a:t>
            </a:r>
          </a:p>
        </p:txBody>
      </p:sp>
      <p:pic>
        <p:nvPicPr>
          <p:cNvPr id="13" name="Google Shape;90;p1">
            <a:extLst>
              <a:ext uri="{FF2B5EF4-FFF2-40B4-BE49-F238E27FC236}">
                <a16:creationId xmlns:a16="http://schemas.microsoft.com/office/drawing/2014/main" id="{0DE02204-4346-7B4B-A92A-DE548BE25BE4}"/>
              </a:ext>
            </a:extLst>
          </p:cNvPr>
          <p:cNvPicPr preferRelativeResize="0"/>
          <p:nvPr/>
        </p:nvPicPr>
        <p:blipFill rotWithShape="1">
          <a:blip r:embed="rId7" cstate="print">
            <a:alphaModFix/>
          </a:blip>
          <a:srcRect/>
          <a:stretch/>
        </p:blipFill>
        <p:spPr>
          <a:xfrm>
            <a:off x="549633" y="813998"/>
            <a:ext cx="2108004" cy="914399"/>
          </a:xfrm>
          <a:prstGeom prst="rect">
            <a:avLst/>
          </a:prstGeom>
          <a:noFill/>
          <a:ln>
            <a:noFill/>
          </a:ln>
        </p:spPr>
      </p:pic>
      <p:pic>
        <p:nvPicPr>
          <p:cNvPr id="17" name="Picture 16">
            <a:extLst>
              <a:ext uri="{FF2B5EF4-FFF2-40B4-BE49-F238E27FC236}">
                <a16:creationId xmlns:a16="http://schemas.microsoft.com/office/drawing/2014/main" id="{77F85670-E7F1-2A48-A860-002FD9A8B454}"/>
              </a:ext>
            </a:extLst>
          </p:cNvPr>
          <p:cNvPicPr>
            <a:picLocks noChangeAspect="1"/>
          </p:cNvPicPr>
          <p:nvPr/>
        </p:nvPicPr>
        <p:blipFill>
          <a:blip r:embed="rId8" cstate="print"/>
          <a:stretch>
            <a:fillRect/>
          </a:stretch>
        </p:blipFill>
        <p:spPr>
          <a:xfrm>
            <a:off x="2651094" y="839051"/>
            <a:ext cx="2174040" cy="886264"/>
          </a:xfrm>
          <a:prstGeom prst="rect">
            <a:avLst/>
          </a:prstGeom>
        </p:spPr>
      </p:pic>
      <p:sp>
        <p:nvSpPr>
          <p:cNvPr id="18" name="Rectangle 17">
            <a:extLst>
              <a:ext uri="{FF2B5EF4-FFF2-40B4-BE49-F238E27FC236}">
                <a16:creationId xmlns:a16="http://schemas.microsoft.com/office/drawing/2014/main" id="{E8D3C58C-BE14-FC44-8256-F515A4C4B732}"/>
              </a:ext>
            </a:extLst>
          </p:cNvPr>
          <p:cNvSpPr/>
          <p:nvPr/>
        </p:nvSpPr>
        <p:spPr>
          <a:xfrm>
            <a:off x="8536473" y="813997"/>
            <a:ext cx="2900418" cy="11010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rPr>
              <a:t>Conclusion</a:t>
            </a:r>
            <a:br>
              <a:rPr lang="en-US" sz="3600" dirty="0">
                <a:solidFill>
                  <a:schemeClr val="bg1"/>
                </a:solidFill>
              </a:rPr>
            </a:br>
            <a:r>
              <a:rPr lang="ka-GE" sz="3600" dirty="0">
                <a:solidFill>
                  <a:schemeClr val="bg1"/>
                </a:solidFill>
              </a:rPr>
              <a:t>შეჯამება</a:t>
            </a:r>
            <a:endParaRPr lang="en-US" sz="3600" dirty="0"/>
          </a:p>
        </p:txBody>
      </p:sp>
    </p:spTree>
    <p:extLst>
      <p:ext uri="{BB962C8B-B14F-4D97-AF65-F5344CB8AC3E}">
        <p14:creationId xmlns:p14="http://schemas.microsoft.com/office/powerpoint/2010/main" val="24345612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522332B-8480-4B41-8AA2-044BF7F9A454}"/>
              </a:ext>
            </a:extLst>
          </p:cNvPr>
          <p:cNvSpPr txBox="1">
            <a:spLocks/>
          </p:cNvSpPr>
          <p:nvPr/>
        </p:nvSpPr>
        <p:spPr>
          <a:xfrm>
            <a:off x="0" y="1694329"/>
            <a:ext cx="12207936" cy="24181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5400" b="1" i="1" dirty="0"/>
          </a:p>
        </p:txBody>
      </p:sp>
      <p:sp>
        <p:nvSpPr>
          <p:cNvPr id="6" name="Subtitle 2">
            <a:extLst>
              <a:ext uri="{FF2B5EF4-FFF2-40B4-BE49-F238E27FC236}">
                <a16:creationId xmlns:a16="http://schemas.microsoft.com/office/drawing/2014/main" id="{81AAE3E2-8890-9943-AE78-9E61AC522F36}"/>
              </a:ext>
            </a:extLst>
          </p:cNvPr>
          <p:cNvSpPr txBox="1">
            <a:spLocks/>
          </p:cNvSpPr>
          <p:nvPr/>
        </p:nvSpPr>
        <p:spPr>
          <a:xfrm>
            <a:off x="-1" y="4035857"/>
            <a:ext cx="12192001" cy="1655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ka-GE" sz="4400" dirty="0"/>
          </a:p>
        </p:txBody>
      </p:sp>
      <p:graphicFrame>
        <p:nvGraphicFramePr>
          <p:cNvPr id="4" name="Diagram 3">
            <a:extLst>
              <a:ext uri="{FF2B5EF4-FFF2-40B4-BE49-F238E27FC236}">
                <a16:creationId xmlns:a16="http://schemas.microsoft.com/office/drawing/2014/main" id="{4951CC84-3C62-4A42-8CDF-40335B29CCA7}"/>
              </a:ext>
            </a:extLst>
          </p:cNvPr>
          <p:cNvGraphicFramePr/>
          <p:nvPr>
            <p:extLst>
              <p:ext uri="{D42A27DB-BD31-4B8C-83A1-F6EECF244321}">
                <p14:modId xmlns:p14="http://schemas.microsoft.com/office/powerpoint/2010/main" val="4221860447"/>
              </p:ext>
            </p:extLst>
          </p:nvPr>
        </p:nvGraphicFramePr>
        <p:xfrm>
          <a:off x="1897811" y="785004"/>
          <a:ext cx="9222874" cy="53438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6">
            <a:extLst>
              <a:ext uri="{FF2B5EF4-FFF2-40B4-BE49-F238E27FC236}">
                <a16:creationId xmlns:a16="http://schemas.microsoft.com/office/drawing/2014/main" id="{927FA89A-0978-0341-8A07-CD39B442022D}"/>
              </a:ext>
            </a:extLst>
          </p:cNvPr>
          <p:cNvSpPr/>
          <p:nvPr/>
        </p:nvSpPr>
        <p:spPr>
          <a:xfrm>
            <a:off x="5708036" y="1732652"/>
            <a:ext cx="1397415" cy="5897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dirty="0"/>
              <a:t>შუალედი</a:t>
            </a:r>
            <a:r>
              <a:rPr lang="en-US" dirty="0"/>
              <a:t>,</a:t>
            </a:r>
          </a:p>
          <a:p>
            <a:pPr algn="ctr"/>
            <a:r>
              <a:rPr lang="ka-GE" dirty="0"/>
              <a:t>შესვენება</a:t>
            </a:r>
            <a:endParaRPr lang="en-US" dirty="0"/>
          </a:p>
        </p:txBody>
      </p:sp>
      <p:sp>
        <p:nvSpPr>
          <p:cNvPr id="8" name="Rectangle 7">
            <a:extLst>
              <a:ext uri="{FF2B5EF4-FFF2-40B4-BE49-F238E27FC236}">
                <a16:creationId xmlns:a16="http://schemas.microsoft.com/office/drawing/2014/main" id="{6B3CDE5F-635A-4F41-B703-78B1489389E4}"/>
              </a:ext>
            </a:extLst>
          </p:cNvPr>
          <p:cNvSpPr/>
          <p:nvPr/>
        </p:nvSpPr>
        <p:spPr>
          <a:xfrm>
            <a:off x="8315761" y="1843421"/>
            <a:ext cx="2222034" cy="7277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dirty="0"/>
              <a:t>ვინმეს გაბრიყვება, გასულელება</a:t>
            </a:r>
            <a:endParaRPr lang="en-US" dirty="0"/>
          </a:p>
        </p:txBody>
      </p:sp>
      <p:sp>
        <p:nvSpPr>
          <p:cNvPr id="9" name="Rectangle 8">
            <a:extLst>
              <a:ext uri="{FF2B5EF4-FFF2-40B4-BE49-F238E27FC236}">
                <a16:creationId xmlns:a16="http://schemas.microsoft.com/office/drawing/2014/main" id="{78F32F24-B3C1-424D-AEDD-288381B9C012}"/>
              </a:ext>
            </a:extLst>
          </p:cNvPr>
          <p:cNvSpPr/>
          <p:nvPr/>
        </p:nvSpPr>
        <p:spPr>
          <a:xfrm>
            <a:off x="8423595" y="3700586"/>
            <a:ext cx="2006366" cy="6705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dirty="0"/>
              <a:t>ზიანის მიყენება</a:t>
            </a:r>
            <a:endParaRPr lang="en-US" dirty="0"/>
          </a:p>
        </p:txBody>
      </p:sp>
      <p:sp>
        <p:nvSpPr>
          <p:cNvPr id="10" name="Rectangle 9">
            <a:extLst>
              <a:ext uri="{FF2B5EF4-FFF2-40B4-BE49-F238E27FC236}">
                <a16:creationId xmlns:a16="http://schemas.microsoft.com/office/drawing/2014/main" id="{D88A67A4-32F8-A344-A5B8-5F0B58A0B63A}"/>
              </a:ext>
            </a:extLst>
          </p:cNvPr>
          <p:cNvSpPr/>
          <p:nvPr/>
        </p:nvSpPr>
        <p:spPr>
          <a:xfrm>
            <a:off x="8629485" y="5560047"/>
            <a:ext cx="1667264" cy="6032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dirty="0"/>
              <a:t>განზრახ</a:t>
            </a:r>
            <a:r>
              <a:rPr lang="en-US" dirty="0"/>
              <a:t>, </a:t>
            </a:r>
            <a:r>
              <a:rPr lang="ka-GE" dirty="0"/>
              <a:t>გამიზნულად</a:t>
            </a:r>
            <a:endParaRPr lang="en-US" dirty="0"/>
          </a:p>
        </p:txBody>
      </p:sp>
      <p:sp>
        <p:nvSpPr>
          <p:cNvPr id="11" name="Rectangle 10">
            <a:extLst>
              <a:ext uri="{FF2B5EF4-FFF2-40B4-BE49-F238E27FC236}">
                <a16:creationId xmlns:a16="http://schemas.microsoft.com/office/drawing/2014/main" id="{7DA97A03-F8B3-3546-A020-BC7537FC0EC4}"/>
              </a:ext>
            </a:extLst>
          </p:cNvPr>
          <p:cNvSpPr/>
          <p:nvPr/>
        </p:nvSpPr>
        <p:spPr>
          <a:xfrm>
            <a:off x="5435856" y="5553203"/>
            <a:ext cx="2096628" cy="5601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dirty="0"/>
              <a:t>აპლოდისმენტები</a:t>
            </a:r>
            <a:endParaRPr lang="en-US" dirty="0"/>
          </a:p>
        </p:txBody>
      </p:sp>
      <p:sp>
        <p:nvSpPr>
          <p:cNvPr id="12" name="Rectangle 11">
            <a:extLst>
              <a:ext uri="{FF2B5EF4-FFF2-40B4-BE49-F238E27FC236}">
                <a16:creationId xmlns:a16="http://schemas.microsoft.com/office/drawing/2014/main" id="{171A5807-466F-7844-916D-7A828D3BB9B7}"/>
              </a:ext>
            </a:extLst>
          </p:cNvPr>
          <p:cNvSpPr/>
          <p:nvPr/>
        </p:nvSpPr>
        <p:spPr>
          <a:xfrm>
            <a:off x="2812579" y="5488182"/>
            <a:ext cx="1568999" cy="5980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dirty="0"/>
              <a:t>მონაზონი</a:t>
            </a:r>
            <a:endParaRPr lang="en-US" dirty="0"/>
          </a:p>
        </p:txBody>
      </p:sp>
      <p:sp>
        <p:nvSpPr>
          <p:cNvPr id="13" name="Rectangle 12">
            <a:extLst>
              <a:ext uri="{FF2B5EF4-FFF2-40B4-BE49-F238E27FC236}">
                <a16:creationId xmlns:a16="http://schemas.microsoft.com/office/drawing/2014/main" id="{F32E7CF3-ADAD-F64A-B0FD-FAEC2761ABEF}"/>
              </a:ext>
            </a:extLst>
          </p:cNvPr>
          <p:cNvSpPr/>
          <p:nvPr/>
        </p:nvSpPr>
        <p:spPr>
          <a:xfrm>
            <a:off x="2546719" y="3724116"/>
            <a:ext cx="1754822" cy="6078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dirty="0"/>
              <a:t>თხოვნა, ხვეწნა</a:t>
            </a:r>
            <a:endParaRPr lang="en-US" dirty="0"/>
          </a:p>
        </p:txBody>
      </p:sp>
      <p:sp>
        <p:nvSpPr>
          <p:cNvPr id="14" name="Rectangle 13">
            <a:extLst>
              <a:ext uri="{FF2B5EF4-FFF2-40B4-BE49-F238E27FC236}">
                <a16:creationId xmlns:a16="http://schemas.microsoft.com/office/drawing/2014/main" id="{0B8F72C9-A13A-4742-9249-6FA2AAD46E0B}"/>
              </a:ext>
            </a:extLst>
          </p:cNvPr>
          <p:cNvSpPr/>
          <p:nvPr/>
        </p:nvSpPr>
        <p:spPr>
          <a:xfrm>
            <a:off x="2328660" y="1732652"/>
            <a:ext cx="2052918" cy="5897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dirty="0">
                <a:solidFill>
                  <a:schemeClr val="bg1"/>
                </a:solidFill>
              </a:rPr>
              <a:t>შელოცვა</a:t>
            </a:r>
            <a:endParaRPr lang="en-US" dirty="0">
              <a:solidFill>
                <a:schemeClr val="bg1"/>
              </a:solidFill>
            </a:endParaRPr>
          </a:p>
        </p:txBody>
      </p:sp>
    </p:spTree>
    <p:extLst>
      <p:ext uri="{BB962C8B-B14F-4D97-AF65-F5344CB8AC3E}">
        <p14:creationId xmlns:p14="http://schemas.microsoft.com/office/powerpoint/2010/main" val="32549171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522332B-8480-4B41-8AA2-044BF7F9A454}"/>
              </a:ext>
            </a:extLst>
          </p:cNvPr>
          <p:cNvSpPr txBox="1">
            <a:spLocks/>
          </p:cNvSpPr>
          <p:nvPr/>
        </p:nvSpPr>
        <p:spPr>
          <a:xfrm>
            <a:off x="0" y="1694329"/>
            <a:ext cx="12207936" cy="24181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5400" b="1" i="1" dirty="0"/>
          </a:p>
        </p:txBody>
      </p:sp>
      <p:sp>
        <p:nvSpPr>
          <p:cNvPr id="6" name="Subtitle 2">
            <a:extLst>
              <a:ext uri="{FF2B5EF4-FFF2-40B4-BE49-F238E27FC236}">
                <a16:creationId xmlns:a16="http://schemas.microsoft.com/office/drawing/2014/main" id="{81AAE3E2-8890-9943-AE78-9E61AC522F36}"/>
              </a:ext>
            </a:extLst>
          </p:cNvPr>
          <p:cNvSpPr txBox="1">
            <a:spLocks/>
          </p:cNvSpPr>
          <p:nvPr/>
        </p:nvSpPr>
        <p:spPr>
          <a:xfrm>
            <a:off x="-1" y="4035857"/>
            <a:ext cx="12192001" cy="1655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ka-GE" sz="44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0262" y="2247521"/>
            <a:ext cx="4694549" cy="3603066"/>
          </a:xfrm>
          <a:prstGeom prst="rect">
            <a:avLst/>
          </a:prstGeom>
        </p:spPr>
      </p:pic>
      <p:pic>
        <p:nvPicPr>
          <p:cNvPr id="10" name="Google Shape;90;p1">
            <a:extLst>
              <a:ext uri="{FF2B5EF4-FFF2-40B4-BE49-F238E27FC236}">
                <a16:creationId xmlns:a16="http://schemas.microsoft.com/office/drawing/2014/main" id="{0DE02204-4346-7B4B-A92A-DE548BE25BE4}"/>
              </a:ext>
            </a:extLst>
          </p:cNvPr>
          <p:cNvPicPr preferRelativeResize="0"/>
          <p:nvPr/>
        </p:nvPicPr>
        <p:blipFill rotWithShape="1">
          <a:blip r:embed="rId3" cstate="print">
            <a:alphaModFix/>
          </a:blip>
          <a:srcRect/>
          <a:stretch/>
        </p:blipFill>
        <p:spPr>
          <a:xfrm>
            <a:off x="549633" y="668592"/>
            <a:ext cx="2108004" cy="914399"/>
          </a:xfrm>
          <a:prstGeom prst="rect">
            <a:avLst/>
          </a:prstGeom>
          <a:noFill/>
          <a:ln>
            <a:noFill/>
          </a:ln>
        </p:spPr>
      </p:pic>
      <p:pic>
        <p:nvPicPr>
          <p:cNvPr id="11" name="Picture 10">
            <a:extLst>
              <a:ext uri="{FF2B5EF4-FFF2-40B4-BE49-F238E27FC236}">
                <a16:creationId xmlns:a16="http://schemas.microsoft.com/office/drawing/2014/main" id="{77F85670-E7F1-2A48-A860-002FD9A8B454}"/>
              </a:ext>
            </a:extLst>
          </p:cNvPr>
          <p:cNvPicPr>
            <a:picLocks noChangeAspect="1"/>
          </p:cNvPicPr>
          <p:nvPr/>
        </p:nvPicPr>
        <p:blipFill>
          <a:blip r:embed="rId4" cstate="print"/>
          <a:stretch>
            <a:fillRect/>
          </a:stretch>
        </p:blipFill>
        <p:spPr>
          <a:xfrm>
            <a:off x="2651094" y="666349"/>
            <a:ext cx="2174040" cy="886264"/>
          </a:xfrm>
          <a:prstGeom prst="rect">
            <a:avLst/>
          </a:prstGeom>
        </p:spPr>
      </p:pic>
      <p:sp>
        <p:nvSpPr>
          <p:cNvPr id="15" name="Rectangle 14">
            <a:extLst>
              <a:ext uri="{FF2B5EF4-FFF2-40B4-BE49-F238E27FC236}">
                <a16:creationId xmlns:a16="http://schemas.microsoft.com/office/drawing/2014/main" id="{04EF3DEF-42F0-834A-B973-77E396AB7433}"/>
              </a:ext>
            </a:extLst>
          </p:cNvPr>
          <p:cNvSpPr/>
          <p:nvPr/>
        </p:nvSpPr>
        <p:spPr>
          <a:xfrm>
            <a:off x="8104094" y="611395"/>
            <a:ext cx="3360717" cy="11883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rPr>
              <a:t>Homework</a:t>
            </a:r>
            <a:r>
              <a:rPr lang="ka-GE" sz="3600" dirty="0">
                <a:solidFill>
                  <a:schemeClr val="bg1"/>
                </a:solidFill>
              </a:rPr>
              <a:t/>
            </a:r>
            <a:br>
              <a:rPr lang="ka-GE" sz="3600" dirty="0">
                <a:solidFill>
                  <a:schemeClr val="bg1"/>
                </a:solidFill>
              </a:rPr>
            </a:br>
            <a:r>
              <a:rPr lang="ka-GE" sz="3600" dirty="0">
                <a:solidFill>
                  <a:schemeClr val="bg1"/>
                </a:solidFill>
              </a:rPr>
              <a:t>დავალება</a:t>
            </a:r>
            <a:endParaRPr lang="en-US" sz="3600" dirty="0"/>
          </a:p>
        </p:txBody>
      </p:sp>
      <p:sp>
        <p:nvSpPr>
          <p:cNvPr id="12" name="Rectangle 11">
            <a:extLst>
              <a:ext uri="{FF2B5EF4-FFF2-40B4-BE49-F238E27FC236}">
                <a16:creationId xmlns:a16="http://schemas.microsoft.com/office/drawing/2014/main" id="{BF2090CE-A7B0-AB41-80B4-5581B2DF2EB8}"/>
              </a:ext>
            </a:extLst>
          </p:cNvPr>
          <p:cNvSpPr/>
          <p:nvPr/>
        </p:nvSpPr>
        <p:spPr>
          <a:xfrm>
            <a:off x="463366" y="2247521"/>
            <a:ext cx="5449559" cy="3603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dirty="0">
                <a:solidFill>
                  <a:schemeClr val="bg1"/>
                </a:solidFill>
              </a:rPr>
              <a:t>Imagine you are going to your friend's birthday party, and all your friends will be there.  On the way there, you find out that you have magic powers.  What will you do to make your friend's birthday the best birthday party </a:t>
            </a:r>
            <a:r>
              <a:rPr lang="en-US" sz="2000" dirty="0" smtClean="0">
                <a:solidFill>
                  <a:schemeClr val="bg1"/>
                </a:solidFill>
              </a:rPr>
              <a:t>ever?</a:t>
            </a:r>
            <a:endParaRPr lang="ka-GE" sz="2000" dirty="0">
              <a:solidFill>
                <a:schemeClr val="bg1"/>
              </a:solidFill>
            </a:endParaRPr>
          </a:p>
          <a:p>
            <a:pPr algn="just"/>
            <a:endParaRPr lang="en-US" sz="2000" dirty="0">
              <a:solidFill>
                <a:schemeClr val="bg1"/>
              </a:solidFill>
            </a:endParaRPr>
          </a:p>
          <a:p>
            <a:pPr algn="just"/>
            <a:r>
              <a:rPr lang="ka-GE" sz="2000" dirty="0">
                <a:solidFill>
                  <a:schemeClr val="bg1"/>
                </a:solidFill>
              </a:rPr>
              <a:t>წარმოიდგინე, მეგობრის დაბადების დღის წვეულებაზე მიმავალმა აღმოაჩინე, რომ განსაკუთრებულ ძალას ფლობ. რას გააკეთებდი, რომ </a:t>
            </a:r>
            <a:r>
              <a:rPr lang="ka-GE" sz="2000" dirty="0" smtClean="0">
                <a:solidFill>
                  <a:schemeClr val="bg1"/>
                </a:solidFill>
              </a:rPr>
              <a:t>საღამო დღესასწაულად </a:t>
            </a:r>
            <a:r>
              <a:rPr lang="ka-GE" sz="2000" dirty="0">
                <a:solidFill>
                  <a:schemeClr val="bg1"/>
                </a:solidFill>
              </a:rPr>
              <a:t>გექცია?</a:t>
            </a:r>
            <a:endParaRPr lang="en-US" sz="2000" dirty="0">
              <a:solidFill>
                <a:schemeClr val="bg1"/>
              </a:solidFill>
            </a:endParaRPr>
          </a:p>
        </p:txBody>
      </p:sp>
    </p:spTree>
    <p:extLst>
      <p:ext uri="{BB962C8B-B14F-4D97-AF65-F5344CB8AC3E}">
        <p14:creationId xmlns:p14="http://schemas.microsoft.com/office/powerpoint/2010/main" val="478505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1FE7C79F-97CF-E948-9832-5F729F69E5E7}"/>
              </a:ext>
            </a:extLst>
          </p:cNvPr>
          <p:cNvGraphicFramePr/>
          <p:nvPr>
            <p:extLst>
              <p:ext uri="{D42A27DB-BD31-4B8C-83A1-F6EECF244321}">
                <p14:modId xmlns:p14="http://schemas.microsoft.com/office/powerpoint/2010/main" val="1622724846"/>
              </p:ext>
            </p:extLst>
          </p:nvPr>
        </p:nvGraphicFramePr>
        <p:xfrm>
          <a:off x="1487054" y="1789901"/>
          <a:ext cx="5206709" cy="45441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le 1">
            <a:extLst>
              <a:ext uri="{FF2B5EF4-FFF2-40B4-BE49-F238E27FC236}">
                <a16:creationId xmlns:a16="http://schemas.microsoft.com/office/drawing/2014/main" id="{88A11307-417D-F94F-8CD7-C7DDDB24E4C0}"/>
              </a:ext>
            </a:extLst>
          </p:cNvPr>
          <p:cNvSpPr txBox="1">
            <a:spLocks/>
          </p:cNvSpPr>
          <p:nvPr/>
        </p:nvSpPr>
        <p:spPr>
          <a:xfrm>
            <a:off x="5922407" y="1"/>
            <a:ext cx="6269594" cy="12344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3500" dirty="0">
              <a:solidFill>
                <a:schemeClr val="bg1"/>
              </a:solidFill>
              <a:latin typeface="Calibri" panose="020F0502020204030204" pitchFamily="34" charset="0"/>
              <a:cs typeface="Calibri" panose="020F0502020204030204" pitchFamily="34" charset="0"/>
            </a:endParaRPr>
          </a:p>
        </p:txBody>
      </p:sp>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43170" y="1982035"/>
            <a:ext cx="2700650" cy="4241212"/>
          </a:xfrm>
          <a:prstGeom prst="rect">
            <a:avLst/>
          </a:prstGeom>
        </p:spPr>
      </p:pic>
      <p:sp>
        <p:nvSpPr>
          <p:cNvPr id="10" name="Rectangle 9">
            <a:extLst>
              <a:ext uri="{FF2B5EF4-FFF2-40B4-BE49-F238E27FC236}">
                <a16:creationId xmlns:a16="http://schemas.microsoft.com/office/drawing/2014/main" id="{44C4ED0B-18B1-6B47-9B65-0F86B6E08E49}"/>
              </a:ext>
            </a:extLst>
          </p:cNvPr>
          <p:cNvSpPr/>
          <p:nvPr/>
        </p:nvSpPr>
        <p:spPr>
          <a:xfrm>
            <a:off x="6951945" y="665825"/>
            <a:ext cx="4885150" cy="1145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Calibri" panose="020F0502020204030204" pitchFamily="34" charset="0"/>
                <a:cs typeface="Calibri" panose="020F0502020204030204" pitchFamily="34" charset="0"/>
              </a:rPr>
              <a:t>Agenda</a:t>
            </a:r>
            <a:br>
              <a:rPr lang="en-US" sz="3600" dirty="0">
                <a:solidFill>
                  <a:schemeClr val="bg1"/>
                </a:solidFill>
                <a:latin typeface="Calibri" panose="020F0502020204030204" pitchFamily="34" charset="0"/>
                <a:cs typeface="Calibri" panose="020F0502020204030204" pitchFamily="34" charset="0"/>
              </a:rPr>
            </a:br>
            <a:r>
              <a:rPr lang="ka-GE" sz="3600" dirty="0">
                <a:solidFill>
                  <a:schemeClr val="bg1"/>
                </a:solidFill>
                <a:latin typeface="Calibri" panose="020F0502020204030204" pitchFamily="34" charset="0"/>
                <a:cs typeface="Calibri" panose="020F0502020204030204" pitchFamily="34" charset="0"/>
              </a:rPr>
              <a:t>გაკვეთილის განრიგი</a:t>
            </a:r>
            <a:endParaRPr lang="en-US" sz="3600" dirty="0"/>
          </a:p>
        </p:txBody>
      </p:sp>
      <p:pic>
        <p:nvPicPr>
          <p:cNvPr id="11" name="Google Shape;90;p1">
            <a:extLst>
              <a:ext uri="{FF2B5EF4-FFF2-40B4-BE49-F238E27FC236}">
                <a16:creationId xmlns:a16="http://schemas.microsoft.com/office/drawing/2014/main" id="{0DE02204-4346-7B4B-A92A-DE548BE25BE4}"/>
              </a:ext>
            </a:extLst>
          </p:cNvPr>
          <p:cNvPicPr preferRelativeResize="0"/>
          <p:nvPr/>
        </p:nvPicPr>
        <p:blipFill rotWithShape="1">
          <a:blip r:embed="rId8" cstate="print">
            <a:alphaModFix/>
          </a:blip>
          <a:srcRect/>
          <a:stretch/>
        </p:blipFill>
        <p:spPr>
          <a:xfrm>
            <a:off x="549633" y="813998"/>
            <a:ext cx="2108004" cy="914399"/>
          </a:xfrm>
          <a:prstGeom prst="rect">
            <a:avLst/>
          </a:prstGeom>
          <a:noFill/>
          <a:ln>
            <a:noFill/>
          </a:ln>
        </p:spPr>
      </p:pic>
      <p:pic>
        <p:nvPicPr>
          <p:cNvPr id="12" name="Picture 11">
            <a:extLst>
              <a:ext uri="{FF2B5EF4-FFF2-40B4-BE49-F238E27FC236}">
                <a16:creationId xmlns:a16="http://schemas.microsoft.com/office/drawing/2014/main" id="{77F85670-E7F1-2A48-A860-002FD9A8B454}"/>
              </a:ext>
            </a:extLst>
          </p:cNvPr>
          <p:cNvPicPr>
            <a:picLocks noChangeAspect="1"/>
          </p:cNvPicPr>
          <p:nvPr/>
        </p:nvPicPr>
        <p:blipFill>
          <a:blip r:embed="rId9" cstate="print"/>
          <a:stretch>
            <a:fillRect/>
          </a:stretch>
        </p:blipFill>
        <p:spPr>
          <a:xfrm>
            <a:off x="2651094" y="839051"/>
            <a:ext cx="2174040" cy="886264"/>
          </a:xfrm>
          <a:prstGeom prst="rect">
            <a:avLst/>
          </a:prstGeom>
        </p:spPr>
      </p:pic>
    </p:spTree>
    <p:extLst>
      <p:ext uri="{BB962C8B-B14F-4D97-AF65-F5344CB8AC3E}">
        <p14:creationId xmlns:p14="http://schemas.microsoft.com/office/powerpoint/2010/main" val="21616916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522332B-8480-4B41-8AA2-044BF7F9A454}"/>
              </a:ext>
            </a:extLst>
          </p:cNvPr>
          <p:cNvSpPr txBox="1">
            <a:spLocks/>
          </p:cNvSpPr>
          <p:nvPr/>
        </p:nvSpPr>
        <p:spPr>
          <a:xfrm>
            <a:off x="0" y="1694329"/>
            <a:ext cx="12207936" cy="24181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5400" b="1" i="1" dirty="0"/>
          </a:p>
        </p:txBody>
      </p:sp>
      <p:sp>
        <p:nvSpPr>
          <p:cNvPr id="6" name="Subtitle 2">
            <a:extLst>
              <a:ext uri="{FF2B5EF4-FFF2-40B4-BE49-F238E27FC236}">
                <a16:creationId xmlns:a16="http://schemas.microsoft.com/office/drawing/2014/main" id="{81AAE3E2-8890-9943-AE78-9E61AC522F36}"/>
              </a:ext>
            </a:extLst>
          </p:cNvPr>
          <p:cNvSpPr txBox="1">
            <a:spLocks/>
          </p:cNvSpPr>
          <p:nvPr/>
        </p:nvSpPr>
        <p:spPr>
          <a:xfrm>
            <a:off x="-1" y="4035857"/>
            <a:ext cx="12192001" cy="1655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ka-GE" sz="4400" dirty="0"/>
          </a:p>
        </p:txBody>
      </p:sp>
      <p:graphicFrame>
        <p:nvGraphicFramePr>
          <p:cNvPr id="4" name="Diagram 3">
            <a:extLst>
              <a:ext uri="{FF2B5EF4-FFF2-40B4-BE49-F238E27FC236}">
                <a16:creationId xmlns:a16="http://schemas.microsoft.com/office/drawing/2014/main" id="{4951CC84-3C62-4A42-8CDF-40335B29CCA7}"/>
              </a:ext>
            </a:extLst>
          </p:cNvPr>
          <p:cNvGraphicFramePr/>
          <p:nvPr>
            <p:extLst>
              <p:ext uri="{D42A27DB-BD31-4B8C-83A1-F6EECF244321}">
                <p14:modId xmlns:p14="http://schemas.microsoft.com/office/powerpoint/2010/main" val="3665076831"/>
              </p:ext>
            </p:extLst>
          </p:nvPr>
        </p:nvGraphicFramePr>
        <p:xfrm>
          <a:off x="1897811" y="785004"/>
          <a:ext cx="9222874" cy="53438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6">
            <a:extLst>
              <a:ext uri="{FF2B5EF4-FFF2-40B4-BE49-F238E27FC236}">
                <a16:creationId xmlns:a16="http://schemas.microsoft.com/office/drawing/2014/main" id="{927FA89A-0978-0341-8A07-CD39B442022D}"/>
              </a:ext>
            </a:extLst>
          </p:cNvPr>
          <p:cNvSpPr/>
          <p:nvPr/>
        </p:nvSpPr>
        <p:spPr>
          <a:xfrm>
            <a:off x="5708036" y="1732652"/>
            <a:ext cx="1397415" cy="5897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dirty="0"/>
              <a:t>შუალედი</a:t>
            </a:r>
            <a:r>
              <a:rPr lang="en-US" dirty="0"/>
              <a:t>,</a:t>
            </a:r>
          </a:p>
          <a:p>
            <a:pPr algn="ctr"/>
            <a:r>
              <a:rPr lang="ka-GE" dirty="0"/>
              <a:t>შესვენება</a:t>
            </a:r>
            <a:endParaRPr lang="en-US" dirty="0"/>
          </a:p>
        </p:txBody>
      </p:sp>
      <p:sp>
        <p:nvSpPr>
          <p:cNvPr id="8" name="Rectangle 7">
            <a:extLst>
              <a:ext uri="{FF2B5EF4-FFF2-40B4-BE49-F238E27FC236}">
                <a16:creationId xmlns:a16="http://schemas.microsoft.com/office/drawing/2014/main" id="{6B3CDE5F-635A-4F41-B703-78B1489389E4}"/>
              </a:ext>
            </a:extLst>
          </p:cNvPr>
          <p:cNvSpPr/>
          <p:nvPr/>
        </p:nvSpPr>
        <p:spPr>
          <a:xfrm>
            <a:off x="8315761" y="1843421"/>
            <a:ext cx="2222034" cy="7277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dirty="0"/>
              <a:t>ვინმეს გაბრიყვება, გასულელება</a:t>
            </a:r>
            <a:endParaRPr lang="en-US" dirty="0"/>
          </a:p>
        </p:txBody>
      </p:sp>
      <p:sp>
        <p:nvSpPr>
          <p:cNvPr id="9" name="Rectangle 8">
            <a:extLst>
              <a:ext uri="{FF2B5EF4-FFF2-40B4-BE49-F238E27FC236}">
                <a16:creationId xmlns:a16="http://schemas.microsoft.com/office/drawing/2014/main" id="{78F32F24-B3C1-424D-AEDD-288381B9C012}"/>
              </a:ext>
            </a:extLst>
          </p:cNvPr>
          <p:cNvSpPr/>
          <p:nvPr/>
        </p:nvSpPr>
        <p:spPr>
          <a:xfrm>
            <a:off x="8423595" y="3700586"/>
            <a:ext cx="2006366" cy="6705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dirty="0"/>
              <a:t>ზიანის მიყენება</a:t>
            </a:r>
            <a:endParaRPr lang="en-US" dirty="0"/>
          </a:p>
        </p:txBody>
      </p:sp>
      <p:sp>
        <p:nvSpPr>
          <p:cNvPr id="10" name="Rectangle 9">
            <a:extLst>
              <a:ext uri="{FF2B5EF4-FFF2-40B4-BE49-F238E27FC236}">
                <a16:creationId xmlns:a16="http://schemas.microsoft.com/office/drawing/2014/main" id="{D88A67A4-32F8-A344-A5B8-5F0B58A0B63A}"/>
              </a:ext>
            </a:extLst>
          </p:cNvPr>
          <p:cNvSpPr/>
          <p:nvPr/>
        </p:nvSpPr>
        <p:spPr>
          <a:xfrm>
            <a:off x="8629485" y="5560047"/>
            <a:ext cx="1667264" cy="6032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dirty="0"/>
              <a:t>განზრახ</a:t>
            </a:r>
            <a:r>
              <a:rPr lang="en-US" dirty="0"/>
              <a:t>, </a:t>
            </a:r>
            <a:r>
              <a:rPr lang="ka-GE" dirty="0"/>
              <a:t>გამიზნულად</a:t>
            </a:r>
            <a:endParaRPr lang="en-US" dirty="0"/>
          </a:p>
        </p:txBody>
      </p:sp>
      <p:sp>
        <p:nvSpPr>
          <p:cNvPr id="11" name="Rectangle 10">
            <a:extLst>
              <a:ext uri="{FF2B5EF4-FFF2-40B4-BE49-F238E27FC236}">
                <a16:creationId xmlns:a16="http://schemas.microsoft.com/office/drawing/2014/main" id="{7DA97A03-F8B3-3546-A020-BC7537FC0EC4}"/>
              </a:ext>
            </a:extLst>
          </p:cNvPr>
          <p:cNvSpPr/>
          <p:nvPr/>
        </p:nvSpPr>
        <p:spPr>
          <a:xfrm>
            <a:off x="5435856" y="5553203"/>
            <a:ext cx="2096628" cy="5601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dirty="0"/>
              <a:t>აპლოდისმენტები</a:t>
            </a:r>
            <a:endParaRPr lang="en-US" dirty="0"/>
          </a:p>
        </p:txBody>
      </p:sp>
      <p:sp>
        <p:nvSpPr>
          <p:cNvPr id="12" name="Rectangle 11">
            <a:extLst>
              <a:ext uri="{FF2B5EF4-FFF2-40B4-BE49-F238E27FC236}">
                <a16:creationId xmlns:a16="http://schemas.microsoft.com/office/drawing/2014/main" id="{171A5807-466F-7844-916D-7A828D3BB9B7}"/>
              </a:ext>
            </a:extLst>
          </p:cNvPr>
          <p:cNvSpPr/>
          <p:nvPr/>
        </p:nvSpPr>
        <p:spPr>
          <a:xfrm>
            <a:off x="2812579" y="5488182"/>
            <a:ext cx="1568999" cy="5980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dirty="0"/>
              <a:t>მონაზონი</a:t>
            </a:r>
            <a:endParaRPr lang="en-US" dirty="0"/>
          </a:p>
        </p:txBody>
      </p:sp>
      <p:sp>
        <p:nvSpPr>
          <p:cNvPr id="13" name="Rectangle 12">
            <a:extLst>
              <a:ext uri="{FF2B5EF4-FFF2-40B4-BE49-F238E27FC236}">
                <a16:creationId xmlns:a16="http://schemas.microsoft.com/office/drawing/2014/main" id="{F32E7CF3-ADAD-F64A-B0FD-FAEC2761ABEF}"/>
              </a:ext>
            </a:extLst>
          </p:cNvPr>
          <p:cNvSpPr/>
          <p:nvPr/>
        </p:nvSpPr>
        <p:spPr>
          <a:xfrm>
            <a:off x="2477708" y="3700586"/>
            <a:ext cx="1754822" cy="6078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dirty="0"/>
              <a:t>თხოვნა, ხვეწნა</a:t>
            </a:r>
            <a:endParaRPr lang="en-US" dirty="0"/>
          </a:p>
        </p:txBody>
      </p:sp>
      <p:sp>
        <p:nvSpPr>
          <p:cNvPr id="14" name="Rectangle 13">
            <a:extLst>
              <a:ext uri="{FF2B5EF4-FFF2-40B4-BE49-F238E27FC236}">
                <a16:creationId xmlns:a16="http://schemas.microsoft.com/office/drawing/2014/main" id="{0B8F72C9-A13A-4742-9249-6FA2AAD46E0B}"/>
              </a:ext>
            </a:extLst>
          </p:cNvPr>
          <p:cNvSpPr/>
          <p:nvPr/>
        </p:nvSpPr>
        <p:spPr>
          <a:xfrm>
            <a:off x="2328660" y="1732652"/>
            <a:ext cx="2052918" cy="5897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dirty="0">
                <a:solidFill>
                  <a:schemeClr val="bg1"/>
                </a:solidFill>
              </a:rPr>
              <a:t>შელოცვა</a:t>
            </a:r>
            <a:endParaRPr lang="en-US" dirty="0">
              <a:solidFill>
                <a:schemeClr val="bg1"/>
              </a:solidFill>
            </a:endParaRPr>
          </a:p>
        </p:txBody>
      </p:sp>
    </p:spTree>
    <p:extLst>
      <p:ext uri="{BB962C8B-B14F-4D97-AF65-F5344CB8AC3E}">
        <p14:creationId xmlns:p14="http://schemas.microsoft.com/office/powerpoint/2010/main" val="15716097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522332B-8480-4B41-8AA2-044BF7F9A454}"/>
              </a:ext>
            </a:extLst>
          </p:cNvPr>
          <p:cNvSpPr txBox="1">
            <a:spLocks/>
          </p:cNvSpPr>
          <p:nvPr/>
        </p:nvSpPr>
        <p:spPr>
          <a:xfrm>
            <a:off x="0" y="1694329"/>
            <a:ext cx="12207936" cy="24181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5400" b="1" i="1" dirty="0"/>
          </a:p>
        </p:txBody>
      </p:sp>
      <p:sp>
        <p:nvSpPr>
          <p:cNvPr id="3" name="Oval 2"/>
          <p:cNvSpPr/>
          <p:nvPr/>
        </p:nvSpPr>
        <p:spPr>
          <a:xfrm>
            <a:off x="4512439" y="2223860"/>
            <a:ext cx="2779059" cy="22053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000" dirty="0"/>
              <a:t>interval</a:t>
            </a:r>
          </a:p>
          <a:p>
            <a:pPr lvl="0" algn="ctr"/>
            <a:r>
              <a:rPr lang="en-US" sz="4000" dirty="0"/>
              <a:t>(n.)</a:t>
            </a:r>
          </a:p>
        </p:txBody>
      </p:sp>
      <p:sp>
        <p:nvSpPr>
          <p:cNvPr id="26" name="Rectangle 25">
            <a:extLst>
              <a:ext uri="{FF2B5EF4-FFF2-40B4-BE49-F238E27FC236}">
                <a16:creationId xmlns:a16="http://schemas.microsoft.com/office/drawing/2014/main" id="{0B8F72C9-A13A-4742-9249-6FA2AAD46E0B}"/>
              </a:ext>
            </a:extLst>
          </p:cNvPr>
          <p:cNvSpPr/>
          <p:nvPr/>
        </p:nvSpPr>
        <p:spPr>
          <a:xfrm>
            <a:off x="4491193" y="3986518"/>
            <a:ext cx="2871653" cy="9292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2800" dirty="0"/>
              <a:t>შუალედი,</a:t>
            </a:r>
          </a:p>
          <a:p>
            <a:pPr algn="ctr"/>
            <a:r>
              <a:rPr lang="ka-GE" sz="2800" dirty="0"/>
              <a:t>შესვენება</a:t>
            </a:r>
            <a:endParaRPr lang="en-US" sz="2800" dirty="0"/>
          </a:p>
        </p:txBody>
      </p:sp>
      <p:pic>
        <p:nvPicPr>
          <p:cNvPr id="9" name="Google Shape;90;p1">
            <a:extLst>
              <a:ext uri="{FF2B5EF4-FFF2-40B4-BE49-F238E27FC236}">
                <a16:creationId xmlns:a16="http://schemas.microsoft.com/office/drawing/2014/main" id="{0DE02204-4346-7B4B-A92A-DE548BE25BE4}"/>
              </a:ext>
            </a:extLst>
          </p:cNvPr>
          <p:cNvPicPr preferRelativeResize="0"/>
          <p:nvPr/>
        </p:nvPicPr>
        <p:blipFill rotWithShape="1">
          <a:blip r:embed="rId2" cstate="print">
            <a:alphaModFix/>
          </a:blip>
          <a:srcRect/>
          <a:stretch/>
        </p:blipFill>
        <p:spPr>
          <a:xfrm>
            <a:off x="602899" y="1033710"/>
            <a:ext cx="2108004" cy="914399"/>
          </a:xfrm>
          <a:prstGeom prst="rect">
            <a:avLst/>
          </a:prstGeom>
          <a:noFill/>
          <a:ln>
            <a:noFill/>
          </a:ln>
        </p:spPr>
      </p:pic>
      <p:pic>
        <p:nvPicPr>
          <p:cNvPr id="10" name="Picture 9">
            <a:extLst>
              <a:ext uri="{FF2B5EF4-FFF2-40B4-BE49-F238E27FC236}">
                <a16:creationId xmlns:a16="http://schemas.microsoft.com/office/drawing/2014/main" id="{77F85670-E7F1-2A48-A860-002FD9A8B454}"/>
              </a:ext>
            </a:extLst>
          </p:cNvPr>
          <p:cNvPicPr>
            <a:picLocks noChangeAspect="1"/>
          </p:cNvPicPr>
          <p:nvPr/>
        </p:nvPicPr>
        <p:blipFill>
          <a:blip r:embed="rId3" cstate="print"/>
          <a:stretch>
            <a:fillRect/>
          </a:stretch>
        </p:blipFill>
        <p:spPr>
          <a:xfrm>
            <a:off x="2704360" y="1058763"/>
            <a:ext cx="2174040" cy="886264"/>
          </a:xfrm>
          <a:prstGeom prst="rect">
            <a:avLst/>
          </a:prstGeom>
        </p:spPr>
      </p:pic>
    </p:spTree>
    <p:extLst>
      <p:ext uri="{BB962C8B-B14F-4D97-AF65-F5344CB8AC3E}">
        <p14:creationId xmlns:p14="http://schemas.microsoft.com/office/powerpoint/2010/main" val="38803208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522332B-8480-4B41-8AA2-044BF7F9A454}"/>
              </a:ext>
            </a:extLst>
          </p:cNvPr>
          <p:cNvSpPr txBox="1">
            <a:spLocks/>
          </p:cNvSpPr>
          <p:nvPr/>
        </p:nvSpPr>
        <p:spPr>
          <a:xfrm>
            <a:off x="0" y="1694329"/>
            <a:ext cx="12207936" cy="24181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5400" b="1" i="1" dirty="0"/>
          </a:p>
        </p:txBody>
      </p:sp>
      <p:sp>
        <p:nvSpPr>
          <p:cNvPr id="3" name="Oval 2"/>
          <p:cNvSpPr/>
          <p:nvPr/>
        </p:nvSpPr>
        <p:spPr>
          <a:xfrm>
            <a:off x="4537491" y="1973340"/>
            <a:ext cx="2779059" cy="22053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000" dirty="0"/>
              <a:t>to make a fool of </a:t>
            </a:r>
          </a:p>
          <a:p>
            <a:pPr lvl="0" algn="ctr"/>
            <a:r>
              <a:rPr lang="en-US" sz="4000" dirty="0"/>
              <a:t>(phr.)</a:t>
            </a:r>
          </a:p>
        </p:txBody>
      </p:sp>
      <p:sp>
        <p:nvSpPr>
          <p:cNvPr id="26" name="Rectangle 25">
            <a:extLst>
              <a:ext uri="{FF2B5EF4-FFF2-40B4-BE49-F238E27FC236}">
                <a16:creationId xmlns:a16="http://schemas.microsoft.com/office/drawing/2014/main" id="{0B8F72C9-A13A-4742-9249-6FA2AAD46E0B}"/>
              </a:ext>
            </a:extLst>
          </p:cNvPr>
          <p:cNvSpPr/>
          <p:nvPr/>
        </p:nvSpPr>
        <p:spPr>
          <a:xfrm>
            <a:off x="4284782" y="4013914"/>
            <a:ext cx="3305018" cy="11417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2800" dirty="0"/>
              <a:t>ვინმეს გაბრიყვება, გასულელება</a:t>
            </a:r>
            <a:endParaRPr lang="en-US" sz="2800" dirty="0"/>
          </a:p>
        </p:txBody>
      </p:sp>
      <p:pic>
        <p:nvPicPr>
          <p:cNvPr id="9" name="Google Shape;90;p1">
            <a:extLst>
              <a:ext uri="{FF2B5EF4-FFF2-40B4-BE49-F238E27FC236}">
                <a16:creationId xmlns:a16="http://schemas.microsoft.com/office/drawing/2014/main" id="{0DE02204-4346-7B4B-A92A-DE548BE25BE4}"/>
              </a:ext>
            </a:extLst>
          </p:cNvPr>
          <p:cNvPicPr preferRelativeResize="0"/>
          <p:nvPr/>
        </p:nvPicPr>
        <p:blipFill rotWithShape="1">
          <a:blip r:embed="rId2" cstate="print">
            <a:alphaModFix/>
          </a:blip>
          <a:srcRect/>
          <a:stretch/>
        </p:blipFill>
        <p:spPr>
          <a:xfrm>
            <a:off x="585144" y="1032904"/>
            <a:ext cx="2108004" cy="914399"/>
          </a:xfrm>
          <a:prstGeom prst="rect">
            <a:avLst/>
          </a:prstGeom>
          <a:noFill/>
          <a:ln>
            <a:noFill/>
          </a:ln>
        </p:spPr>
      </p:pic>
      <p:pic>
        <p:nvPicPr>
          <p:cNvPr id="10" name="Picture 9">
            <a:extLst>
              <a:ext uri="{FF2B5EF4-FFF2-40B4-BE49-F238E27FC236}">
                <a16:creationId xmlns:a16="http://schemas.microsoft.com/office/drawing/2014/main" id="{77F85670-E7F1-2A48-A860-002FD9A8B454}"/>
              </a:ext>
            </a:extLst>
          </p:cNvPr>
          <p:cNvPicPr>
            <a:picLocks noChangeAspect="1"/>
          </p:cNvPicPr>
          <p:nvPr/>
        </p:nvPicPr>
        <p:blipFill>
          <a:blip r:embed="rId3" cstate="print"/>
          <a:stretch>
            <a:fillRect/>
          </a:stretch>
        </p:blipFill>
        <p:spPr>
          <a:xfrm>
            <a:off x="2686605" y="1057957"/>
            <a:ext cx="2174040" cy="886264"/>
          </a:xfrm>
          <a:prstGeom prst="rect">
            <a:avLst/>
          </a:prstGeom>
        </p:spPr>
      </p:pic>
    </p:spTree>
    <p:extLst>
      <p:ext uri="{BB962C8B-B14F-4D97-AF65-F5344CB8AC3E}">
        <p14:creationId xmlns:p14="http://schemas.microsoft.com/office/powerpoint/2010/main" val="13632657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522332B-8480-4B41-8AA2-044BF7F9A454}"/>
              </a:ext>
            </a:extLst>
          </p:cNvPr>
          <p:cNvSpPr txBox="1">
            <a:spLocks/>
          </p:cNvSpPr>
          <p:nvPr/>
        </p:nvSpPr>
        <p:spPr>
          <a:xfrm>
            <a:off x="0" y="1694329"/>
            <a:ext cx="12207936" cy="24181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5400" b="1" i="1" dirty="0"/>
          </a:p>
        </p:txBody>
      </p:sp>
      <p:sp>
        <p:nvSpPr>
          <p:cNvPr id="3" name="Oval 2"/>
          <p:cNvSpPr/>
          <p:nvPr/>
        </p:nvSpPr>
        <p:spPr>
          <a:xfrm>
            <a:off x="4437283" y="2286490"/>
            <a:ext cx="2779059" cy="22053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000" dirty="0"/>
              <a:t>to cause mischief</a:t>
            </a:r>
          </a:p>
          <a:p>
            <a:pPr lvl="0" algn="ctr"/>
            <a:r>
              <a:rPr lang="en-US" sz="4000" dirty="0"/>
              <a:t>(phr.) </a:t>
            </a:r>
          </a:p>
        </p:txBody>
      </p:sp>
      <p:sp>
        <p:nvSpPr>
          <p:cNvPr id="26" name="Rectangle 25">
            <a:extLst>
              <a:ext uri="{FF2B5EF4-FFF2-40B4-BE49-F238E27FC236}">
                <a16:creationId xmlns:a16="http://schemas.microsoft.com/office/drawing/2014/main" id="{0B8F72C9-A13A-4742-9249-6FA2AAD46E0B}"/>
              </a:ext>
            </a:extLst>
          </p:cNvPr>
          <p:cNvSpPr/>
          <p:nvPr/>
        </p:nvSpPr>
        <p:spPr>
          <a:xfrm>
            <a:off x="4378459" y="4352116"/>
            <a:ext cx="2871653" cy="8853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2800"/>
              <a:t>ზიანის მიყენება</a:t>
            </a:r>
            <a:endParaRPr lang="en-US" sz="2800" dirty="0"/>
          </a:p>
        </p:txBody>
      </p:sp>
      <p:pic>
        <p:nvPicPr>
          <p:cNvPr id="9" name="Google Shape;90;p1">
            <a:extLst>
              <a:ext uri="{FF2B5EF4-FFF2-40B4-BE49-F238E27FC236}">
                <a16:creationId xmlns:a16="http://schemas.microsoft.com/office/drawing/2014/main" id="{0DE02204-4346-7B4B-A92A-DE548BE25BE4}"/>
              </a:ext>
            </a:extLst>
          </p:cNvPr>
          <p:cNvPicPr preferRelativeResize="0"/>
          <p:nvPr/>
        </p:nvPicPr>
        <p:blipFill rotWithShape="1">
          <a:blip r:embed="rId2" cstate="print">
            <a:alphaModFix/>
          </a:blip>
          <a:srcRect/>
          <a:stretch/>
        </p:blipFill>
        <p:spPr>
          <a:xfrm>
            <a:off x="549633" y="1065025"/>
            <a:ext cx="2108004" cy="914399"/>
          </a:xfrm>
          <a:prstGeom prst="rect">
            <a:avLst/>
          </a:prstGeom>
          <a:noFill/>
          <a:ln>
            <a:noFill/>
          </a:ln>
        </p:spPr>
      </p:pic>
      <p:pic>
        <p:nvPicPr>
          <p:cNvPr id="10" name="Picture 9">
            <a:extLst>
              <a:ext uri="{FF2B5EF4-FFF2-40B4-BE49-F238E27FC236}">
                <a16:creationId xmlns:a16="http://schemas.microsoft.com/office/drawing/2014/main" id="{77F85670-E7F1-2A48-A860-002FD9A8B454}"/>
              </a:ext>
            </a:extLst>
          </p:cNvPr>
          <p:cNvPicPr>
            <a:picLocks noChangeAspect="1"/>
          </p:cNvPicPr>
          <p:nvPr/>
        </p:nvPicPr>
        <p:blipFill>
          <a:blip r:embed="rId3" cstate="print"/>
          <a:stretch>
            <a:fillRect/>
          </a:stretch>
        </p:blipFill>
        <p:spPr>
          <a:xfrm>
            <a:off x="2651094" y="1090078"/>
            <a:ext cx="2174040" cy="886264"/>
          </a:xfrm>
          <a:prstGeom prst="rect">
            <a:avLst/>
          </a:prstGeom>
        </p:spPr>
      </p:pic>
    </p:spTree>
    <p:extLst>
      <p:ext uri="{BB962C8B-B14F-4D97-AF65-F5344CB8AC3E}">
        <p14:creationId xmlns:p14="http://schemas.microsoft.com/office/powerpoint/2010/main" val="30290206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522332B-8480-4B41-8AA2-044BF7F9A454}"/>
              </a:ext>
            </a:extLst>
          </p:cNvPr>
          <p:cNvSpPr txBox="1">
            <a:spLocks/>
          </p:cNvSpPr>
          <p:nvPr/>
        </p:nvSpPr>
        <p:spPr>
          <a:xfrm>
            <a:off x="0" y="1694329"/>
            <a:ext cx="12207936" cy="24181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5400" b="1" i="1" dirty="0"/>
          </a:p>
        </p:txBody>
      </p:sp>
      <p:sp>
        <p:nvSpPr>
          <p:cNvPr id="3" name="Oval 2"/>
          <p:cNvSpPr/>
          <p:nvPr/>
        </p:nvSpPr>
        <p:spPr>
          <a:xfrm>
            <a:off x="4449809" y="2035970"/>
            <a:ext cx="2779059" cy="22053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000" dirty="0"/>
              <a:t>on purpose</a:t>
            </a:r>
          </a:p>
          <a:p>
            <a:pPr lvl="0" algn="ctr"/>
            <a:r>
              <a:rPr lang="en-US" sz="4000" dirty="0"/>
              <a:t>(phr.) </a:t>
            </a:r>
          </a:p>
        </p:txBody>
      </p:sp>
      <p:sp>
        <p:nvSpPr>
          <p:cNvPr id="26" name="Rectangle 25">
            <a:extLst>
              <a:ext uri="{FF2B5EF4-FFF2-40B4-BE49-F238E27FC236}">
                <a16:creationId xmlns:a16="http://schemas.microsoft.com/office/drawing/2014/main" id="{0B8F72C9-A13A-4742-9249-6FA2AAD46E0B}"/>
              </a:ext>
            </a:extLst>
          </p:cNvPr>
          <p:cNvSpPr/>
          <p:nvPr/>
        </p:nvSpPr>
        <p:spPr>
          <a:xfrm>
            <a:off x="4390985" y="4076544"/>
            <a:ext cx="2871653" cy="8853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2800" dirty="0"/>
              <a:t>განზრახ, გამიზნულად</a:t>
            </a:r>
            <a:endParaRPr lang="en-US" sz="2800" dirty="0"/>
          </a:p>
        </p:txBody>
      </p:sp>
      <p:pic>
        <p:nvPicPr>
          <p:cNvPr id="9" name="Google Shape;90;p1">
            <a:extLst>
              <a:ext uri="{FF2B5EF4-FFF2-40B4-BE49-F238E27FC236}">
                <a16:creationId xmlns:a16="http://schemas.microsoft.com/office/drawing/2014/main" id="{0DE02204-4346-7B4B-A92A-DE548BE25BE4}"/>
              </a:ext>
            </a:extLst>
          </p:cNvPr>
          <p:cNvPicPr preferRelativeResize="0"/>
          <p:nvPr/>
        </p:nvPicPr>
        <p:blipFill rotWithShape="1">
          <a:blip r:embed="rId2" cstate="print">
            <a:alphaModFix/>
          </a:blip>
          <a:srcRect/>
          <a:stretch/>
        </p:blipFill>
        <p:spPr>
          <a:xfrm>
            <a:off x="549633" y="994235"/>
            <a:ext cx="2108004" cy="914399"/>
          </a:xfrm>
          <a:prstGeom prst="rect">
            <a:avLst/>
          </a:prstGeom>
          <a:noFill/>
          <a:ln>
            <a:noFill/>
          </a:ln>
        </p:spPr>
      </p:pic>
      <p:pic>
        <p:nvPicPr>
          <p:cNvPr id="10" name="Picture 9">
            <a:extLst>
              <a:ext uri="{FF2B5EF4-FFF2-40B4-BE49-F238E27FC236}">
                <a16:creationId xmlns:a16="http://schemas.microsoft.com/office/drawing/2014/main" id="{77F85670-E7F1-2A48-A860-002FD9A8B454}"/>
              </a:ext>
            </a:extLst>
          </p:cNvPr>
          <p:cNvPicPr>
            <a:picLocks noChangeAspect="1"/>
          </p:cNvPicPr>
          <p:nvPr/>
        </p:nvPicPr>
        <p:blipFill>
          <a:blip r:embed="rId3" cstate="print"/>
          <a:stretch>
            <a:fillRect/>
          </a:stretch>
        </p:blipFill>
        <p:spPr>
          <a:xfrm>
            <a:off x="2651094" y="1019288"/>
            <a:ext cx="2174040" cy="886264"/>
          </a:xfrm>
          <a:prstGeom prst="rect">
            <a:avLst/>
          </a:prstGeom>
        </p:spPr>
      </p:pic>
    </p:spTree>
    <p:extLst>
      <p:ext uri="{BB962C8B-B14F-4D97-AF65-F5344CB8AC3E}">
        <p14:creationId xmlns:p14="http://schemas.microsoft.com/office/powerpoint/2010/main" val="38720986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522332B-8480-4B41-8AA2-044BF7F9A454}"/>
              </a:ext>
            </a:extLst>
          </p:cNvPr>
          <p:cNvSpPr txBox="1">
            <a:spLocks/>
          </p:cNvSpPr>
          <p:nvPr/>
        </p:nvSpPr>
        <p:spPr>
          <a:xfrm>
            <a:off x="0" y="1694329"/>
            <a:ext cx="12207936" cy="24181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5400" b="1" i="1" dirty="0"/>
          </a:p>
        </p:txBody>
      </p:sp>
      <p:sp>
        <p:nvSpPr>
          <p:cNvPr id="3" name="Oval 2"/>
          <p:cNvSpPr/>
          <p:nvPr/>
        </p:nvSpPr>
        <p:spPr>
          <a:xfrm>
            <a:off x="4466141" y="2192287"/>
            <a:ext cx="2932839" cy="22053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000" dirty="0"/>
              <a:t>applause</a:t>
            </a:r>
          </a:p>
          <a:p>
            <a:pPr lvl="0" algn="ctr"/>
            <a:r>
              <a:rPr lang="en-US" sz="4000" dirty="0"/>
              <a:t>(n.)</a:t>
            </a:r>
          </a:p>
        </p:txBody>
      </p:sp>
      <p:sp>
        <p:nvSpPr>
          <p:cNvPr id="26" name="Rectangle 25">
            <a:extLst>
              <a:ext uri="{FF2B5EF4-FFF2-40B4-BE49-F238E27FC236}">
                <a16:creationId xmlns:a16="http://schemas.microsoft.com/office/drawing/2014/main" id="{0B8F72C9-A13A-4742-9249-6FA2AAD46E0B}"/>
              </a:ext>
            </a:extLst>
          </p:cNvPr>
          <p:cNvSpPr/>
          <p:nvPr/>
        </p:nvSpPr>
        <p:spPr>
          <a:xfrm>
            <a:off x="4375169" y="3966733"/>
            <a:ext cx="3164885" cy="8853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2800" dirty="0"/>
              <a:t>აპლოდისმენტები</a:t>
            </a:r>
            <a:endParaRPr lang="en-US" sz="2800" dirty="0"/>
          </a:p>
        </p:txBody>
      </p:sp>
      <p:pic>
        <p:nvPicPr>
          <p:cNvPr id="9" name="Google Shape;90;p1">
            <a:extLst>
              <a:ext uri="{FF2B5EF4-FFF2-40B4-BE49-F238E27FC236}">
                <a16:creationId xmlns:a16="http://schemas.microsoft.com/office/drawing/2014/main" id="{0DE02204-4346-7B4B-A92A-DE548BE25BE4}"/>
              </a:ext>
            </a:extLst>
          </p:cNvPr>
          <p:cNvPicPr preferRelativeResize="0"/>
          <p:nvPr/>
        </p:nvPicPr>
        <p:blipFill rotWithShape="1">
          <a:blip r:embed="rId2" cstate="print">
            <a:alphaModFix/>
          </a:blip>
          <a:srcRect/>
          <a:stretch/>
        </p:blipFill>
        <p:spPr>
          <a:xfrm>
            <a:off x="558511" y="995816"/>
            <a:ext cx="2108004" cy="914399"/>
          </a:xfrm>
          <a:prstGeom prst="rect">
            <a:avLst/>
          </a:prstGeom>
          <a:noFill/>
          <a:ln>
            <a:noFill/>
          </a:ln>
        </p:spPr>
      </p:pic>
      <p:pic>
        <p:nvPicPr>
          <p:cNvPr id="10" name="Picture 9">
            <a:extLst>
              <a:ext uri="{FF2B5EF4-FFF2-40B4-BE49-F238E27FC236}">
                <a16:creationId xmlns:a16="http://schemas.microsoft.com/office/drawing/2014/main" id="{77F85670-E7F1-2A48-A860-002FD9A8B454}"/>
              </a:ext>
            </a:extLst>
          </p:cNvPr>
          <p:cNvPicPr>
            <a:picLocks noChangeAspect="1"/>
          </p:cNvPicPr>
          <p:nvPr/>
        </p:nvPicPr>
        <p:blipFill>
          <a:blip r:embed="rId3" cstate="print"/>
          <a:stretch>
            <a:fillRect/>
          </a:stretch>
        </p:blipFill>
        <p:spPr>
          <a:xfrm>
            <a:off x="2659972" y="1020869"/>
            <a:ext cx="2174040" cy="886264"/>
          </a:xfrm>
          <a:prstGeom prst="rect">
            <a:avLst/>
          </a:prstGeom>
        </p:spPr>
      </p:pic>
    </p:spTree>
    <p:extLst>
      <p:ext uri="{BB962C8B-B14F-4D97-AF65-F5344CB8AC3E}">
        <p14:creationId xmlns:p14="http://schemas.microsoft.com/office/powerpoint/2010/main" val="194946400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2467</TotalTime>
  <Words>362</Words>
  <Application>Microsoft Office PowerPoint</Application>
  <PresentationFormat>Widescreen</PresentationFormat>
  <Paragraphs>131</Paragraphs>
  <Slides>22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Calibri Light</vt:lpstr>
      <vt:lpstr>Sylfaen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About the Author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Robinson Crusoe</dc:title>
  <dc:creator>Sam Dalesio</dc:creator>
  <cp:lastModifiedBy>User</cp:lastModifiedBy>
  <cp:revision>308</cp:revision>
  <dcterms:created xsi:type="dcterms:W3CDTF">2020-04-09T12:21:27Z</dcterms:created>
  <dcterms:modified xsi:type="dcterms:W3CDTF">2020-11-06T05:49:59Z</dcterms:modified>
</cp:coreProperties>
</file>