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84" r:id="rId3"/>
    <p:sldId id="285" r:id="rId4"/>
    <p:sldId id="287" r:id="rId5"/>
    <p:sldId id="313" r:id="rId6"/>
    <p:sldId id="288" r:id="rId7"/>
    <p:sldId id="325" r:id="rId8"/>
    <p:sldId id="326" r:id="rId9"/>
    <p:sldId id="327" r:id="rId10"/>
    <p:sldId id="330" r:id="rId11"/>
    <p:sldId id="328" r:id="rId12"/>
    <p:sldId id="329" r:id="rId13"/>
    <p:sldId id="332" r:id="rId14"/>
    <p:sldId id="333" r:id="rId15"/>
    <p:sldId id="336" r:id="rId16"/>
    <p:sldId id="317" r:id="rId17"/>
    <p:sldId id="300" r:id="rId18"/>
    <p:sldId id="337" r:id="rId19"/>
    <p:sldId id="318" r:id="rId20"/>
    <p:sldId id="356" r:id="rId21"/>
    <p:sldId id="339" r:id="rId22"/>
    <p:sldId id="340" r:id="rId23"/>
    <p:sldId id="341" r:id="rId24"/>
    <p:sldId id="352" r:id="rId25"/>
    <p:sldId id="303" r:id="rId26"/>
    <p:sldId id="354" r:id="rId27"/>
    <p:sldId id="345" r:id="rId28"/>
    <p:sldId id="353" r:id="rId29"/>
    <p:sldId id="357" r:id="rId30"/>
    <p:sldId id="320" r:id="rId31"/>
    <p:sldId id="30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202F"/>
    <a:srgbClr val="ECEAE1"/>
    <a:srgbClr val="700202"/>
    <a:srgbClr val="108B18"/>
    <a:srgbClr val="E0DDCD"/>
    <a:srgbClr val="CEC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59" autoAdjust="0"/>
    <p:restoredTop sz="93027" autoAdjust="0"/>
  </p:normalViewPr>
  <p:slideViewPr>
    <p:cSldViewPr snapToGrid="0">
      <p:cViewPr varScale="1">
        <p:scale>
          <a:sx n="107" d="100"/>
          <a:sy n="107" d="100"/>
        </p:scale>
        <p:origin x="34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AFEB21-D0AC-7243-AE6F-ED462651A9F8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E07353-FABC-3C4B-B6FA-36D714F26C93}">
      <dgm:prSet phldrT="[Text]"/>
      <dgm:spPr/>
      <dgm:t>
        <a:bodyPr/>
        <a:lstStyle/>
        <a:p>
          <a:pPr>
            <a:buNone/>
          </a:pPr>
          <a:r>
            <a:rPr lang="en-US" dirty="0"/>
            <a:t>Vocabulary</a:t>
          </a:r>
          <a:r>
            <a:rPr lang="ka-GE" dirty="0"/>
            <a:t> - ლექსიკა</a:t>
          </a:r>
          <a:endParaRPr lang="en-US" dirty="0"/>
        </a:p>
      </dgm:t>
    </dgm:pt>
    <dgm:pt modelId="{7BA45216-0C78-C547-9778-058DF5BC870E}" type="parTrans" cxnId="{414CF286-25C9-794C-8FB4-8191A6C36B47}">
      <dgm:prSet/>
      <dgm:spPr/>
      <dgm:t>
        <a:bodyPr/>
        <a:lstStyle/>
        <a:p>
          <a:endParaRPr lang="en-US"/>
        </a:p>
      </dgm:t>
    </dgm:pt>
    <dgm:pt modelId="{991CB2A2-BF08-B845-80DA-9008CF69D1BC}" type="sibTrans" cxnId="{414CF286-25C9-794C-8FB4-8191A6C36B47}">
      <dgm:prSet/>
      <dgm:spPr/>
      <dgm:t>
        <a:bodyPr/>
        <a:lstStyle/>
        <a:p>
          <a:endParaRPr lang="en-US"/>
        </a:p>
      </dgm:t>
    </dgm:pt>
    <dgm:pt modelId="{2277E07A-F119-674E-AF72-DBEE043D0EA3}">
      <dgm:prSet phldrT="[Text]"/>
      <dgm:spPr/>
      <dgm:t>
        <a:bodyPr/>
        <a:lstStyle/>
        <a:p>
          <a:pPr>
            <a:buNone/>
          </a:pPr>
          <a:r>
            <a:rPr lang="en-US" dirty="0"/>
            <a:t>Summing up - </a:t>
          </a:r>
          <a:r>
            <a:rPr lang="ka-GE" dirty="0"/>
            <a:t>შეჯამება</a:t>
          </a:r>
          <a:endParaRPr lang="en-US" dirty="0"/>
        </a:p>
      </dgm:t>
    </dgm:pt>
    <dgm:pt modelId="{8C192108-9339-564B-8EBD-F8C283DF3A37}" type="parTrans" cxnId="{B39D7C1C-A967-4445-A4C8-181310BD588E}">
      <dgm:prSet/>
      <dgm:spPr/>
      <dgm:t>
        <a:bodyPr/>
        <a:lstStyle/>
        <a:p>
          <a:endParaRPr lang="en-US"/>
        </a:p>
      </dgm:t>
    </dgm:pt>
    <dgm:pt modelId="{E37EFF94-BE70-E441-BF78-0D6AABE2F4EE}" type="sibTrans" cxnId="{B39D7C1C-A967-4445-A4C8-181310BD588E}">
      <dgm:prSet/>
      <dgm:spPr/>
      <dgm:t>
        <a:bodyPr/>
        <a:lstStyle/>
        <a:p>
          <a:endParaRPr lang="en-US"/>
        </a:p>
      </dgm:t>
    </dgm:pt>
    <dgm:pt modelId="{F2F8A582-FB6A-9643-9A98-AFC9B7102DCD}">
      <dgm:prSet phldrT="[Text]"/>
      <dgm:spPr/>
      <dgm:t>
        <a:bodyPr/>
        <a:lstStyle/>
        <a:p>
          <a:pPr>
            <a:buNone/>
          </a:pPr>
          <a:r>
            <a:rPr lang="en-US" dirty="0"/>
            <a:t>Homework</a:t>
          </a:r>
          <a:r>
            <a:rPr lang="ka-GE" dirty="0"/>
            <a:t> - დავალება</a:t>
          </a:r>
          <a:endParaRPr lang="en-US" dirty="0"/>
        </a:p>
      </dgm:t>
    </dgm:pt>
    <dgm:pt modelId="{F022E6FA-945D-E947-A123-DA72ECDF4900}" type="parTrans" cxnId="{49456BAF-B177-0D40-8F1B-1810B819E8CF}">
      <dgm:prSet/>
      <dgm:spPr/>
      <dgm:t>
        <a:bodyPr/>
        <a:lstStyle/>
        <a:p>
          <a:endParaRPr lang="en-US"/>
        </a:p>
      </dgm:t>
    </dgm:pt>
    <dgm:pt modelId="{13B5B10D-DA6B-3244-94BD-3AA5A4BA2BEE}" type="sibTrans" cxnId="{49456BAF-B177-0D40-8F1B-1810B819E8CF}">
      <dgm:prSet/>
      <dgm:spPr/>
      <dgm:t>
        <a:bodyPr/>
        <a:lstStyle/>
        <a:p>
          <a:endParaRPr lang="en-US"/>
        </a:p>
      </dgm:t>
    </dgm:pt>
    <dgm:pt modelId="{3A25CDBD-5E2C-0045-A1CC-808F64446F93}">
      <dgm:prSet phldrT="[Text]"/>
      <dgm:spPr/>
      <dgm:t>
        <a:bodyPr/>
        <a:lstStyle/>
        <a:p>
          <a:pPr>
            <a:buNone/>
          </a:pPr>
          <a:r>
            <a:rPr lang="en-US" dirty="0">
              <a:cs typeface="Calibri" panose="020F0502020204030204" pitchFamily="34" charset="0"/>
            </a:rPr>
            <a:t>Grammar</a:t>
          </a:r>
          <a:r>
            <a:rPr lang="ka-GE" dirty="0">
              <a:cs typeface="Calibri" panose="020F0502020204030204" pitchFamily="34" charset="0"/>
            </a:rPr>
            <a:t> - გრამატიკა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B18E76C-0790-334F-A914-EA93E9CDD6CD}" type="parTrans" cxnId="{08AA64FD-538C-EA40-B823-4CC9B5C2FCFC}">
      <dgm:prSet/>
      <dgm:spPr/>
      <dgm:t>
        <a:bodyPr/>
        <a:lstStyle/>
        <a:p>
          <a:endParaRPr lang="en-US"/>
        </a:p>
      </dgm:t>
    </dgm:pt>
    <dgm:pt modelId="{3BBF5B6E-3C28-634E-BAFB-EEA69EC5C787}" type="sibTrans" cxnId="{08AA64FD-538C-EA40-B823-4CC9B5C2FCFC}">
      <dgm:prSet/>
      <dgm:spPr/>
      <dgm:t>
        <a:bodyPr/>
        <a:lstStyle/>
        <a:p>
          <a:endParaRPr lang="en-US"/>
        </a:p>
      </dgm:t>
    </dgm:pt>
    <dgm:pt modelId="{3BB9AD53-A321-4C77-A1AB-9AA782FD1399}">
      <dgm:prSet/>
      <dgm:spPr/>
      <dgm:t>
        <a:bodyPr/>
        <a:lstStyle/>
        <a:p>
          <a:r>
            <a:rPr lang="en-US" dirty="0"/>
            <a:t>Reading Comprehension - </a:t>
          </a:r>
          <a:r>
            <a:rPr lang="ka-GE" dirty="0"/>
            <a:t>წაკითხულის გააზრება</a:t>
          </a:r>
          <a:endParaRPr lang="en-US" dirty="0"/>
        </a:p>
      </dgm:t>
    </dgm:pt>
    <dgm:pt modelId="{B6D56D45-E7FE-49EB-91D8-8A49459FDEB1}" type="parTrans" cxnId="{F2FD1CDB-9178-41DF-93F7-534E1AD5837B}">
      <dgm:prSet/>
      <dgm:spPr/>
      <dgm:t>
        <a:bodyPr/>
        <a:lstStyle/>
        <a:p>
          <a:endParaRPr lang="en-US"/>
        </a:p>
      </dgm:t>
    </dgm:pt>
    <dgm:pt modelId="{1D2A9634-6264-49A9-8530-80FD9196ADA7}" type="sibTrans" cxnId="{F2FD1CDB-9178-41DF-93F7-534E1AD5837B}">
      <dgm:prSet/>
      <dgm:spPr/>
      <dgm:t>
        <a:bodyPr/>
        <a:lstStyle/>
        <a:p>
          <a:endParaRPr lang="en-US"/>
        </a:p>
      </dgm:t>
    </dgm:pt>
    <dgm:pt modelId="{CDE71560-EDAE-D344-864A-10D1DFE9070D}" type="pres">
      <dgm:prSet presAssocID="{54AFEB21-D0AC-7243-AE6F-ED462651A9F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F08B2971-5B51-B04D-8049-0AD7E8D0839F}" type="pres">
      <dgm:prSet presAssocID="{54AFEB21-D0AC-7243-AE6F-ED462651A9F8}" presName="Name1" presStyleCnt="0"/>
      <dgm:spPr/>
    </dgm:pt>
    <dgm:pt modelId="{D71C55CE-0A33-4A47-A4F6-A02ED3BFFAE2}" type="pres">
      <dgm:prSet presAssocID="{54AFEB21-D0AC-7243-AE6F-ED462651A9F8}" presName="cycle" presStyleCnt="0"/>
      <dgm:spPr/>
    </dgm:pt>
    <dgm:pt modelId="{CB01127D-9DA4-1146-A83E-EC0D637B8906}" type="pres">
      <dgm:prSet presAssocID="{54AFEB21-D0AC-7243-AE6F-ED462651A9F8}" presName="srcNode" presStyleLbl="node1" presStyleIdx="0" presStyleCnt="5"/>
      <dgm:spPr/>
    </dgm:pt>
    <dgm:pt modelId="{87C5F9E4-F184-6942-8DD5-0D4ACDA57DBA}" type="pres">
      <dgm:prSet presAssocID="{54AFEB21-D0AC-7243-AE6F-ED462651A9F8}" presName="conn" presStyleLbl="parChTrans1D2" presStyleIdx="0" presStyleCnt="1"/>
      <dgm:spPr/>
      <dgm:t>
        <a:bodyPr/>
        <a:lstStyle/>
        <a:p>
          <a:endParaRPr lang="en-US"/>
        </a:p>
      </dgm:t>
    </dgm:pt>
    <dgm:pt modelId="{3EB64438-BEA2-694E-8848-3C9A3DA576C4}" type="pres">
      <dgm:prSet presAssocID="{54AFEB21-D0AC-7243-AE6F-ED462651A9F8}" presName="extraNode" presStyleLbl="node1" presStyleIdx="0" presStyleCnt="5"/>
      <dgm:spPr/>
    </dgm:pt>
    <dgm:pt modelId="{5E086037-ED9A-F44F-AA2E-EA15E8BED848}" type="pres">
      <dgm:prSet presAssocID="{54AFEB21-D0AC-7243-AE6F-ED462651A9F8}" presName="dstNode" presStyleLbl="node1" presStyleIdx="0" presStyleCnt="5"/>
      <dgm:spPr/>
    </dgm:pt>
    <dgm:pt modelId="{D1683DA0-5399-3B4D-AD84-B4F87F631B7C}" type="pres">
      <dgm:prSet presAssocID="{C0E07353-FABC-3C4B-B6FA-36D714F26C93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379BC7-E707-5748-8BE8-0670A6365174}" type="pres">
      <dgm:prSet presAssocID="{C0E07353-FABC-3C4B-B6FA-36D714F26C93}" presName="accent_1" presStyleCnt="0"/>
      <dgm:spPr/>
    </dgm:pt>
    <dgm:pt modelId="{377382CD-1E73-FA48-BC57-ACD20D62240A}" type="pres">
      <dgm:prSet presAssocID="{C0E07353-FABC-3C4B-B6FA-36D714F26C93}" presName="accentRepeatNode" presStyleLbl="solidFgAcc1" presStyleIdx="0" presStyleCnt="5"/>
      <dgm:spPr/>
    </dgm:pt>
    <dgm:pt modelId="{A60358EC-494A-476E-B849-D4656BC314D7}" type="pres">
      <dgm:prSet presAssocID="{3BB9AD53-A321-4C77-A1AB-9AA782FD1399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5C475E-F6A8-425F-A4B7-76221EE3261C}" type="pres">
      <dgm:prSet presAssocID="{3BB9AD53-A321-4C77-A1AB-9AA782FD1399}" presName="accent_2" presStyleCnt="0"/>
      <dgm:spPr/>
    </dgm:pt>
    <dgm:pt modelId="{0FD6C2A3-C290-438A-A7B6-070DA036111A}" type="pres">
      <dgm:prSet presAssocID="{3BB9AD53-A321-4C77-A1AB-9AA782FD1399}" presName="accentRepeatNode" presStyleLbl="solidFgAcc1" presStyleIdx="1" presStyleCnt="5"/>
      <dgm:spPr/>
    </dgm:pt>
    <dgm:pt modelId="{C97C7C08-9AB0-4807-9AA7-90C4451588BE}" type="pres">
      <dgm:prSet presAssocID="{3A25CDBD-5E2C-0045-A1CC-808F64446F93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5F3E91-F659-41F5-96A1-F72F3BBCE479}" type="pres">
      <dgm:prSet presAssocID="{3A25CDBD-5E2C-0045-A1CC-808F64446F93}" presName="accent_3" presStyleCnt="0"/>
      <dgm:spPr/>
    </dgm:pt>
    <dgm:pt modelId="{3F768512-85FB-484A-9E22-7129A668D517}" type="pres">
      <dgm:prSet presAssocID="{3A25CDBD-5E2C-0045-A1CC-808F64446F93}" presName="accentRepeatNode" presStyleLbl="solidFgAcc1" presStyleIdx="2" presStyleCnt="5"/>
      <dgm:spPr/>
    </dgm:pt>
    <dgm:pt modelId="{640EFED5-6272-4B12-AC7B-C5B57384C84D}" type="pres">
      <dgm:prSet presAssocID="{2277E07A-F119-674E-AF72-DBEE043D0EA3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3BAF31-7055-4445-AF09-4833EEE2333B}" type="pres">
      <dgm:prSet presAssocID="{2277E07A-F119-674E-AF72-DBEE043D0EA3}" presName="accent_4" presStyleCnt="0"/>
      <dgm:spPr/>
    </dgm:pt>
    <dgm:pt modelId="{8FDE6AB9-492F-D94A-B065-ABF11C83471E}" type="pres">
      <dgm:prSet presAssocID="{2277E07A-F119-674E-AF72-DBEE043D0EA3}" presName="accentRepeatNode" presStyleLbl="solidFgAcc1" presStyleIdx="3" presStyleCnt="5"/>
      <dgm:spPr/>
    </dgm:pt>
    <dgm:pt modelId="{A450EC1A-FCC4-4485-94F6-85E09D8E9FDF}" type="pres">
      <dgm:prSet presAssocID="{F2F8A582-FB6A-9643-9A98-AFC9B7102DCD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FD734C-408B-4824-8496-202A1109FCF5}" type="pres">
      <dgm:prSet presAssocID="{F2F8A582-FB6A-9643-9A98-AFC9B7102DCD}" presName="accent_5" presStyleCnt="0"/>
      <dgm:spPr/>
    </dgm:pt>
    <dgm:pt modelId="{23647887-052A-044D-A3F1-E205E9BB6589}" type="pres">
      <dgm:prSet presAssocID="{F2F8A582-FB6A-9643-9A98-AFC9B7102DCD}" presName="accentRepeatNode" presStyleLbl="solidFgAcc1" presStyleIdx="4" presStyleCnt="5"/>
      <dgm:spPr/>
    </dgm:pt>
  </dgm:ptLst>
  <dgm:cxnLst>
    <dgm:cxn modelId="{D7F84ACC-7AC1-6645-98D9-DFEFCC7EA654}" type="presOf" srcId="{54AFEB21-D0AC-7243-AE6F-ED462651A9F8}" destId="{CDE71560-EDAE-D344-864A-10D1DFE9070D}" srcOrd="0" destOrd="0" presId="urn:microsoft.com/office/officeart/2008/layout/VerticalCurvedList"/>
    <dgm:cxn modelId="{C9C0722A-15B8-436B-AEB6-9C2CC09616A7}" type="presOf" srcId="{2277E07A-F119-674E-AF72-DBEE043D0EA3}" destId="{640EFED5-6272-4B12-AC7B-C5B57384C84D}" srcOrd="0" destOrd="0" presId="urn:microsoft.com/office/officeart/2008/layout/VerticalCurvedList"/>
    <dgm:cxn modelId="{CFA7B9F8-5382-CC40-94A6-E3A5F31E1CDC}" type="presOf" srcId="{991CB2A2-BF08-B845-80DA-9008CF69D1BC}" destId="{87C5F9E4-F184-6942-8DD5-0D4ACDA57DBA}" srcOrd="0" destOrd="0" presId="urn:microsoft.com/office/officeart/2008/layout/VerticalCurvedList"/>
    <dgm:cxn modelId="{B39D7C1C-A967-4445-A4C8-181310BD588E}" srcId="{54AFEB21-D0AC-7243-AE6F-ED462651A9F8}" destId="{2277E07A-F119-674E-AF72-DBEE043D0EA3}" srcOrd="3" destOrd="0" parTransId="{8C192108-9339-564B-8EBD-F8C283DF3A37}" sibTransId="{E37EFF94-BE70-E441-BF78-0D6AABE2F4EE}"/>
    <dgm:cxn modelId="{47822B1C-FAAC-4A65-8314-4B3AD2CCE23C}" type="presOf" srcId="{F2F8A582-FB6A-9643-9A98-AFC9B7102DCD}" destId="{A450EC1A-FCC4-4485-94F6-85E09D8E9FDF}" srcOrd="0" destOrd="0" presId="urn:microsoft.com/office/officeart/2008/layout/VerticalCurvedList"/>
    <dgm:cxn modelId="{F2FD1CDB-9178-41DF-93F7-534E1AD5837B}" srcId="{54AFEB21-D0AC-7243-AE6F-ED462651A9F8}" destId="{3BB9AD53-A321-4C77-A1AB-9AA782FD1399}" srcOrd="1" destOrd="0" parTransId="{B6D56D45-E7FE-49EB-91D8-8A49459FDEB1}" sibTransId="{1D2A9634-6264-49A9-8530-80FD9196ADA7}"/>
    <dgm:cxn modelId="{BA8148D0-E717-4171-8A76-12EE84581DEA}" type="presOf" srcId="{3BB9AD53-A321-4C77-A1AB-9AA782FD1399}" destId="{A60358EC-494A-476E-B849-D4656BC314D7}" srcOrd="0" destOrd="0" presId="urn:microsoft.com/office/officeart/2008/layout/VerticalCurvedList"/>
    <dgm:cxn modelId="{49456BAF-B177-0D40-8F1B-1810B819E8CF}" srcId="{54AFEB21-D0AC-7243-AE6F-ED462651A9F8}" destId="{F2F8A582-FB6A-9643-9A98-AFC9B7102DCD}" srcOrd="4" destOrd="0" parTransId="{F022E6FA-945D-E947-A123-DA72ECDF4900}" sibTransId="{13B5B10D-DA6B-3244-94BD-3AA5A4BA2BEE}"/>
    <dgm:cxn modelId="{414CF286-25C9-794C-8FB4-8191A6C36B47}" srcId="{54AFEB21-D0AC-7243-AE6F-ED462651A9F8}" destId="{C0E07353-FABC-3C4B-B6FA-36D714F26C93}" srcOrd="0" destOrd="0" parTransId="{7BA45216-0C78-C547-9778-058DF5BC870E}" sibTransId="{991CB2A2-BF08-B845-80DA-9008CF69D1BC}"/>
    <dgm:cxn modelId="{B0F77EAE-D77B-8D46-8859-3C13DCEE1013}" type="presOf" srcId="{C0E07353-FABC-3C4B-B6FA-36D714F26C93}" destId="{D1683DA0-5399-3B4D-AD84-B4F87F631B7C}" srcOrd="0" destOrd="0" presId="urn:microsoft.com/office/officeart/2008/layout/VerticalCurvedList"/>
    <dgm:cxn modelId="{08AA64FD-538C-EA40-B823-4CC9B5C2FCFC}" srcId="{54AFEB21-D0AC-7243-AE6F-ED462651A9F8}" destId="{3A25CDBD-5E2C-0045-A1CC-808F64446F93}" srcOrd="2" destOrd="0" parTransId="{4B18E76C-0790-334F-A914-EA93E9CDD6CD}" sibTransId="{3BBF5B6E-3C28-634E-BAFB-EEA69EC5C787}"/>
    <dgm:cxn modelId="{9ADCBB1A-E99A-4060-AA85-1AC218838246}" type="presOf" srcId="{3A25CDBD-5E2C-0045-A1CC-808F64446F93}" destId="{C97C7C08-9AB0-4807-9AA7-90C4451588BE}" srcOrd="0" destOrd="0" presId="urn:microsoft.com/office/officeart/2008/layout/VerticalCurvedList"/>
    <dgm:cxn modelId="{CF0E7303-D3FD-6A40-858A-8802805C50F4}" type="presParOf" srcId="{CDE71560-EDAE-D344-864A-10D1DFE9070D}" destId="{F08B2971-5B51-B04D-8049-0AD7E8D0839F}" srcOrd="0" destOrd="0" presId="urn:microsoft.com/office/officeart/2008/layout/VerticalCurvedList"/>
    <dgm:cxn modelId="{F5406FEC-CC5B-BC4B-971C-7242B2F424F5}" type="presParOf" srcId="{F08B2971-5B51-B04D-8049-0AD7E8D0839F}" destId="{D71C55CE-0A33-4A47-A4F6-A02ED3BFFAE2}" srcOrd="0" destOrd="0" presId="urn:microsoft.com/office/officeart/2008/layout/VerticalCurvedList"/>
    <dgm:cxn modelId="{A89C2343-F32E-D64D-A34E-03B67D4F173F}" type="presParOf" srcId="{D71C55CE-0A33-4A47-A4F6-A02ED3BFFAE2}" destId="{CB01127D-9DA4-1146-A83E-EC0D637B8906}" srcOrd="0" destOrd="0" presId="urn:microsoft.com/office/officeart/2008/layout/VerticalCurvedList"/>
    <dgm:cxn modelId="{A2DB5241-0862-594D-B2D1-A6F70B2F35D7}" type="presParOf" srcId="{D71C55CE-0A33-4A47-A4F6-A02ED3BFFAE2}" destId="{87C5F9E4-F184-6942-8DD5-0D4ACDA57DBA}" srcOrd="1" destOrd="0" presId="urn:microsoft.com/office/officeart/2008/layout/VerticalCurvedList"/>
    <dgm:cxn modelId="{85B14646-3D94-7E48-98D7-4390FB829CF7}" type="presParOf" srcId="{D71C55CE-0A33-4A47-A4F6-A02ED3BFFAE2}" destId="{3EB64438-BEA2-694E-8848-3C9A3DA576C4}" srcOrd="2" destOrd="0" presId="urn:microsoft.com/office/officeart/2008/layout/VerticalCurvedList"/>
    <dgm:cxn modelId="{10C9D3B4-AB7F-0B43-AB81-6E48C1ECA9C5}" type="presParOf" srcId="{D71C55CE-0A33-4A47-A4F6-A02ED3BFFAE2}" destId="{5E086037-ED9A-F44F-AA2E-EA15E8BED848}" srcOrd="3" destOrd="0" presId="urn:microsoft.com/office/officeart/2008/layout/VerticalCurvedList"/>
    <dgm:cxn modelId="{0B1552B0-3082-154C-AAEB-71972F243128}" type="presParOf" srcId="{F08B2971-5B51-B04D-8049-0AD7E8D0839F}" destId="{D1683DA0-5399-3B4D-AD84-B4F87F631B7C}" srcOrd="1" destOrd="0" presId="urn:microsoft.com/office/officeart/2008/layout/VerticalCurvedList"/>
    <dgm:cxn modelId="{226C92AE-0BBB-8F49-9631-9FC55ECD12EC}" type="presParOf" srcId="{F08B2971-5B51-B04D-8049-0AD7E8D0839F}" destId="{AB379BC7-E707-5748-8BE8-0670A6365174}" srcOrd="2" destOrd="0" presId="urn:microsoft.com/office/officeart/2008/layout/VerticalCurvedList"/>
    <dgm:cxn modelId="{5C1650DE-081C-6543-BE97-C12914EEB946}" type="presParOf" srcId="{AB379BC7-E707-5748-8BE8-0670A6365174}" destId="{377382CD-1E73-FA48-BC57-ACD20D62240A}" srcOrd="0" destOrd="0" presId="urn:microsoft.com/office/officeart/2008/layout/VerticalCurvedList"/>
    <dgm:cxn modelId="{7F84DA3D-A114-4EA8-8CDB-8390A6E3A7FF}" type="presParOf" srcId="{F08B2971-5B51-B04D-8049-0AD7E8D0839F}" destId="{A60358EC-494A-476E-B849-D4656BC314D7}" srcOrd="3" destOrd="0" presId="urn:microsoft.com/office/officeart/2008/layout/VerticalCurvedList"/>
    <dgm:cxn modelId="{DB723F83-7BF7-41B6-906A-FBE7F5CF1B97}" type="presParOf" srcId="{F08B2971-5B51-B04D-8049-0AD7E8D0839F}" destId="{445C475E-F6A8-425F-A4B7-76221EE3261C}" srcOrd="4" destOrd="0" presId="urn:microsoft.com/office/officeart/2008/layout/VerticalCurvedList"/>
    <dgm:cxn modelId="{F4628773-7205-41A5-8B53-07142AE4A68C}" type="presParOf" srcId="{445C475E-F6A8-425F-A4B7-76221EE3261C}" destId="{0FD6C2A3-C290-438A-A7B6-070DA036111A}" srcOrd="0" destOrd="0" presId="urn:microsoft.com/office/officeart/2008/layout/VerticalCurvedList"/>
    <dgm:cxn modelId="{A2C630E4-80A0-4D91-A1C5-74E29D8CB76B}" type="presParOf" srcId="{F08B2971-5B51-B04D-8049-0AD7E8D0839F}" destId="{C97C7C08-9AB0-4807-9AA7-90C4451588BE}" srcOrd="5" destOrd="0" presId="urn:microsoft.com/office/officeart/2008/layout/VerticalCurvedList"/>
    <dgm:cxn modelId="{5E7B195E-582E-48BD-8BEC-0D5A1798D011}" type="presParOf" srcId="{F08B2971-5B51-B04D-8049-0AD7E8D0839F}" destId="{B25F3E91-F659-41F5-96A1-F72F3BBCE479}" srcOrd="6" destOrd="0" presId="urn:microsoft.com/office/officeart/2008/layout/VerticalCurvedList"/>
    <dgm:cxn modelId="{E4CF073B-9C63-4D6B-9A1C-720BB5377C0B}" type="presParOf" srcId="{B25F3E91-F659-41F5-96A1-F72F3BBCE479}" destId="{3F768512-85FB-484A-9E22-7129A668D517}" srcOrd="0" destOrd="0" presId="urn:microsoft.com/office/officeart/2008/layout/VerticalCurvedList"/>
    <dgm:cxn modelId="{F0B4EDFC-2FBF-4B06-9673-44B6624CC554}" type="presParOf" srcId="{F08B2971-5B51-B04D-8049-0AD7E8D0839F}" destId="{640EFED5-6272-4B12-AC7B-C5B57384C84D}" srcOrd="7" destOrd="0" presId="urn:microsoft.com/office/officeart/2008/layout/VerticalCurvedList"/>
    <dgm:cxn modelId="{8860D593-A658-4210-95B2-3026E62EC2DD}" type="presParOf" srcId="{F08B2971-5B51-B04D-8049-0AD7E8D0839F}" destId="{9B3BAF31-7055-4445-AF09-4833EEE2333B}" srcOrd="8" destOrd="0" presId="urn:microsoft.com/office/officeart/2008/layout/VerticalCurvedList"/>
    <dgm:cxn modelId="{3A3FFE68-FC17-4188-B54D-E0986EA79446}" type="presParOf" srcId="{9B3BAF31-7055-4445-AF09-4833EEE2333B}" destId="{8FDE6AB9-492F-D94A-B065-ABF11C83471E}" srcOrd="0" destOrd="0" presId="urn:microsoft.com/office/officeart/2008/layout/VerticalCurvedList"/>
    <dgm:cxn modelId="{66D2F1F9-B480-457C-9967-9744CCFFD7E4}" type="presParOf" srcId="{F08B2971-5B51-B04D-8049-0AD7E8D0839F}" destId="{A450EC1A-FCC4-4485-94F6-85E09D8E9FDF}" srcOrd="9" destOrd="0" presId="urn:microsoft.com/office/officeart/2008/layout/VerticalCurvedList"/>
    <dgm:cxn modelId="{08C2A0FB-2C6F-47DB-BA2F-0204CE840CB7}" type="presParOf" srcId="{F08B2971-5B51-B04D-8049-0AD7E8D0839F}" destId="{43FD734C-408B-4824-8496-202A1109FCF5}" srcOrd="10" destOrd="0" presId="urn:microsoft.com/office/officeart/2008/layout/VerticalCurvedList"/>
    <dgm:cxn modelId="{2FCADED7-23E8-4D5F-B781-50991F62D6F7}" type="presParOf" srcId="{43FD734C-408B-4824-8496-202A1109FCF5}" destId="{23647887-052A-044D-A3F1-E205E9BB658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376AC0-E8C9-4036-A55E-A59B4A11057E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F0C35C-C7D8-468A-A557-2214C1F14812}">
      <dgm:prSet phldrT="[Text]"/>
      <dgm:spPr/>
      <dgm:t>
        <a:bodyPr/>
        <a:lstStyle/>
        <a:p>
          <a:r>
            <a:rPr lang="en-US" dirty="0"/>
            <a:t>Vocabulary </a:t>
          </a:r>
          <a:r>
            <a:rPr lang="ka-GE" dirty="0"/>
            <a:t> ლექსიკა</a:t>
          </a:r>
          <a:endParaRPr lang="en-US" dirty="0"/>
        </a:p>
      </dgm:t>
    </dgm:pt>
    <dgm:pt modelId="{33A0B49C-73B4-4CFA-A33F-C7266B0BBB20}" type="parTrans" cxnId="{83ED0C7E-A0D1-42B3-B1D5-072CC42C096E}">
      <dgm:prSet/>
      <dgm:spPr/>
      <dgm:t>
        <a:bodyPr/>
        <a:lstStyle/>
        <a:p>
          <a:endParaRPr lang="en-US"/>
        </a:p>
      </dgm:t>
    </dgm:pt>
    <dgm:pt modelId="{62D39DF7-84DC-460C-A91F-0D94ADD31F13}" type="sibTrans" cxnId="{83ED0C7E-A0D1-42B3-B1D5-072CC42C096E}">
      <dgm:prSet/>
      <dgm:spPr/>
      <dgm:t>
        <a:bodyPr/>
        <a:lstStyle/>
        <a:p>
          <a:endParaRPr lang="en-US"/>
        </a:p>
      </dgm:t>
    </dgm:pt>
    <dgm:pt modelId="{B2104859-D8E7-41DE-8DC9-BD893938B4F5}">
      <dgm:prSet phldrT="[Text]" custT="1"/>
      <dgm:spPr/>
      <dgm:t>
        <a:bodyPr/>
        <a:lstStyle/>
        <a:p>
          <a:r>
            <a:rPr lang="en-US" sz="2000" dirty="0"/>
            <a:t>board game</a:t>
          </a:r>
        </a:p>
        <a:p>
          <a:r>
            <a:rPr lang="en-US" sz="2000" dirty="0"/>
            <a:t>(n.)</a:t>
          </a:r>
        </a:p>
      </dgm:t>
    </dgm:pt>
    <dgm:pt modelId="{1B5F954E-B42D-4D3C-80B9-DCFDA5316E38}" type="parTrans" cxnId="{B8870147-2154-4322-811B-EAA9A826C3CB}">
      <dgm:prSet/>
      <dgm:spPr/>
      <dgm:t>
        <a:bodyPr/>
        <a:lstStyle/>
        <a:p>
          <a:endParaRPr lang="en-US" dirty="0"/>
        </a:p>
      </dgm:t>
    </dgm:pt>
    <dgm:pt modelId="{D4A92BF8-608D-4367-8192-146C246C06A3}" type="sibTrans" cxnId="{B8870147-2154-4322-811B-EAA9A826C3CB}">
      <dgm:prSet/>
      <dgm:spPr/>
      <dgm:t>
        <a:bodyPr/>
        <a:lstStyle/>
        <a:p>
          <a:endParaRPr lang="en-US"/>
        </a:p>
      </dgm:t>
    </dgm:pt>
    <dgm:pt modelId="{376B5DE4-1C3F-4A76-9B4A-98D21A4AF5F1}">
      <dgm:prSet phldrT="[Text]" custT="1"/>
      <dgm:spPr/>
      <dgm:t>
        <a:bodyPr/>
        <a:lstStyle/>
        <a:p>
          <a:r>
            <a:rPr lang="en-US" sz="2000" dirty="0" smtClean="0"/>
            <a:t>indoor / outdoor sport</a:t>
          </a:r>
          <a:endParaRPr lang="en-US" sz="2000" dirty="0"/>
        </a:p>
        <a:p>
          <a:r>
            <a:rPr lang="en-US" sz="2000" dirty="0"/>
            <a:t>(n.)</a:t>
          </a:r>
        </a:p>
      </dgm:t>
    </dgm:pt>
    <dgm:pt modelId="{F2BB8BAE-DAB4-4B98-816D-DB487942119C}" type="parTrans" cxnId="{5A3FD2FC-2B44-4F88-9252-592D8D8C16DA}">
      <dgm:prSet/>
      <dgm:spPr/>
      <dgm:t>
        <a:bodyPr/>
        <a:lstStyle/>
        <a:p>
          <a:endParaRPr lang="en-US" dirty="0"/>
        </a:p>
      </dgm:t>
    </dgm:pt>
    <dgm:pt modelId="{00E075C7-8C4C-43D2-B02D-24742270C83A}" type="sibTrans" cxnId="{5A3FD2FC-2B44-4F88-9252-592D8D8C16DA}">
      <dgm:prSet/>
      <dgm:spPr/>
      <dgm:t>
        <a:bodyPr/>
        <a:lstStyle/>
        <a:p>
          <a:endParaRPr lang="en-US"/>
        </a:p>
      </dgm:t>
    </dgm:pt>
    <dgm:pt modelId="{564B5AE9-0D9D-41E1-85EF-4E23387872DA}">
      <dgm:prSet phldrT="[Text]" custT="1"/>
      <dgm:spPr/>
      <dgm:t>
        <a:bodyPr/>
        <a:lstStyle/>
        <a:p>
          <a:r>
            <a:rPr lang="en-US" sz="2000" dirty="0" smtClean="0"/>
            <a:t>swimming</a:t>
          </a:r>
          <a:endParaRPr lang="ka-GE" sz="2000" dirty="0"/>
        </a:p>
        <a:p>
          <a:r>
            <a:rPr lang="en-US" sz="2000" dirty="0"/>
            <a:t>(n.)</a:t>
          </a:r>
        </a:p>
      </dgm:t>
    </dgm:pt>
    <dgm:pt modelId="{1F9360AC-45E0-44A5-8C41-F6C19EE3193A}" type="parTrans" cxnId="{BBDFEC68-6EC6-4E7F-BBC7-0D80C7F07A00}">
      <dgm:prSet/>
      <dgm:spPr/>
      <dgm:t>
        <a:bodyPr/>
        <a:lstStyle/>
        <a:p>
          <a:endParaRPr lang="en-US" dirty="0"/>
        </a:p>
      </dgm:t>
    </dgm:pt>
    <dgm:pt modelId="{42C9D4DD-CDB7-4E80-923E-11393013F4C1}" type="sibTrans" cxnId="{BBDFEC68-6EC6-4E7F-BBC7-0D80C7F07A00}">
      <dgm:prSet/>
      <dgm:spPr/>
      <dgm:t>
        <a:bodyPr/>
        <a:lstStyle/>
        <a:p>
          <a:endParaRPr lang="en-US"/>
        </a:p>
      </dgm:t>
    </dgm:pt>
    <dgm:pt modelId="{A2E5F48A-55E3-4FF8-9633-1C669D2F9C08}">
      <dgm:prSet custT="1"/>
      <dgm:spPr/>
      <dgm:t>
        <a:bodyPr/>
        <a:lstStyle/>
        <a:p>
          <a:r>
            <a:rPr lang="en-US" sz="2000" dirty="0"/>
            <a:t>tennis</a:t>
          </a:r>
          <a:endParaRPr lang="ka-GE" sz="2000" dirty="0"/>
        </a:p>
        <a:p>
          <a:r>
            <a:rPr lang="ka-GE" sz="2000" dirty="0"/>
            <a:t>(</a:t>
          </a:r>
          <a:r>
            <a:rPr lang="en-US" sz="2000" dirty="0"/>
            <a:t>n.)</a:t>
          </a:r>
        </a:p>
      </dgm:t>
    </dgm:pt>
    <dgm:pt modelId="{9B372BD6-FE79-4769-AAA9-B84C2E13E8EC}" type="parTrans" cxnId="{09EB9642-6DD4-4D90-88BD-07C17FB2AABC}">
      <dgm:prSet/>
      <dgm:spPr/>
      <dgm:t>
        <a:bodyPr/>
        <a:lstStyle/>
        <a:p>
          <a:endParaRPr lang="en-US" dirty="0"/>
        </a:p>
      </dgm:t>
    </dgm:pt>
    <dgm:pt modelId="{E08AE13C-908F-4378-96FC-081C6BE7ACCB}" type="sibTrans" cxnId="{09EB9642-6DD4-4D90-88BD-07C17FB2AABC}">
      <dgm:prSet/>
      <dgm:spPr/>
      <dgm:t>
        <a:bodyPr/>
        <a:lstStyle/>
        <a:p>
          <a:endParaRPr lang="en-US"/>
        </a:p>
      </dgm:t>
    </dgm:pt>
    <dgm:pt modelId="{4FDEF11E-9C72-432F-B3D8-FCD5DE5891E8}">
      <dgm:prSet custScaleX="97649" custScaleY="99452" custRadScaleRad="128288" custRadScaleInc="-97461"/>
      <dgm:spPr/>
      <dgm:t>
        <a:bodyPr/>
        <a:lstStyle/>
        <a:p>
          <a:endParaRPr lang="en-US" dirty="0"/>
        </a:p>
      </dgm:t>
    </dgm:pt>
    <dgm:pt modelId="{1D06C00F-333E-444D-8F00-4F711968BCD6}" type="parTrans" cxnId="{7403A46D-4DC4-48CB-9DD1-C3849DEF280E}">
      <dgm:prSet/>
      <dgm:spPr/>
      <dgm:t>
        <a:bodyPr/>
        <a:lstStyle/>
        <a:p>
          <a:endParaRPr lang="en-US"/>
        </a:p>
      </dgm:t>
    </dgm:pt>
    <dgm:pt modelId="{63437E0B-8506-46C4-9265-F57D8BAF0614}" type="sibTrans" cxnId="{7403A46D-4DC4-48CB-9DD1-C3849DEF280E}">
      <dgm:prSet/>
      <dgm:spPr/>
      <dgm:t>
        <a:bodyPr/>
        <a:lstStyle/>
        <a:p>
          <a:endParaRPr lang="en-US"/>
        </a:p>
      </dgm:t>
    </dgm:pt>
    <dgm:pt modelId="{8554EEC2-EC10-4025-97F8-A5FC042645B2}">
      <dgm:prSet custScaleX="97649" custScaleY="99452" custRadScaleRad="112146" custRadScaleInc="-242079"/>
      <dgm:spPr/>
      <dgm:t>
        <a:bodyPr/>
        <a:lstStyle/>
        <a:p>
          <a:endParaRPr lang="en-US" dirty="0"/>
        </a:p>
      </dgm:t>
    </dgm:pt>
    <dgm:pt modelId="{E65268EC-A59E-4AD2-8F3B-6958256B9073}" type="parTrans" cxnId="{65498E40-858F-417C-BD1B-1F1356FD28FF}">
      <dgm:prSet/>
      <dgm:spPr/>
      <dgm:t>
        <a:bodyPr/>
        <a:lstStyle/>
        <a:p>
          <a:endParaRPr lang="en-US"/>
        </a:p>
      </dgm:t>
    </dgm:pt>
    <dgm:pt modelId="{8EC700F6-F7DF-4128-B7A7-A928F8AB7697}" type="sibTrans" cxnId="{65498E40-858F-417C-BD1B-1F1356FD28FF}">
      <dgm:prSet/>
      <dgm:spPr/>
      <dgm:t>
        <a:bodyPr/>
        <a:lstStyle/>
        <a:p>
          <a:endParaRPr lang="en-US"/>
        </a:p>
      </dgm:t>
    </dgm:pt>
    <dgm:pt modelId="{203223DE-F212-447D-A7CA-D12D17CD3979}">
      <dgm:prSet/>
      <dgm:spPr/>
      <dgm:t>
        <a:bodyPr/>
        <a:lstStyle/>
        <a:p>
          <a:endParaRPr lang="en-US" dirty="0"/>
        </a:p>
      </dgm:t>
    </dgm:pt>
    <dgm:pt modelId="{0D67284E-7C8B-46F1-90D8-2ADC2A714E90}" type="parTrans" cxnId="{D5DF5045-C7D9-47BC-BAEE-E9912B208337}">
      <dgm:prSet/>
      <dgm:spPr/>
      <dgm:t>
        <a:bodyPr/>
        <a:lstStyle/>
        <a:p>
          <a:endParaRPr lang="en-US"/>
        </a:p>
      </dgm:t>
    </dgm:pt>
    <dgm:pt modelId="{E9281E72-5523-495F-B93E-EE0C75992653}" type="sibTrans" cxnId="{D5DF5045-C7D9-47BC-BAEE-E9912B208337}">
      <dgm:prSet/>
      <dgm:spPr/>
      <dgm:t>
        <a:bodyPr/>
        <a:lstStyle/>
        <a:p>
          <a:endParaRPr lang="en-US"/>
        </a:p>
      </dgm:t>
    </dgm:pt>
    <dgm:pt modelId="{6E083CFA-8213-4CBA-AEFC-DCA8347DA2DF}">
      <dgm:prSet/>
      <dgm:spPr/>
      <dgm:t>
        <a:bodyPr/>
        <a:lstStyle/>
        <a:p>
          <a:endParaRPr lang="en-US" dirty="0"/>
        </a:p>
      </dgm:t>
    </dgm:pt>
    <dgm:pt modelId="{24634450-15E6-46FB-9A4C-17442E8D70B1}" type="parTrans" cxnId="{24782B9F-5A0D-4754-B65A-5F64E865A485}">
      <dgm:prSet/>
      <dgm:spPr/>
      <dgm:t>
        <a:bodyPr/>
        <a:lstStyle/>
        <a:p>
          <a:endParaRPr lang="en-US"/>
        </a:p>
      </dgm:t>
    </dgm:pt>
    <dgm:pt modelId="{D03DA982-9AF0-420D-A356-9BEE66C5D8AF}" type="sibTrans" cxnId="{24782B9F-5A0D-4754-B65A-5F64E865A485}">
      <dgm:prSet/>
      <dgm:spPr/>
      <dgm:t>
        <a:bodyPr/>
        <a:lstStyle/>
        <a:p>
          <a:endParaRPr lang="en-US"/>
        </a:p>
      </dgm:t>
    </dgm:pt>
    <dgm:pt modelId="{2EAE9508-7C36-4E72-A9AF-FB32E73024B5}">
      <dgm:prSet/>
      <dgm:spPr/>
      <dgm:t>
        <a:bodyPr/>
        <a:lstStyle/>
        <a:p>
          <a:endParaRPr lang="en-US" dirty="0"/>
        </a:p>
      </dgm:t>
    </dgm:pt>
    <dgm:pt modelId="{9A981F70-672F-4BF5-9589-57F770A643D8}" type="parTrans" cxnId="{3F770679-0ED1-43CA-81F9-96A476BF4D9B}">
      <dgm:prSet/>
      <dgm:spPr/>
      <dgm:t>
        <a:bodyPr/>
        <a:lstStyle/>
        <a:p>
          <a:endParaRPr lang="en-US"/>
        </a:p>
      </dgm:t>
    </dgm:pt>
    <dgm:pt modelId="{FB762A0D-95B7-41C7-98C7-19B9EBD034AD}" type="sibTrans" cxnId="{3F770679-0ED1-43CA-81F9-96A476BF4D9B}">
      <dgm:prSet/>
      <dgm:spPr/>
      <dgm:t>
        <a:bodyPr/>
        <a:lstStyle/>
        <a:p>
          <a:endParaRPr lang="en-US"/>
        </a:p>
      </dgm:t>
    </dgm:pt>
    <dgm:pt modelId="{FDBC8741-C1E7-48E0-8AB2-D2C3303F0B34}">
      <dgm:prSet/>
      <dgm:spPr/>
      <dgm:t>
        <a:bodyPr/>
        <a:lstStyle/>
        <a:p>
          <a:endParaRPr lang="en-US" dirty="0"/>
        </a:p>
      </dgm:t>
    </dgm:pt>
    <dgm:pt modelId="{CEE014D8-0914-4332-A050-EA6D3FCA396D}" type="parTrans" cxnId="{56D4C85F-7524-4CBF-98B3-B8DCA69B17C0}">
      <dgm:prSet/>
      <dgm:spPr/>
      <dgm:t>
        <a:bodyPr/>
        <a:lstStyle/>
        <a:p>
          <a:endParaRPr lang="en-US"/>
        </a:p>
      </dgm:t>
    </dgm:pt>
    <dgm:pt modelId="{D8CC92E9-8BD0-4699-AAFB-A0571B720BC6}" type="sibTrans" cxnId="{56D4C85F-7524-4CBF-98B3-B8DCA69B17C0}">
      <dgm:prSet/>
      <dgm:spPr/>
      <dgm:t>
        <a:bodyPr/>
        <a:lstStyle/>
        <a:p>
          <a:endParaRPr lang="en-US"/>
        </a:p>
      </dgm:t>
    </dgm:pt>
    <dgm:pt modelId="{18F99082-99FF-44C4-A138-46BFE8113404}">
      <dgm:prSet/>
      <dgm:spPr/>
      <dgm:t>
        <a:bodyPr/>
        <a:lstStyle/>
        <a:p>
          <a:endParaRPr lang="en-US" dirty="0"/>
        </a:p>
      </dgm:t>
    </dgm:pt>
    <dgm:pt modelId="{A48826C9-EE5C-4338-B9B0-3AFE6E06D493}" type="parTrans" cxnId="{0AB5C4B2-F470-4CF3-AAC1-F42C05F8EAA9}">
      <dgm:prSet/>
      <dgm:spPr/>
      <dgm:t>
        <a:bodyPr/>
        <a:lstStyle/>
        <a:p>
          <a:endParaRPr lang="en-US"/>
        </a:p>
      </dgm:t>
    </dgm:pt>
    <dgm:pt modelId="{987E1BA9-5476-4A9B-83D5-4821F31ACE44}" type="sibTrans" cxnId="{0AB5C4B2-F470-4CF3-AAC1-F42C05F8EAA9}">
      <dgm:prSet/>
      <dgm:spPr/>
      <dgm:t>
        <a:bodyPr/>
        <a:lstStyle/>
        <a:p>
          <a:endParaRPr lang="en-US"/>
        </a:p>
      </dgm:t>
    </dgm:pt>
    <dgm:pt modelId="{826541EC-910E-4BCB-B704-08A1AD6D968F}">
      <dgm:prSet/>
      <dgm:spPr/>
      <dgm:t>
        <a:bodyPr/>
        <a:lstStyle/>
        <a:p>
          <a:endParaRPr lang="en-US" dirty="0"/>
        </a:p>
      </dgm:t>
    </dgm:pt>
    <dgm:pt modelId="{9CEC4719-1114-4183-A9E6-1295DE07FB7C}" type="parTrans" cxnId="{95763EB4-0F0F-4077-80D6-12B5AD3D156F}">
      <dgm:prSet/>
      <dgm:spPr/>
      <dgm:t>
        <a:bodyPr/>
        <a:lstStyle/>
        <a:p>
          <a:endParaRPr lang="en-US"/>
        </a:p>
      </dgm:t>
    </dgm:pt>
    <dgm:pt modelId="{EB95DCFE-3AD9-439A-8AFB-E63F98A59922}" type="sibTrans" cxnId="{95763EB4-0F0F-4077-80D6-12B5AD3D156F}">
      <dgm:prSet/>
      <dgm:spPr/>
      <dgm:t>
        <a:bodyPr/>
        <a:lstStyle/>
        <a:p>
          <a:endParaRPr lang="en-US"/>
        </a:p>
      </dgm:t>
    </dgm:pt>
    <dgm:pt modelId="{C99C70E3-1247-4B33-8B23-055BCDDCE04F}">
      <dgm:prSet custScaleX="97649" custScaleY="99452" custRadScaleRad="112146" custRadScaleInc="-242079"/>
      <dgm:spPr/>
      <dgm:t>
        <a:bodyPr/>
        <a:lstStyle/>
        <a:p>
          <a:endParaRPr lang="en-US" dirty="0"/>
        </a:p>
      </dgm:t>
    </dgm:pt>
    <dgm:pt modelId="{0F102819-1CEA-48BE-A8CC-7932A208F046}" type="parTrans" cxnId="{2BA1C919-BB5D-45D1-8590-C392D271293A}">
      <dgm:prSet/>
      <dgm:spPr/>
      <dgm:t>
        <a:bodyPr/>
        <a:lstStyle/>
        <a:p>
          <a:endParaRPr lang="en-US"/>
        </a:p>
      </dgm:t>
    </dgm:pt>
    <dgm:pt modelId="{98A91176-2739-4FFC-A895-C7F43A5D349C}" type="sibTrans" cxnId="{2BA1C919-BB5D-45D1-8590-C392D271293A}">
      <dgm:prSet/>
      <dgm:spPr/>
      <dgm:t>
        <a:bodyPr/>
        <a:lstStyle/>
        <a:p>
          <a:endParaRPr lang="en-US"/>
        </a:p>
      </dgm:t>
    </dgm:pt>
    <dgm:pt modelId="{5DE919AD-12CE-4D7F-BF2C-7EADF13DD5BE}">
      <dgm:prSet phldrT="[Text]"/>
      <dgm:spPr/>
      <dgm:t>
        <a:bodyPr/>
        <a:lstStyle/>
        <a:p>
          <a:endParaRPr lang="en-US" dirty="0"/>
        </a:p>
      </dgm:t>
    </dgm:pt>
    <dgm:pt modelId="{60233677-ABF4-4AF6-8392-06AC49166954}" type="parTrans" cxnId="{C7E1302D-FC62-4A13-B50B-C7FB88189909}">
      <dgm:prSet/>
      <dgm:spPr/>
      <dgm:t>
        <a:bodyPr/>
        <a:lstStyle/>
        <a:p>
          <a:endParaRPr lang="en-US"/>
        </a:p>
      </dgm:t>
    </dgm:pt>
    <dgm:pt modelId="{F82FB79C-93D0-42CA-BFF7-9E24345BF190}" type="sibTrans" cxnId="{C7E1302D-FC62-4A13-B50B-C7FB88189909}">
      <dgm:prSet/>
      <dgm:spPr/>
      <dgm:t>
        <a:bodyPr/>
        <a:lstStyle/>
        <a:p>
          <a:endParaRPr lang="en-US"/>
        </a:p>
      </dgm:t>
    </dgm:pt>
    <dgm:pt modelId="{BE5E4C39-0175-405D-B417-177278A84DD4}">
      <dgm:prSet phldrT="[Text]"/>
      <dgm:spPr/>
      <dgm:t>
        <a:bodyPr/>
        <a:lstStyle/>
        <a:p>
          <a:endParaRPr lang="en-US" dirty="0"/>
        </a:p>
      </dgm:t>
    </dgm:pt>
    <dgm:pt modelId="{6992FE3C-3064-4748-8C4B-0E557C0F7CF2}" type="parTrans" cxnId="{8C0E8690-0FAC-4EC0-B9C3-B8819F168408}">
      <dgm:prSet/>
      <dgm:spPr/>
      <dgm:t>
        <a:bodyPr/>
        <a:lstStyle/>
        <a:p>
          <a:endParaRPr lang="en-US"/>
        </a:p>
      </dgm:t>
    </dgm:pt>
    <dgm:pt modelId="{6D79CC73-7ABC-429C-8E59-8EFD7D39EC50}" type="sibTrans" cxnId="{8C0E8690-0FAC-4EC0-B9C3-B8819F168408}">
      <dgm:prSet/>
      <dgm:spPr/>
      <dgm:t>
        <a:bodyPr/>
        <a:lstStyle/>
        <a:p>
          <a:endParaRPr lang="en-US"/>
        </a:p>
      </dgm:t>
    </dgm:pt>
    <dgm:pt modelId="{E7F3BA06-436E-477E-8005-93644E824245}">
      <dgm:prSet custT="1"/>
      <dgm:spPr/>
      <dgm:t>
        <a:bodyPr/>
        <a:lstStyle/>
        <a:p>
          <a:r>
            <a:rPr lang="en-US" sz="2000" dirty="0"/>
            <a:t>pool</a:t>
          </a:r>
        </a:p>
        <a:p>
          <a:r>
            <a:rPr lang="en-US" sz="2000" dirty="0"/>
            <a:t>(n.)</a:t>
          </a:r>
        </a:p>
      </dgm:t>
    </dgm:pt>
    <dgm:pt modelId="{67EE00F5-495C-4F93-8BE0-04188A81347C}" type="parTrans" cxnId="{060C7F80-D444-4D0F-92B0-221501816BA7}">
      <dgm:prSet/>
      <dgm:spPr/>
      <dgm:t>
        <a:bodyPr/>
        <a:lstStyle/>
        <a:p>
          <a:endParaRPr lang="en-US" dirty="0"/>
        </a:p>
      </dgm:t>
    </dgm:pt>
    <dgm:pt modelId="{C8FDF0B3-A951-4C9D-9402-3375E9100572}" type="sibTrans" cxnId="{060C7F80-D444-4D0F-92B0-221501816BA7}">
      <dgm:prSet/>
      <dgm:spPr/>
      <dgm:t>
        <a:bodyPr/>
        <a:lstStyle/>
        <a:p>
          <a:endParaRPr lang="en-US"/>
        </a:p>
      </dgm:t>
    </dgm:pt>
    <dgm:pt modelId="{9FE6C59A-5157-4713-A1F0-C98BD785088C}">
      <dgm:prSet custT="1"/>
      <dgm:spPr/>
      <dgm:t>
        <a:bodyPr/>
        <a:lstStyle/>
        <a:p>
          <a:r>
            <a:rPr lang="en-US" sz="1900" dirty="0"/>
            <a:t>racket</a:t>
          </a:r>
          <a:endParaRPr lang="ka-GE" sz="1900" dirty="0"/>
        </a:p>
        <a:p>
          <a:r>
            <a:rPr lang="ka-GE" sz="1900" dirty="0"/>
            <a:t>(</a:t>
          </a:r>
          <a:r>
            <a:rPr lang="en-US" sz="1900" dirty="0"/>
            <a:t>n.)</a:t>
          </a:r>
        </a:p>
      </dgm:t>
    </dgm:pt>
    <dgm:pt modelId="{25644F8B-8B11-443D-A311-941DCF9482E2}" type="sibTrans" cxnId="{BDC0357E-8A52-40DA-96D1-4164DBA01056}">
      <dgm:prSet/>
      <dgm:spPr/>
      <dgm:t>
        <a:bodyPr/>
        <a:lstStyle/>
        <a:p>
          <a:endParaRPr lang="en-US"/>
        </a:p>
      </dgm:t>
    </dgm:pt>
    <dgm:pt modelId="{47D8DDB2-7E3F-406B-BDB7-54BD9E7626B1}" type="parTrans" cxnId="{BDC0357E-8A52-40DA-96D1-4164DBA01056}">
      <dgm:prSet/>
      <dgm:spPr/>
      <dgm:t>
        <a:bodyPr/>
        <a:lstStyle/>
        <a:p>
          <a:endParaRPr lang="en-US" dirty="0"/>
        </a:p>
      </dgm:t>
    </dgm:pt>
    <dgm:pt modelId="{B5B3312F-3DAB-4D3D-B261-5ECCAE7E2B13}">
      <dgm:prSet custScaleX="115863" custScaleY="106209" custRadScaleRad="120233" custRadScaleInc="-52176"/>
      <dgm:spPr/>
      <dgm:t>
        <a:bodyPr/>
        <a:lstStyle/>
        <a:p>
          <a:endParaRPr lang="en-US" dirty="0"/>
        </a:p>
      </dgm:t>
    </dgm:pt>
    <dgm:pt modelId="{6A79DC97-3D13-4A1C-AC90-3B4A72213670}" type="parTrans" cxnId="{22C7FA36-6C53-4BAE-8800-D0D93801D42E}">
      <dgm:prSet/>
      <dgm:spPr/>
      <dgm:t>
        <a:bodyPr/>
        <a:lstStyle/>
        <a:p>
          <a:endParaRPr lang="en-US"/>
        </a:p>
      </dgm:t>
    </dgm:pt>
    <dgm:pt modelId="{4BF096BE-4CF2-4982-B7EA-1FC1EE3392F5}" type="sibTrans" cxnId="{22C7FA36-6C53-4BAE-8800-D0D93801D42E}">
      <dgm:prSet/>
      <dgm:spPr/>
      <dgm:t>
        <a:bodyPr/>
        <a:lstStyle/>
        <a:p>
          <a:endParaRPr lang="en-US"/>
        </a:p>
      </dgm:t>
    </dgm:pt>
    <dgm:pt modelId="{086D37A8-0887-4897-9CAD-0BD7B542CC55}">
      <dgm:prSet custScaleX="115863" custScaleY="106209" custRadScaleRad="120233" custRadScaleInc="-52176"/>
      <dgm:spPr/>
      <dgm:t>
        <a:bodyPr/>
        <a:lstStyle/>
        <a:p>
          <a:endParaRPr lang="en-US" dirty="0"/>
        </a:p>
      </dgm:t>
    </dgm:pt>
    <dgm:pt modelId="{2DD8EA2F-6003-46D7-9796-020C741C98CE}" type="parTrans" cxnId="{E538C33D-3BF7-4A85-B94A-EB757E58513A}">
      <dgm:prSet/>
      <dgm:spPr/>
      <dgm:t>
        <a:bodyPr/>
        <a:lstStyle/>
        <a:p>
          <a:endParaRPr lang="en-US"/>
        </a:p>
      </dgm:t>
    </dgm:pt>
    <dgm:pt modelId="{E353B8B5-C83F-4F6A-8347-903C9B7B61B6}" type="sibTrans" cxnId="{E538C33D-3BF7-4A85-B94A-EB757E58513A}">
      <dgm:prSet/>
      <dgm:spPr/>
      <dgm:t>
        <a:bodyPr/>
        <a:lstStyle/>
        <a:p>
          <a:endParaRPr lang="en-US"/>
        </a:p>
      </dgm:t>
    </dgm:pt>
    <dgm:pt modelId="{73BDA223-2ABD-466C-98B2-0EC023D0047E}">
      <dgm:prSet custScaleX="115863" custScaleY="106209" custRadScaleRad="120233" custRadScaleInc="-52176"/>
      <dgm:spPr/>
      <dgm:t>
        <a:bodyPr/>
        <a:lstStyle/>
        <a:p>
          <a:endParaRPr lang="en-US" dirty="0"/>
        </a:p>
      </dgm:t>
    </dgm:pt>
    <dgm:pt modelId="{6C2BF104-118D-4E1C-9A41-1DFABF9A70C3}" type="parTrans" cxnId="{B207B55F-FFF0-4C46-9C6E-22B8CD7DA20F}">
      <dgm:prSet/>
      <dgm:spPr/>
      <dgm:t>
        <a:bodyPr/>
        <a:lstStyle/>
        <a:p>
          <a:endParaRPr lang="en-US"/>
        </a:p>
      </dgm:t>
    </dgm:pt>
    <dgm:pt modelId="{84E6DD8B-0B8C-48FD-82C3-1E4A2AA05DDC}" type="sibTrans" cxnId="{B207B55F-FFF0-4C46-9C6E-22B8CD7DA20F}">
      <dgm:prSet/>
      <dgm:spPr/>
      <dgm:t>
        <a:bodyPr/>
        <a:lstStyle/>
        <a:p>
          <a:endParaRPr lang="en-US"/>
        </a:p>
      </dgm:t>
    </dgm:pt>
    <dgm:pt modelId="{AFBD7A70-CB8D-4ECC-8FF1-E227D6AAA348}">
      <dgm:prSet custScaleX="115863" custScaleY="106209" custRadScaleRad="120233" custRadScaleInc="-52176"/>
      <dgm:spPr/>
      <dgm:t>
        <a:bodyPr/>
        <a:lstStyle/>
        <a:p>
          <a:endParaRPr lang="en-US" dirty="0"/>
        </a:p>
      </dgm:t>
    </dgm:pt>
    <dgm:pt modelId="{936C80CC-67B8-4FCF-8BBA-673868D56C5D}" type="parTrans" cxnId="{7FB6F186-E2B9-478C-950C-B8BDF18DB0C1}">
      <dgm:prSet/>
      <dgm:spPr/>
      <dgm:t>
        <a:bodyPr/>
        <a:lstStyle/>
        <a:p>
          <a:endParaRPr lang="en-US"/>
        </a:p>
      </dgm:t>
    </dgm:pt>
    <dgm:pt modelId="{F1D483CA-8D7C-4295-AE19-CF0500F3FDE9}" type="sibTrans" cxnId="{7FB6F186-E2B9-478C-950C-B8BDF18DB0C1}">
      <dgm:prSet/>
      <dgm:spPr/>
      <dgm:t>
        <a:bodyPr/>
        <a:lstStyle/>
        <a:p>
          <a:endParaRPr lang="en-US"/>
        </a:p>
      </dgm:t>
    </dgm:pt>
    <dgm:pt modelId="{E9CDF8D5-F77C-40F6-8C25-D1BBE35BD9C5}">
      <dgm:prSet custScaleX="115863" custScaleY="106209" custRadScaleRad="120233" custRadScaleInc="-52176"/>
      <dgm:spPr/>
      <dgm:t>
        <a:bodyPr/>
        <a:lstStyle/>
        <a:p>
          <a:endParaRPr lang="en-US" dirty="0"/>
        </a:p>
      </dgm:t>
    </dgm:pt>
    <dgm:pt modelId="{C77ED19E-0EF3-4C48-8994-E8145D6E0909}" type="parTrans" cxnId="{3AA1C170-43F6-4739-8B4B-8286F7B4DB4B}">
      <dgm:prSet/>
      <dgm:spPr/>
      <dgm:t>
        <a:bodyPr/>
        <a:lstStyle/>
        <a:p>
          <a:endParaRPr lang="en-US"/>
        </a:p>
      </dgm:t>
    </dgm:pt>
    <dgm:pt modelId="{4F65FE56-4D9C-4C41-9428-F74FDE060FDC}" type="sibTrans" cxnId="{3AA1C170-43F6-4739-8B4B-8286F7B4DB4B}">
      <dgm:prSet/>
      <dgm:spPr/>
      <dgm:t>
        <a:bodyPr/>
        <a:lstStyle/>
        <a:p>
          <a:endParaRPr lang="en-US"/>
        </a:p>
      </dgm:t>
    </dgm:pt>
    <dgm:pt modelId="{C4D20306-E5FD-498F-A89B-37C67598C6C0}">
      <dgm:prSet custScaleX="109412" custScaleY="87470" custRadScaleRad="137248" custRadScaleInc="-169492"/>
      <dgm:spPr/>
      <dgm:t>
        <a:bodyPr/>
        <a:lstStyle/>
        <a:p>
          <a:endParaRPr lang="en-US" dirty="0"/>
        </a:p>
      </dgm:t>
    </dgm:pt>
    <dgm:pt modelId="{6B835F4C-85B5-41BE-9493-30FACE2AA768}" type="parTrans" cxnId="{2302C95F-7916-4FDB-938E-D11BA6F4A816}">
      <dgm:prSet/>
      <dgm:spPr/>
      <dgm:t>
        <a:bodyPr/>
        <a:lstStyle/>
        <a:p>
          <a:endParaRPr lang="en-US"/>
        </a:p>
      </dgm:t>
    </dgm:pt>
    <dgm:pt modelId="{53A7EE2F-701E-42C7-BBDC-0BD7061BE400}" type="sibTrans" cxnId="{2302C95F-7916-4FDB-938E-D11BA6F4A816}">
      <dgm:prSet/>
      <dgm:spPr/>
      <dgm:t>
        <a:bodyPr/>
        <a:lstStyle/>
        <a:p>
          <a:endParaRPr lang="en-US"/>
        </a:p>
      </dgm:t>
    </dgm:pt>
    <dgm:pt modelId="{D61B0DAC-E7AE-4600-A06F-E970A99B88BC}">
      <dgm:prSet custScaleX="109412" custScaleY="87470" custRadScaleRad="137248" custRadScaleInc="-169492"/>
      <dgm:spPr/>
      <dgm:t>
        <a:bodyPr/>
        <a:lstStyle/>
        <a:p>
          <a:endParaRPr lang="en-US" dirty="0"/>
        </a:p>
      </dgm:t>
    </dgm:pt>
    <dgm:pt modelId="{11CC03E5-4AAB-413A-B80A-25D9DDBA90AE}" type="parTrans" cxnId="{F59F908B-7135-4141-BF2A-0E4F39AC3E9B}">
      <dgm:prSet/>
      <dgm:spPr/>
      <dgm:t>
        <a:bodyPr/>
        <a:lstStyle/>
        <a:p>
          <a:endParaRPr lang="en-US"/>
        </a:p>
      </dgm:t>
    </dgm:pt>
    <dgm:pt modelId="{D2F6CCAE-C456-40D4-ADD4-B8363CB54071}" type="sibTrans" cxnId="{F59F908B-7135-4141-BF2A-0E4F39AC3E9B}">
      <dgm:prSet/>
      <dgm:spPr/>
      <dgm:t>
        <a:bodyPr/>
        <a:lstStyle/>
        <a:p>
          <a:endParaRPr lang="en-US"/>
        </a:p>
      </dgm:t>
    </dgm:pt>
    <dgm:pt modelId="{02BC8C3D-0189-4025-8BDC-8D91B44DC19C}">
      <dgm:prSet phldrT="[Text]" custT="1"/>
      <dgm:spPr/>
      <dgm:t>
        <a:bodyPr/>
        <a:lstStyle/>
        <a:p>
          <a:r>
            <a:rPr lang="en-US" sz="2000" dirty="0"/>
            <a:t>skiing</a:t>
          </a:r>
          <a:endParaRPr lang="ka-GE" sz="2000" dirty="0"/>
        </a:p>
        <a:p>
          <a:r>
            <a:rPr lang="ka-GE" sz="2400" dirty="0"/>
            <a:t>(</a:t>
          </a:r>
          <a:r>
            <a:rPr lang="en-US" sz="2400" dirty="0"/>
            <a:t>n.)</a:t>
          </a:r>
        </a:p>
      </dgm:t>
    </dgm:pt>
    <dgm:pt modelId="{D6A625E7-DF06-4D4E-8FCE-4697D3E5ABD1}" type="parTrans" cxnId="{2B0A2718-C998-4A67-AA95-8F564C4178F6}">
      <dgm:prSet/>
      <dgm:spPr/>
      <dgm:t>
        <a:bodyPr/>
        <a:lstStyle/>
        <a:p>
          <a:endParaRPr lang="en-US" dirty="0"/>
        </a:p>
      </dgm:t>
    </dgm:pt>
    <dgm:pt modelId="{D891971B-6A29-4482-A09A-586E969C0307}" type="sibTrans" cxnId="{2B0A2718-C998-4A67-AA95-8F564C4178F6}">
      <dgm:prSet/>
      <dgm:spPr/>
      <dgm:t>
        <a:bodyPr/>
        <a:lstStyle/>
        <a:p>
          <a:endParaRPr lang="en-US"/>
        </a:p>
      </dgm:t>
    </dgm:pt>
    <dgm:pt modelId="{8A0F4ECF-0E2B-4765-A207-F60EB0487645}">
      <dgm:prSet/>
      <dgm:spPr/>
      <dgm:t>
        <a:bodyPr/>
        <a:lstStyle/>
        <a:p>
          <a:endParaRPr lang="en-US" dirty="0"/>
        </a:p>
      </dgm:t>
    </dgm:pt>
    <dgm:pt modelId="{3EE7E2CE-38DA-4500-8A49-5959C6331792}" type="parTrans" cxnId="{676B4AE7-CCF7-44B4-AA7C-09ABAF7A5F06}">
      <dgm:prSet/>
      <dgm:spPr/>
      <dgm:t>
        <a:bodyPr/>
        <a:lstStyle/>
        <a:p>
          <a:endParaRPr lang="en-US"/>
        </a:p>
      </dgm:t>
    </dgm:pt>
    <dgm:pt modelId="{6AF6CF35-455B-4077-9E55-745625F2AB70}" type="sibTrans" cxnId="{676B4AE7-CCF7-44B4-AA7C-09ABAF7A5F06}">
      <dgm:prSet/>
      <dgm:spPr/>
      <dgm:t>
        <a:bodyPr/>
        <a:lstStyle/>
        <a:p>
          <a:endParaRPr lang="en-US"/>
        </a:p>
      </dgm:t>
    </dgm:pt>
    <dgm:pt modelId="{FB151A69-068C-4834-B6A7-57760C7C67A9}" type="pres">
      <dgm:prSet presAssocID="{0C376AC0-E8C9-4036-A55E-A59B4A11057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4BEADE-365D-46E3-89CB-1A4EF2D0A85F}" type="pres">
      <dgm:prSet presAssocID="{F7F0C35C-C7D8-468A-A557-2214C1F14812}" presName="centerShape" presStyleLbl="node0" presStyleIdx="0" presStyleCnt="1" custScaleX="145913" custScaleY="68403" custLinFactNeighborX="-3436" custLinFactNeighborY="284"/>
      <dgm:spPr/>
      <dgm:t>
        <a:bodyPr/>
        <a:lstStyle/>
        <a:p>
          <a:endParaRPr lang="en-US"/>
        </a:p>
      </dgm:t>
    </dgm:pt>
    <dgm:pt modelId="{10AEF670-5D14-4356-9567-E36E6B4E1C43}" type="pres">
      <dgm:prSet presAssocID="{1B5F954E-B42D-4D3C-80B9-DCFDA5316E38}" presName="Name9" presStyleLbl="parChTrans1D2" presStyleIdx="0" presStyleCnt="7"/>
      <dgm:spPr/>
      <dgm:t>
        <a:bodyPr/>
        <a:lstStyle/>
        <a:p>
          <a:endParaRPr lang="en-US"/>
        </a:p>
      </dgm:t>
    </dgm:pt>
    <dgm:pt modelId="{046D36D8-556B-418D-AE6C-DA055F2683A5}" type="pres">
      <dgm:prSet presAssocID="{1B5F954E-B42D-4D3C-80B9-DCFDA5316E38}" presName="connTx" presStyleLbl="parChTrans1D2" presStyleIdx="0" presStyleCnt="7"/>
      <dgm:spPr/>
      <dgm:t>
        <a:bodyPr/>
        <a:lstStyle/>
        <a:p>
          <a:endParaRPr lang="en-US"/>
        </a:p>
      </dgm:t>
    </dgm:pt>
    <dgm:pt modelId="{DC97B75A-3B39-404A-89D7-1BBCFDBA119C}" type="pres">
      <dgm:prSet presAssocID="{B2104859-D8E7-41DE-8DC9-BD893938B4F5}" presName="node" presStyleLbl="node1" presStyleIdx="0" presStyleCnt="7" custScaleX="127264" custScaleY="102778" custRadScaleRad="133776" custRadScaleInc="-1358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956D89-C625-44FD-919E-833C2148F4B6}" type="pres">
      <dgm:prSet presAssocID="{F2BB8BAE-DAB4-4B98-816D-DB487942119C}" presName="Name9" presStyleLbl="parChTrans1D2" presStyleIdx="1" presStyleCnt="7"/>
      <dgm:spPr/>
      <dgm:t>
        <a:bodyPr/>
        <a:lstStyle/>
        <a:p>
          <a:endParaRPr lang="en-US"/>
        </a:p>
      </dgm:t>
    </dgm:pt>
    <dgm:pt modelId="{3FA89C93-D942-4B07-A057-B5A70186894F}" type="pres">
      <dgm:prSet presAssocID="{F2BB8BAE-DAB4-4B98-816D-DB487942119C}" presName="connTx" presStyleLbl="parChTrans1D2" presStyleIdx="1" presStyleCnt="7"/>
      <dgm:spPr/>
      <dgm:t>
        <a:bodyPr/>
        <a:lstStyle/>
        <a:p>
          <a:endParaRPr lang="en-US"/>
        </a:p>
      </dgm:t>
    </dgm:pt>
    <dgm:pt modelId="{13FC3DFA-EC65-4A8E-AF70-4B93C9A027EC}" type="pres">
      <dgm:prSet presAssocID="{376B5DE4-1C3F-4A76-9B4A-98D21A4AF5F1}" presName="node" presStyleLbl="node1" presStyleIdx="1" presStyleCnt="7" custScaleX="133113" custRadScaleRad="120643" custRadScaleInc="-931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DF5C85-77D1-4BE6-8142-F822C6AD6356}" type="pres">
      <dgm:prSet presAssocID="{D6A625E7-DF06-4D4E-8FCE-4697D3E5ABD1}" presName="Name9" presStyleLbl="parChTrans1D2" presStyleIdx="2" presStyleCnt="7"/>
      <dgm:spPr/>
      <dgm:t>
        <a:bodyPr/>
        <a:lstStyle/>
        <a:p>
          <a:endParaRPr lang="en-US"/>
        </a:p>
      </dgm:t>
    </dgm:pt>
    <dgm:pt modelId="{127C291B-90CF-4500-B282-CC8686ED9239}" type="pres">
      <dgm:prSet presAssocID="{D6A625E7-DF06-4D4E-8FCE-4697D3E5ABD1}" presName="connTx" presStyleLbl="parChTrans1D2" presStyleIdx="2" presStyleCnt="7"/>
      <dgm:spPr/>
      <dgm:t>
        <a:bodyPr/>
        <a:lstStyle/>
        <a:p>
          <a:endParaRPr lang="en-US"/>
        </a:p>
      </dgm:t>
    </dgm:pt>
    <dgm:pt modelId="{268F2B43-F66B-4114-A7FA-7722BF2EC447}" type="pres">
      <dgm:prSet presAssocID="{02BC8C3D-0189-4025-8BDC-8D91B44DC19C}" presName="node" presStyleLbl="node1" presStyleIdx="2" presStyleCnt="7" custScaleX="156841" custRadScaleRad="163662" custRadScaleInc="-865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DCA6E1-BC1B-4191-8E83-4251D3746691}" type="pres">
      <dgm:prSet presAssocID="{1F9360AC-45E0-44A5-8C41-F6C19EE3193A}" presName="Name9" presStyleLbl="parChTrans1D2" presStyleIdx="3" presStyleCnt="7"/>
      <dgm:spPr/>
      <dgm:t>
        <a:bodyPr/>
        <a:lstStyle/>
        <a:p>
          <a:endParaRPr lang="en-US"/>
        </a:p>
      </dgm:t>
    </dgm:pt>
    <dgm:pt modelId="{A51102EC-9D4E-485F-A497-84E1A3EC595C}" type="pres">
      <dgm:prSet presAssocID="{1F9360AC-45E0-44A5-8C41-F6C19EE3193A}" presName="connTx" presStyleLbl="parChTrans1D2" presStyleIdx="3" presStyleCnt="7"/>
      <dgm:spPr/>
      <dgm:t>
        <a:bodyPr/>
        <a:lstStyle/>
        <a:p>
          <a:endParaRPr lang="en-US"/>
        </a:p>
      </dgm:t>
    </dgm:pt>
    <dgm:pt modelId="{6CD2F0FC-8650-4840-826A-24AB96447FF8}" type="pres">
      <dgm:prSet presAssocID="{564B5AE9-0D9D-41E1-85EF-4E23387872DA}" presName="node" presStyleLbl="node1" presStyleIdx="3" presStyleCnt="7" custScaleX="121427" custRadScaleRad="140821" custRadScaleInc="-1510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8C5CB4-FC2D-4878-A005-272B7526565C}" type="pres">
      <dgm:prSet presAssocID="{9B372BD6-FE79-4769-AAA9-B84C2E13E8EC}" presName="Name9" presStyleLbl="parChTrans1D2" presStyleIdx="4" presStyleCnt="7"/>
      <dgm:spPr/>
      <dgm:t>
        <a:bodyPr/>
        <a:lstStyle/>
        <a:p>
          <a:endParaRPr lang="en-US"/>
        </a:p>
      </dgm:t>
    </dgm:pt>
    <dgm:pt modelId="{E2E65272-6CE1-4FEE-9511-2F358199072A}" type="pres">
      <dgm:prSet presAssocID="{9B372BD6-FE79-4769-AAA9-B84C2E13E8EC}" presName="connTx" presStyleLbl="parChTrans1D2" presStyleIdx="4" presStyleCnt="7"/>
      <dgm:spPr/>
      <dgm:t>
        <a:bodyPr/>
        <a:lstStyle/>
        <a:p>
          <a:endParaRPr lang="en-US"/>
        </a:p>
      </dgm:t>
    </dgm:pt>
    <dgm:pt modelId="{80CEAC33-D935-4F10-834E-4F64B8ED3B48}" type="pres">
      <dgm:prSet presAssocID="{A2E5F48A-55E3-4FF8-9633-1C669D2F9C08}" presName="node" presStyleLbl="node1" presStyleIdx="4" presStyleCnt="7" custScaleX="161899" custScaleY="87470" custRadScaleRad="62201" custRadScaleInc="-768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436A8E-30E0-497C-8A7B-67EC2EDAD068}" type="pres">
      <dgm:prSet presAssocID="{47D8DDB2-7E3F-406B-BDB7-54BD9E7626B1}" presName="Name9" presStyleLbl="parChTrans1D2" presStyleIdx="5" presStyleCnt="7"/>
      <dgm:spPr/>
      <dgm:t>
        <a:bodyPr/>
        <a:lstStyle/>
        <a:p>
          <a:endParaRPr lang="en-US"/>
        </a:p>
      </dgm:t>
    </dgm:pt>
    <dgm:pt modelId="{F99740B2-1AA3-45F3-B8D4-A46649BB7495}" type="pres">
      <dgm:prSet presAssocID="{47D8DDB2-7E3F-406B-BDB7-54BD9E7626B1}" presName="connTx" presStyleLbl="parChTrans1D2" presStyleIdx="5" presStyleCnt="7"/>
      <dgm:spPr/>
      <dgm:t>
        <a:bodyPr/>
        <a:lstStyle/>
        <a:p>
          <a:endParaRPr lang="en-US"/>
        </a:p>
      </dgm:t>
    </dgm:pt>
    <dgm:pt modelId="{CF2FFE85-CEE5-4E04-B716-25AFEFB8E404}" type="pres">
      <dgm:prSet presAssocID="{9FE6C59A-5157-4713-A1F0-C98BD785088C}" presName="node" presStyleLbl="node1" presStyleIdx="5" presStyleCnt="7" custScaleX="146336" custScaleY="70939" custRadScaleRad="143176" custRadScaleInc="-291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97889A-0A91-45FB-A058-A03CA17BB456}" type="pres">
      <dgm:prSet presAssocID="{67EE00F5-495C-4F93-8BE0-04188A81347C}" presName="Name9" presStyleLbl="parChTrans1D2" presStyleIdx="6" presStyleCnt="7"/>
      <dgm:spPr/>
      <dgm:t>
        <a:bodyPr/>
        <a:lstStyle/>
        <a:p>
          <a:endParaRPr lang="en-US"/>
        </a:p>
      </dgm:t>
    </dgm:pt>
    <dgm:pt modelId="{328591B2-3C43-447B-ABD8-F849CAB7DEF5}" type="pres">
      <dgm:prSet presAssocID="{67EE00F5-495C-4F93-8BE0-04188A81347C}" presName="connTx" presStyleLbl="parChTrans1D2" presStyleIdx="6" presStyleCnt="7"/>
      <dgm:spPr/>
      <dgm:t>
        <a:bodyPr/>
        <a:lstStyle/>
        <a:p>
          <a:endParaRPr lang="en-US"/>
        </a:p>
      </dgm:t>
    </dgm:pt>
    <dgm:pt modelId="{144F6B4C-EC73-4CA9-9AF8-05F02CBDFBE3}" type="pres">
      <dgm:prSet presAssocID="{E7F3BA06-436E-477E-8005-93644E824245}" presName="node" presStyleLbl="node1" presStyleIdx="6" presStyleCnt="7" custScaleX="140467" custRadScaleRad="156934" custRadScaleInc="-1194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8A5E4C-A5D9-4DFA-AC53-C42682DF5E2B}" type="presOf" srcId="{02BC8C3D-0189-4025-8BDC-8D91B44DC19C}" destId="{268F2B43-F66B-4114-A7FA-7722BF2EC447}" srcOrd="0" destOrd="0" presId="urn:microsoft.com/office/officeart/2005/8/layout/radial1"/>
    <dgm:cxn modelId="{087807B0-E7DA-4501-B707-DA8CD764BB5E}" type="presOf" srcId="{1F9360AC-45E0-44A5-8C41-F6C19EE3193A}" destId="{A51102EC-9D4E-485F-A497-84E1A3EC595C}" srcOrd="1" destOrd="0" presId="urn:microsoft.com/office/officeart/2005/8/layout/radial1"/>
    <dgm:cxn modelId="{BDC0357E-8A52-40DA-96D1-4164DBA01056}" srcId="{F7F0C35C-C7D8-468A-A557-2214C1F14812}" destId="{9FE6C59A-5157-4713-A1F0-C98BD785088C}" srcOrd="5" destOrd="0" parTransId="{47D8DDB2-7E3F-406B-BDB7-54BD9E7626B1}" sibTransId="{25644F8B-8B11-443D-A311-941DCF9482E2}"/>
    <dgm:cxn modelId="{D5DF5045-C7D9-47BC-BAEE-E9912B208337}" srcId="{0C376AC0-E8C9-4036-A55E-A59B4A11057E}" destId="{203223DE-F212-447D-A7CA-D12D17CD3979}" srcOrd="3" destOrd="0" parTransId="{0D67284E-7C8B-46F1-90D8-2ADC2A714E90}" sibTransId="{E9281E72-5523-495F-B93E-EE0C75992653}"/>
    <dgm:cxn modelId="{2BA1C919-BB5D-45D1-8590-C392D271293A}" srcId="{0C376AC0-E8C9-4036-A55E-A59B4A11057E}" destId="{C99C70E3-1247-4B33-8B23-055BCDDCE04F}" srcOrd="9" destOrd="0" parTransId="{0F102819-1CEA-48BE-A8CC-7932A208F046}" sibTransId="{98A91176-2739-4FFC-A895-C7F43A5D349C}"/>
    <dgm:cxn modelId="{2B0A2718-C998-4A67-AA95-8F564C4178F6}" srcId="{F7F0C35C-C7D8-468A-A557-2214C1F14812}" destId="{02BC8C3D-0189-4025-8BDC-8D91B44DC19C}" srcOrd="2" destOrd="0" parTransId="{D6A625E7-DF06-4D4E-8FCE-4697D3E5ABD1}" sibTransId="{D891971B-6A29-4482-A09A-586E969C0307}"/>
    <dgm:cxn modelId="{CA218415-1F49-4CAC-868C-129AF8B68DCC}" type="presOf" srcId="{1B5F954E-B42D-4D3C-80B9-DCFDA5316E38}" destId="{10AEF670-5D14-4356-9567-E36E6B4E1C43}" srcOrd="0" destOrd="0" presId="urn:microsoft.com/office/officeart/2005/8/layout/radial1"/>
    <dgm:cxn modelId="{2302C95F-7916-4FDB-938E-D11BA6F4A816}" srcId="{0C376AC0-E8C9-4036-A55E-A59B4A11057E}" destId="{C4D20306-E5FD-498F-A89B-37C67598C6C0}" srcOrd="17" destOrd="0" parTransId="{6B835F4C-85B5-41BE-9493-30FACE2AA768}" sibTransId="{53A7EE2F-701E-42C7-BBDC-0BD7061BE400}"/>
    <dgm:cxn modelId="{4DA8D588-D817-442A-BACC-D337D8502058}" type="presOf" srcId="{47D8DDB2-7E3F-406B-BDB7-54BD9E7626B1}" destId="{F99740B2-1AA3-45F3-B8D4-A46649BB7495}" srcOrd="1" destOrd="0" presId="urn:microsoft.com/office/officeart/2005/8/layout/radial1"/>
    <dgm:cxn modelId="{3F770679-0ED1-43CA-81F9-96A476BF4D9B}" srcId="{0C376AC0-E8C9-4036-A55E-A59B4A11057E}" destId="{2EAE9508-7C36-4E72-A9AF-FB32E73024B5}" srcOrd="5" destOrd="0" parTransId="{9A981F70-672F-4BF5-9589-57F770A643D8}" sibTransId="{FB762A0D-95B7-41C7-98C7-19B9EBD034AD}"/>
    <dgm:cxn modelId="{8C0E8690-0FAC-4EC0-B9C3-B8819F168408}" srcId="{0C376AC0-E8C9-4036-A55E-A59B4A11057E}" destId="{BE5E4C39-0175-405D-B417-177278A84DD4}" srcOrd="11" destOrd="0" parTransId="{6992FE3C-3064-4748-8C4B-0E557C0F7CF2}" sibTransId="{6D79CC73-7ABC-429C-8E59-8EFD7D39EC50}"/>
    <dgm:cxn modelId="{22C7FA36-6C53-4BAE-8800-D0D93801D42E}" srcId="{0C376AC0-E8C9-4036-A55E-A59B4A11057E}" destId="{B5B3312F-3DAB-4D3D-B261-5ECCAE7E2B13}" srcOrd="12" destOrd="0" parTransId="{6A79DC97-3D13-4A1C-AC90-3B4A72213670}" sibTransId="{4BF096BE-4CF2-4982-B7EA-1FC1EE3392F5}"/>
    <dgm:cxn modelId="{B8870147-2154-4322-811B-EAA9A826C3CB}" srcId="{F7F0C35C-C7D8-468A-A557-2214C1F14812}" destId="{B2104859-D8E7-41DE-8DC9-BD893938B4F5}" srcOrd="0" destOrd="0" parTransId="{1B5F954E-B42D-4D3C-80B9-DCFDA5316E38}" sibTransId="{D4A92BF8-608D-4367-8192-146C246C06A3}"/>
    <dgm:cxn modelId="{060C7F80-D444-4D0F-92B0-221501816BA7}" srcId="{F7F0C35C-C7D8-468A-A557-2214C1F14812}" destId="{E7F3BA06-436E-477E-8005-93644E824245}" srcOrd="6" destOrd="0" parTransId="{67EE00F5-495C-4F93-8BE0-04188A81347C}" sibTransId="{C8FDF0B3-A951-4C9D-9402-3375E9100572}"/>
    <dgm:cxn modelId="{65498E40-858F-417C-BD1B-1F1356FD28FF}" srcId="{0C376AC0-E8C9-4036-A55E-A59B4A11057E}" destId="{8554EEC2-EC10-4025-97F8-A5FC042645B2}" srcOrd="2" destOrd="0" parTransId="{E65268EC-A59E-4AD2-8F3B-6958256B9073}" sibTransId="{8EC700F6-F7DF-4128-B7A7-A928F8AB7697}"/>
    <dgm:cxn modelId="{F635B7AC-B463-45AD-9FB2-7210073D46B7}" type="presOf" srcId="{D6A625E7-DF06-4D4E-8FCE-4697D3E5ABD1}" destId="{CADF5C85-77D1-4BE6-8142-F822C6AD6356}" srcOrd="0" destOrd="0" presId="urn:microsoft.com/office/officeart/2005/8/layout/radial1"/>
    <dgm:cxn modelId="{09EB9642-6DD4-4D90-88BD-07C17FB2AABC}" srcId="{F7F0C35C-C7D8-468A-A557-2214C1F14812}" destId="{A2E5F48A-55E3-4FF8-9633-1C669D2F9C08}" srcOrd="4" destOrd="0" parTransId="{9B372BD6-FE79-4769-AAA9-B84C2E13E8EC}" sibTransId="{E08AE13C-908F-4378-96FC-081C6BE7ACCB}"/>
    <dgm:cxn modelId="{5A3FD2FC-2B44-4F88-9252-592D8D8C16DA}" srcId="{F7F0C35C-C7D8-468A-A557-2214C1F14812}" destId="{376B5DE4-1C3F-4A76-9B4A-98D21A4AF5F1}" srcOrd="1" destOrd="0" parTransId="{F2BB8BAE-DAB4-4B98-816D-DB487942119C}" sibTransId="{00E075C7-8C4C-43D2-B02D-24742270C83A}"/>
    <dgm:cxn modelId="{C7E1302D-FC62-4A13-B50B-C7FB88189909}" srcId="{0C376AC0-E8C9-4036-A55E-A59B4A11057E}" destId="{5DE919AD-12CE-4D7F-BF2C-7EADF13DD5BE}" srcOrd="10" destOrd="0" parTransId="{60233677-ABF4-4AF6-8392-06AC49166954}" sibTransId="{F82FB79C-93D0-42CA-BFF7-9E24345BF190}"/>
    <dgm:cxn modelId="{CF0323E5-99CB-4317-A2CF-5E515BDD77E4}" type="presOf" srcId="{9B372BD6-FE79-4769-AAA9-B84C2E13E8EC}" destId="{7E8C5CB4-FC2D-4878-A005-272B7526565C}" srcOrd="0" destOrd="0" presId="urn:microsoft.com/office/officeart/2005/8/layout/radial1"/>
    <dgm:cxn modelId="{E90EBEF3-5D98-4B28-AE9F-E6C16874B6BC}" type="presOf" srcId="{D6A625E7-DF06-4D4E-8FCE-4697D3E5ABD1}" destId="{127C291B-90CF-4500-B282-CC8686ED9239}" srcOrd="1" destOrd="0" presId="urn:microsoft.com/office/officeart/2005/8/layout/radial1"/>
    <dgm:cxn modelId="{24782B9F-5A0D-4754-B65A-5F64E865A485}" srcId="{0C376AC0-E8C9-4036-A55E-A59B4A11057E}" destId="{6E083CFA-8213-4CBA-AEFC-DCA8347DA2DF}" srcOrd="4" destOrd="0" parTransId="{24634450-15E6-46FB-9A4C-17442E8D70B1}" sibTransId="{D03DA982-9AF0-420D-A356-9BEE66C5D8AF}"/>
    <dgm:cxn modelId="{E538C33D-3BF7-4A85-B94A-EB757E58513A}" srcId="{0C376AC0-E8C9-4036-A55E-A59B4A11057E}" destId="{086D37A8-0887-4897-9CAD-0BD7B542CC55}" srcOrd="13" destOrd="0" parTransId="{2DD8EA2F-6003-46D7-9796-020C741C98CE}" sibTransId="{E353B8B5-C83F-4F6A-8347-903C9B7B61B6}"/>
    <dgm:cxn modelId="{3BCA89F7-6AE6-4FD6-9021-66A231074BC0}" type="presOf" srcId="{9B372BD6-FE79-4769-AAA9-B84C2E13E8EC}" destId="{E2E65272-6CE1-4FEE-9511-2F358199072A}" srcOrd="1" destOrd="0" presId="urn:microsoft.com/office/officeart/2005/8/layout/radial1"/>
    <dgm:cxn modelId="{A90BF3F6-8D58-4AFF-9603-7F642665FB6B}" type="presOf" srcId="{F2BB8BAE-DAB4-4B98-816D-DB487942119C}" destId="{3FA89C93-D942-4B07-A057-B5A70186894F}" srcOrd="1" destOrd="0" presId="urn:microsoft.com/office/officeart/2005/8/layout/radial1"/>
    <dgm:cxn modelId="{3EE1D8CB-7494-425C-94DD-BA387B949AB4}" type="presOf" srcId="{1B5F954E-B42D-4D3C-80B9-DCFDA5316E38}" destId="{046D36D8-556B-418D-AE6C-DA055F2683A5}" srcOrd="1" destOrd="0" presId="urn:microsoft.com/office/officeart/2005/8/layout/radial1"/>
    <dgm:cxn modelId="{7FB6F186-E2B9-478C-950C-B8BDF18DB0C1}" srcId="{0C376AC0-E8C9-4036-A55E-A59B4A11057E}" destId="{AFBD7A70-CB8D-4ECC-8FF1-E227D6AAA348}" srcOrd="15" destOrd="0" parTransId="{936C80CC-67B8-4FCF-8BBA-673868D56C5D}" sibTransId="{F1D483CA-8D7C-4295-AE19-CF0500F3FDE9}"/>
    <dgm:cxn modelId="{B207B55F-FFF0-4C46-9C6E-22B8CD7DA20F}" srcId="{0C376AC0-E8C9-4036-A55E-A59B4A11057E}" destId="{73BDA223-2ABD-466C-98B2-0EC023D0047E}" srcOrd="14" destOrd="0" parTransId="{6C2BF104-118D-4E1C-9A41-1DFABF9A70C3}" sibTransId="{84E6DD8B-0B8C-48FD-82C3-1E4A2AA05DDC}"/>
    <dgm:cxn modelId="{229868C8-4300-42F1-BDF2-4406032CE051}" type="presOf" srcId="{F2BB8BAE-DAB4-4B98-816D-DB487942119C}" destId="{F7956D89-C625-44FD-919E-833C2148F4B6}" srcOrd="0" destOrd="0" presId="urn:microsoft.com/office/officeart/2005/8/layout/radial1"/>
    <dgm:cxn modelId="{8D099188-DF4E-4456-BEBC-0BD0494A3349}" type="presOf" srcId="{E7F3BA06-436E-477E-8005-93644E824245}" destId="{144F6B4C-EC73-4CA9-9AF8-05F02CBDFBE3}" srcOrd="0" destOrd="0" presId="urn:microsoft.com/office/officeart/2005/8/layout/radial1"/>
    <dgm:cxn modelId="{7403A46D-4DC4-48CB-9DD1-C3849DEF280E}" srcId="{0C376AC0-E8C9-4036-A55E-A59B4A11057E}" destId="{4FDEF11E-9C72-432F-B3D8-FCD5DE5891E8}" srcOrd="1" destOrd="0" parTransId="{1D06C00F-333E-444D-8F00-4F711968BCD6}" sibTransId="{63437E0B-8506-46C4-9265-F57D8BAF0614}"/>
    <dgm:cxn modelId="{676B4AE7-CCF7-44B4-AA7C-09ABAF7A5F06}" srcId="{0C376AC0-E8C9-4036-A55E-A59B4A11057E}" destId="{8A0F4ECF-0E2B-4765-A207-F60EB0487645}" srcOrd="19" destOrd="0" parTransId="{3EE7E2CE-38DA-4500-8A49-5959C6331792}" sibTransId="{6AF6CF35-455B-4077-9E55-745625F2AB70}"/>
    <dgm:cxn modelId="{4EFF740A-6E1F-45EF-A44E-769C7B36F2DF}" type="presOf" srcId="{9FE6C59A-5157-4713-A1F0-C98BD785088C}" destId="{CF2FFE85-CEE5-4E04-B716-25AFEFB8E404}" srcOrd="0" destOrd="0" presId="urn:microsoft.com/office/officeart/2005/8/layout/radial1"/>
    <dgm:cxn modelId="{95763EB4-0F0F-4077-80D6-12B5AD3D156F}" srcId="{0C376AC0-E8C9-4036-A55E-A59B4A11057E}" destId="{826541EC-910E-4BCB-B704-08A1AD6D968F}" srcOrd="8" destOrd="0" parTransId="{9CEC4719-1114-4183-A9E6-1295DE07FB7C}" sibTransId="{EB95DCFE-3AD9-439A-8AFB-E63F98A59922}"/>
    <dgm:cxn modelId="{0AB5C4B2-F470-4CF3-AAC1-F42C05F8EAA9}" srcId="{0C376AC0-E8C9-4036-A55E-A59B4A11057E}" destId="{18F99082-99FF-44C4-A138-46BFE8113404}" srcOrd="7" destOrd="0" parTransId="{A48826C9-EE5C-4338-B9B0-3AFE6E06D493}" sibTransId="{987E1BA9-5476-4A9B-83D5-4821F31ACE44}"/>
    <dgm:cxn modelId="{16484A42-39F5-4A01-9AF1-74918576F2BD}" type="presOf" srcId="{F7F0C35C-C7D8-468A-A557-2214C1F14812}" destId="{AA4BEADE-365D-46E3-89CB-1A4EF2D0A85F}" srcOrd="0" destOrd="0" presId="urn:microsoft.com/office/officeart/2005/8/layout/radial1"/>
    <dgm:cxn modelId="{57FC753C-139E-4963-8D6C-321E8BE82C11}" type="presOf" srcId="{67EE00F5-495C-4F93-8BE0-04188A81347C}" destId="{328591B2-3C43-447B-ABD8-F849CAB7DEF5}" srcOrd="1" destOrd="0" presId="urn:microsoft.com/office/officeart/2005/8/layout/radial1"/>
    <dgm:cxn modelId="{BEBBFA42-A91A-40B1-8992-CE5DE1D0843C}" type="presOf" srcId="{0C376AC0-E8C9-4036-A55E-A59B4A11057E}" destId="{FB151A69-068C-4834-B6A7-57760C7C67A9}" srcOrd="0" destOrd="0" presId="urn:microsoft.com/office/officeart/2005/8/layout/radial1"/>
    <dgm:cxn modelId="{7CE35C8F-3AF0-4596-874A-EBE867C379F6}" type="presOf" srcId="{A2E5F48A-55E3-4FF8-9633-1C669D2F9C08}" destId="{80CEAC33-D935-4F10-834E-4F64B8ED3B48}" srcOrd="0" destOrd="0" presId="urn:microsoft.com/office/officeart/2005/8/layout/radial1"/>
    <dgm:cxn modelId="{553860CE-7A33-47E7-8270-6F5A81317B00}" type="presOf" srcId="{1F9360AC-45E0-44A5-8C41-F6C19EE3193A}" destId="{8ADCA6E1-BC1B-4191-8E83-4251D3746691}" srcOrd="0" destOrd="0" presId="urn:microsoft.com/office/officeart/2005/8/layout/radial1"/>
    <dgm:cxn modelId="{56D4C85F-7524-4CBF-98B3-B8DCA69B17C0}" srcId="{0C376AC0-E8C9-4036-A55E-A59B4A11057E}" destId="{FDBC8741-C1E7-48E0-8AB2-D2C3303F0B34}" srcOrd="6" destOrd="0" parTransId="{CEE014D8-0914-4332-A050-EA6D3FCA396D}" sibTransId="{D8CC92E9-8BD0-4699-AAFB-A0571B720BC6}"/>
    <dgm:cxn modelId="{831A926C-7D62-48A4-ABBC-E7F1A2D5B0FA}" type="presOf" srcId="{47D8DDB2-7E3F-406B-BDB7-54BD9E7626B1}" destId="{FF436A8E-30E0-497C-8A7B-67EC2EDAD068}" srcOrd="0" destOrd="0" presId="urn:microsoft.com/office/officeart/2005/8/layout/radial1"/>
    <dgm:cxn modelId="{F25F7658-EFE9-4A78-8021-454A8D012719}" type="presOf" srcId="{564B5AE9-0D9D-41E1-85EF-4E23387872DA}" destId="{6CD2F0FC-8650-4840-826A-24AB96447FF8}" srcOrd="0" destOrd="0" presId="urn:microsoft.com/office/officeart/2005/8/layout/radial1"/>
    <dgm:cxn modelId="{F59F908B-7135-4141-BF2A-0E4F39AC3E9B}" srcId="{0C376AC0-E8C9-4036-A55E-A59B4A11057E}" destId="{D61B0DAC-E7AE-4600-A06F-E970A99B88BC}" srcOrd="18" destOrd="0" parTransId="{11CC03E5-4AAB-413A-B80A-25D9DDBA90AE}" sibTransId="{D2F6CCAE-C456-40D4-ADD4-B8363CB54071}"/>
    <dgm:cxn modelId="{BBDFEC68-6EC6-4E7F-BBC7-0D80C7F07A00}" srcId="{F7F0C35C-C7D8-468A-A557-2214C1F14812}" destId="{564B5AE9-0D9D-41E1-85EF-4E23387872DA}" srcOrd="3" destOrd="0" parTransId="{1F9360AC-45E0-44A5-8C41-F6C19EE3193A}" sibTransId="{42C9D4DD-CDB7-4E80-923E-11393013F4C1}"/>
    <dgm:cxn modelId="{3AA1C170-43F6-4739-8B4B-8286F7B4DB4B}" srcId="{0C376AC0-E8C9-4036-A55E-A59B4A11057E}" destId="{E9CDF8D5-F77C-40F6-8C25-D1BBE35BD9C5}" srcOrd="16" destOrd="0" parTransId="{C77ED19E-0EF3-4C48-8994-E8145D6E0909}" sibTransId="{4F65FE56-4D9C-4C41-9428-F74FDE060FDC}"/>
    <dgm:cxn modelId="{9A26442F-0326-426D-9E6C-D6CC8A54D59A}" type="presOf" srcId="{376B5DE4-1C3F-4A76-9B4A-98D21A4AF5F1}" destId="{13FC3DFA-EC65-4A8E-AF70-4B93C9A027EC}" srcOrd="0" destOrd="0" presId="urn:microsoft.com/office/officeart/2005/8/layout/radial1"/>
    <dgm:cxn modelId="{83ED0C7E-A0D1-42B3-B1D5-072CC42C096E}" srcId="{0C376AC0-E8C9-4036-A55E-A59B4A11057E}" destId="{F7F0C35C-C7D8-468A-A557-2214C1F14812}" srcOrd="0" destOrd="0" parTransId="{33A0B49C-73B4-4CFA-A33F-C7266B0BBB20}" sibTransId="{62D39DF7-84DC-460C-A91F-0D94ADD31F13}"/>
    <dgm:cxn modelId="{77DD86DA-21DC-4A9D-A7A2-57FDBCE6B054}" type="presOf" srcId="{67EE00F5-495C-4F93-8BE0-04188A81347C}" destId="{4E97889A-0A91-45FB-A058-A03CA17BB456}" srcOrd="0" destOrd="0" presId="urn:microsoft.com/office/officeart/2005/8/layout/radial1"/>
    <dgm:cxn modelId="{33293230-3DDF-4D88-A567-5B1B93C1808C}" type="presOf" srcId="{B2104859-D8E7-41DE-8DC9-BD893938B4F5}" destId="{DC97B75A-3B39-404A-89D7-1BBCFDBA119C}" srcOrd="0" destOrd="0" presId="urn:microsoft.com/office/officeart/2005/8/layout/radial1"/>
    <dgm:cxn modelId="{5DA8D14F-230A-4ECD-9BD2-2F278101B1FA}" type="presParOf" srcId="{FB151A69-068C-4834-B6A7-57760C7C67A9}" destId="{AA4BEADE-365D-46E3-89CB-1A4EF2D0A85F}" srcOrd="0" destOrd="0" presId="urn:microsoft.com/office/officeart/2005/8/layout/radial1"/>
    <dgm:cxn modelId="{9D4E144F-23B3-4AC6-8E3A-78C4E6CB390A}" type="presParOf" srcId="{FB151A69-068C-4834-B6A7-57760C7C67A9}" destId="{10AEF670-5D14-4356-9567-E36E6B4E1C43}" srcOrd="1" destOrd="0" presId="urn:microsoft.com/office/officeart/2005/8/layout/radial1"/>
    <dgm:cxn modelId="{55D1E3E8-B9C6-40F7-B57F-D41EE1576738}" type="presParOf" srcId="{10AEF670-5D14-4356-9567-E36E6B4E1C43}" destId="{046D36D8-556B-418D-AE6C-DA055F2683A5}" srcOrd="0" destOrd="0" presId="urn:microsoft.com/office/officeart/2005/8/layout/radial1"/>
    <dgm:cxn modelId="{8DBC8F1B-1F57-45C5-8D4E-3D0B31A9A942}" type="presParOf" srcId="{FB151A69-068C-4834-B6A7-57760C7C67A9}" destId="{DC97B75A-3B39-404A-89D7-1BBCFDBA119C}" srcOrd="2" destOrd="0" presId="urn:microsoft.com/office/officeart/2005/8/layout/radial1"/>
    <dgm:cxn modelId="{8B05DCA7-4ED0-48EA-9427-13D556E2ECB3}" type="presParOf" srcId="{FB151A69-068C-4834-B6A7-57760C7C67A9}" destId="{F7956D89-C625-44FD-919E-833C2148F4B6}" srcOrd="3" destOrd="0" presId="urn:microsoft.com/office/officeart/2005/8/layout/radial1"/>
    <dgm:cxn modelId="{AA7CA3BB-02CE-492C-A68B-53D8C51DE05D}" type="presParOf" srcId="{F7956D89-C625-44FD-919E-833C2148F4B6}" destId="{3FA89C93-D942-4B07-A057-B5A70186894F}" srcOrd="0" destOrd="0" presId="urn:microsoft.com/office/officeart/2005/8/layout/radial1"/>
    <dgm:cxn modelId="{4585E691-9BC7-4CF9-8ACC-BF4C08482325}" type="presParOf" srcId="{FB151A69-068C-4834-B6A7-57760C7C67A9}" destId="{13FC3DFA-EC65-4A8E-AF70-4B93C9A027EC}" srcOrd="4" destOrd="0" presId="urn:microsoft.com/office/officeart/2005/8/layout/radial1"/>
    <dgm:cxn modelId="{DDD6467F-4993-47E5-BE55-3AF5F652F4D7}" type="presParOf" srcId="{FB151A69-068C-4834-B6A7-57760C7C67A9}" destId="{CADF5C85-77D1-4BE6-8142-F822C6AD6356}" srcOrd="5" destOrd="0" presId="urn:microsoft.com/office/officeart/2005/8/layout/radial1"/>
    <dgm:cxn modelId="{CB3369A5-9F5C-4062-B120-9E0729B2C42B}" type="presParOf" srcId="{CADF5C85-77D1-4BE6-8142-F822C6AD6356}" destId="{127C291B-90CF-4500-B282-CC8686ED9239}" srcOrd="0" destOrd="0" presId="urn:microsoft.com/office/officeart/2005/8/layout/radial1"/>
    <dgm:cxn modelId="{926BD01F-612A-469C-B823-49F1B5D385F8}" type="presParOf" srcId="{FB151A69-068C-4834-B6A7-57760C7C67A9}" destId="{268F2B43-F66B-4114-A7FA-7722BF2EC447}" srcOrd="6" destOrd="0" presId="urn:microsoft.com/office/officeart/2005/8/layout/radial1"/>
    <dgm:cxn modelId="{8D04F2B5-4644-476F-B07B-6646CCC55C6C}" type="presParOf" srcId="{FB151A69-068C-4834-B6A7-57760C7C67A9}" destId="{8ADCA6E1-BC1B-4191-8E83-4251D3746691}" srcOrd="7" destOrd="0" presId="urn:microsoft.com/office/officeart/2005/8/layout/radial1"/>
    <dgm:cxn modelId="{2FC9D9AE-C550-48AC-868F-24B66295D760}" type="presParOf" srcId="{8ADCA6E1-BC1B-4191-8E83-4251D3746691}" destId="{A51102EC-9D4E-485F-A497-84E1A3EC595C}" srcOrd="0" destOrd="0" presId="urn:microsoft.com/office/officeart/2005/8/layout/radial1"/>
    <dgm:cxn modelId="{FE796F54-DBB7-44DB-863A-F18F4597697D}" type="presParOf" srcId="{FB151A69-068C-4834-B6A7-57760C7C67A9}" destId="{6CD2F0FC-8650-4840-826A-24AB96447FF8}" srcOrd="8" destOrd="0" presId="urn:microsoft.com/office/officeart/2005/8/layout/radial1"/>
    <dgm:cxn modelId="{0CE1C961-2C6B-49F9-80BE-E7DD3D36975A}" type="presParOf" srcId="{FB151A69-068C-4834-B6A7-57760C7C67A9}" destId="{7E8C5CB4-FC2D-4878-A005-272B7526565C}" srcOrd="9" destOrd="0" presId="urn:microsoft.com/office/officeart/2005/8/layout/radial1"/>
    <dgm:cxn modelId="{C5E7BFC5-DF43-4991-AEC4-E556E1365B04}" type="presParOf" srcId="{7E8C5CB4-FC2D-4878-A005-272B7526565C}" destId="{E2E65272-6CE1-4FEE-9511-2F358199072A}" srcOrd="0" destOrd="0" presId="urn:microsoft.com/office/officeart/2005/8/layout/radial1"/>
    <dgm:cxn modelId="{0C471C67-9BF9-44C2-96EB-2306DAFEE6DA}" type="presParOf" srcId="{FB151A69-068C-4834-B6A7-57760C7C67A9}" destId="{80CEAC33-D935-4F10-834E-4F64B8ED3B48}" srcOrd="10" destOrd="0" presId="urn:microsoft.com/office/officeart/2005/8/layout/radial1"/>
    <dgm:cxn modelId="{C2AFA106-1072-4878-BCF7-7076937180A5}" type="presParOf" srcId="{FB151A69-068C-4834-B6A7-57760C7C67A9}" destId="{FF436A8E-30E0-497C-8A7B-67EC2EDAD068}" srcOrd="11" destOrd="0" presId="urn:microsoft.com/office/officeart/2005/8/layout/radial1"/>
    <dgm:cxn modelId="{2CA04AAA-18C7-428C-B9A2-4BDC21A6B2B2}" type="presParOf" srcId="{FF436A8E-30E0-497C-8A7B-67EC2EDAD068}" destId="{F99740B2-1AA3-45F3-B8D4-A46649BB7495}" srcOrd="0" destOrd="0" presId="urn:microsoft.com/office/officeart/2005/8/layout/radial1"/>
    <dgm:cxn modelId="{D1915045-CCE7-4891-89A7-D5D89AF8DCE0}" type="presParOf" srcId="{FB151A69-068C-4834-B6A7-57760C7C67A9}" destId="{CF2FFE85-CEE5-4E04-B716-25AFEFB8E404}" srcOrd="12" destOrd="0" presId="urn:microsoft.com/office/officeart/2005/8/layout/radial1"/>
    <dgm:cxn modelId="{DF5A328A-0CA1-4499-8576-D2B9F473C8C5}" type="presParOf" srcId="{FB151A69-068C-4834-B6A7-57760C7C67A9}" destId="{4E97889A-0A91-45FB-A058-A03CA17BB456}" srcOrd="13" destOrd="0" presId="urn:microsoft.com/office/officeart/2005/8/layout/radial1"/>
    <dgm:cxn modelId="{64013057-4E2A-4E1B-8B85-5BC4DE29DE80}" type="presParOf" srcId="{4E97889A-0A91-45FB-A058-A03CA17BB456}" destId="{328591B2-3C43-447B-ABD8-F849CAB7DEF5}" srcOrd="0" destOrd="0" presId="urn:microsoft.com/office/officeart/2005/8/layout/radial1"/>
    <dgm:cxn modelId="{16927BEC-7AC3-4D2F-8379-BB2C3A73EC8F}" type="presParOf" srcId="{FB151A69-068C-4834-B6A7-57760C7C67A9}" destId="{144F6B4C-EC73-4CA9-9AF8-05F02CBDFBE3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376AC0-E8C9-4036-A55E-A59B4A11057E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F0C35C-C7D8-468A-A557-2214C1F14812}">
      <dgm:prSet phldrT="[Text]"/>
      <dgm:spPr/>
      <dgm:t>
        <a:bodyPr/>
        <a:lstStyle/>
        <a:p>
          <a:r>
            <a:rPr lang="en-US" dirty="0"/>
            <a:t>Vocabulary </a:t>
          </a:r>
          <a:r>
            <a:rPr lang="ka-GE" dirty="0"/>
            <a:t> ლექსიკა</a:t>
          </a:r>
          <a:endParaRPr lang="en-US" dirty="0"/>
        </a:p>
      </dgm:t>
    </dgm:pt>
    <dgm:pt modelId="{33A0B49C-73B4-4CFA-A33F-C7266B0BBB20}" type="parTrans" cxnId="{83ED0C7E-A0D1-42B3-B1D5-072CC42C096E}">
      <dgm:prSet/>
      <dgm:spPr/>
      <dgm:t>
        <a:bodyPr/>
        <a:lstStyle/>
        <a:p>
          <a:endParaRPr lang="en-US"/>
        </a:p>
      </dgm:t>
    </dgm:pt>
    <dgm:pt modelId="{62D39DF7-84DC-460C-A91F-0D94ADD31F13}" type="sibTrans" cxnId="{83ED0C7E-A0D1-42B3-B1D5-072CC42C096E}">
      <dgm:prSet/>
      <dgm:spPr/>
      <dgm:t>
        <a:bodyPr/>
        <a:lstStyle/>
        <a:p>
          <a:endParaRPr lang="en-US"/>
        </a:p>
      </dgm:t>
    </dgm:pt>
    <dgm:pt modelId="{B2104859-D8E7-41DE-8DC9-BD893938B4F5}">
      <dgm:prSet phldrT="[Text]" custT="1"/>
      <dgm:spPr/>
      <dgm:t>
        <a:bodyPr/>
        <a:lstStyle/>
        <a:p>
          <a:r>
            <a:rPr lang="en-US" sz="2000" dirty="0"/>
            <a:t>board game</a:t>
          </a:r>
        </a:p>
        <a:p>
          <a:r>
            <a:rPr lang="en-US" sz="2000" dirty="0"/>
            <a:t>(n.)</a:t>
          </a:r>
        </a:p>
      </dgm:t>
    </dgm:pt>
    <dgm:pt modelId="{1B5F954E-B42D-4D3C-80B9-DCFDA5316E38}" type="parTrans" cxnId="{B8870147-2154-4322-811B-EAA9A826C3CB}">
      <dgm:prSet/>
      <dgm:spPr/>
      <dgm:t>
        <a:bodyPr/>
        <a:lstStyle/>
        <a:p>
          <a:endParaRPr lang="en-US" dirty="0"/>
        </a:p>
      </dgm:t>
    </dgm:pt>
    <dgm:pt modelId="{D4A92BF8-608D-4367-8192-146C246C06A3}" type="sibTrans" cxnId="{B8870147-2154-4322-811B-EAA9A826C3CB}">
      <dgm:prSet/>
      <dgm:spPr/>
      <dgm:t>
        <a:bodyPr/>
        <a:lstStyle/>
        <a:p>
          <a:endParaRPr lang="en-US"/>
        </a:p>
      </dgm:t>
    </dgm:pt>
    <dgm:pt modelId="{376B5DE4-1C3F-4A76-9B4A-98D21A4AF5F1}">
      <dgm:prSet phldrT="[Text]" custT="1"/>
      <dgm:spPr/>
      <dgm:t>
        <a:bodyPr/>
        <a:lstStyle/>
        <a:p>
          <a:r>
            <a:rPr lang="en-US" sz="2000" dirty="0" smtClean="0"/>
            <a:t>indoor / outdoor sport</a:t>
          </a:r>
          <a:endParaRPr lang="en-US" sz="2000" dirty="0"/>
        </a:p>
        <a:p>
          <a:r>
            <a:rPr lang="en-US" sz="2000" dirty="0"/>
            <a:t>(n.)</a:t>
          </a:r>
        </a:p>
      </dgm:t>
    </dgm:pt>
    <dgm:pt modelId="{F2BB8BAE-DAB4-4B98-816D-DB487942119C}" type="parTrans" cxnId="{5A3FD2FC-2B44-4F88-9252-592D8D8C16DA}">
      <dgm:prSet/>
      <dgm:spPr/>
      <dgm:t>
        <a:bodyPr/>
        <a:lstStyle/>
        <a:p>
          <a:endParaRPr lang="en-US" dirty="0"/>
        </a:p>
      </dgm:t>
    </dgm:pt>
    <dgm:pt modelId="{00E075C7-8C4C-43D2-B02D-24742270C83A}" type="sibTrans" cxnId="{5A3FD2FC-2B44-4F88-9252-592D8D8C16DA}">
      <dgm:prSet/>
      <dgm:spPr/>
      <dgm:t>
        <a:bodyPr/>
        <a:lstStyle/>
        <a:p>
          <a:endParaRPr lang="en-US"/>
        </a:p>
      </dgm:t>
    </dgm:pt>
    <dgm:pt modelId="{564B5AE9-0D9D-41E1-85EF-4E23387872DA}">
      <dgm:prSet phldrT="[Text]" custT="1"/>
      <dgm:spPr/>
      <dgm:t>
        <a:bodyPr/>
        <a:lstStyle/>
        <a:p>
          <a:r>
            <a:rPr lang="en-US" sz="2000" dirty="0" smtClean="0"/>
            <a:t>swimming</a:t>
          </a:r>
          <a:endParaRPr lang="ka-GE" sz="2000" dirty="0"/>
        </a:p>
        <a:p>
          <a:r>
            <a:rPr lang="en-US" sz="2000" dirty="0"/>
            <a:t>(n.)</a:t>
          </a:r>
        </a:p>
      </dgm:t>
    </dgm:pt>
    <dgm:pt modelId="{1F9360AC-45E0-44A5-8C41-F6C19EE3193A}" type="parTrans" cxnId="{BBDFEC68-6EC6-4E7F-BBC7-0D80C7F07A00}">
      <dgm:prSet/>
      <dgm:spPr/>
      <dgm:t>
        <a:bodyPr/>
        <a:lstStyle/>
        <a:p>
          <a:endParaRPr lang="en-US" dirty="0"/>
        </a:p>
      </dgm:t>
    </dgm:pt>
    <dgm:pt modelId="{42C9D4DD-CDB7-4E80-923E-11393013F4C1}" type="sibTrans" cxnId="{BBDFEC68-6EC6-4E7F-BBC7-0D80C7F07A00}">
      <dgm:prSet/>
      <dgm:spPr/>
      <dgm:t>
        <a:bodyPr/>
        <a:lstStyle/>
        <a:p>
          <a:endParaRPr lang="en-US"/>
        </a:p>
      </dgm:t>
    </dgm:pt>
    <dgm:pt modelId="{A2E5F48A-55E3-4FF8-9633-1C669D2F9C08}">
      <dgm:prSet custT="1"/>
      <dgm:spPr/>
      <dgm:t>
        <a:bodyPr/>
        <a:lstStyle/>
        <a:p>
          <a:r>
            <a:rPr lang="en-US" sz="2000" dirty="0"/>
            <a:t>tennis</a:t>
          </a:r>
          <a:endParaRPr lang="ka-GE" sz="2000" dirty="0"/>
        </a:p>
        <a:p>
          <a:r>
            <a:rPr lang="ka-GE" sz="2000" dirty="0"/>
            <a:t>(</a:t>
          </a:r>
          <a:r>
            <a:rPr lang="en-US" sz="2000" dirty="0"/>
            <a:t>n.)</a:t>
          </a:r>
        </a:p>
      </dgm:t>
    </dgm:pt>
    <dgm:pt modelId="{9B372BD6-FE79-4769-AAA9-B84C2E13E8EC}" type="parTrans" cxnId="{09EB9642-6DD4-4D90-88BD-07C17FB2AABC}">
      <dgm:prSet/>
      <dgm:spPr/>
      <dgm:t>
        <a:bodyPr/>
        <a:lstStyle/>
        <a:p>
          <a:endParaRPr lang="en-US" dirty="0"/>
        </a:p>
      </dgm:t>
    </dgm:pt>
    <dgm:pt modelId="{E08AE13C-908F-4378-96FC-081C6BE7ACCB}" type="sibTrans" cxnId="{09EB9642-6DD4-4D90-88BD-07C17FB2AABC}">
      <dgm:prSet/>
      <dgm:spPr/>
      <dgm:t>
        <a:bodyPr/>
        <a:lstStyle/>
        <a:p>
          <a:endParaRPr lang="en-US"/>
        </a:p>
      </dgm:t>
    </dgm:pt>
    <dgm:pt modelId="{4FDEF11E-9C72-432F-B3D8-FCD5DE5891E8}">
      <dgm:prSet custScaleX="97649" custScaleY="99452" custRadScaleRad="128288" custRadScaleInc="-97461"/>
      <dgm:spPr/>
      <dgm:t>
        <a:bodyPr/>
        <a:lstStyle/>
        <a:p>
          <a:endParaRPr lang="en-US" dirty="0"/>
        </a:p>
      </dgm:t>
    </dgm:pt>
    <dgm:pt modelId="{1D06C00F-333E-444D-8F00-4F711968BCD6}" type="parTrans" cxnId="{7403A46D-4DC4-48CB-9DD1-C3849DEF280E}">
      <dgm:prSet/>
      <dgm:spPr/>
      <dgm:t>
        <a:bodyPr/>
        <a:lstStyle/>
        <a:p>
          <a:endParaRPr lang="en-US"/>
        </a:p>
      </dgm:t>
    </dgm:pt>
    <dgm:pt modelId="{63437E0B-8506-46C4-9265-F57D8BAF0614}" type="sibTrans" cxnId="{7403A46D-4DC4-48CB-9DD1-C3849DEF280E}">
      <dgm:prSet/>
      <dgm:spPr/>
      <dgm:t>
        <a:bodyPr/>
        <a:lstStyle/>
        <a:p>
          <a:endParaRPr lang="en-US"/>
        </a:p>
      </dgm:t>
    </dgm:pt>
    <dgm:pt modelId="{8554EEC2-EC10-4025-97F8-A5FC042645B2}">
      <dgm:prSet custScaleX="97649" custScaleY="99452" custRadScaleRad="112146" custRadScaleInc="-242079"/>
      <dgm:spPr/>
      <dgm:t>
        <a:bodyPr/>
        <a:lstStyle/>
        <a:p>
          <a:endParaRPr lang="en-US" dirty="0"/>
        </a:p>
      </dgm:t>
    </dgm:pt>
    <dgm:pt modelId="{E65268EC-A59E-4AD2-8F3B-6958256B9073}" type="parTrans" cxnId="{65498E40-858F-417C-BD1B-1F1356FD28FF}">
      <dgm:prSet/>
      <dgm:spPr/>
      <dgm:t>
        <a:bodyPr/>
        <a:lstStyle/>
        <a:p>
          <a:endParaRPr lang="en-US"/>
        </a:p>
      </dgm:t>
    </dgm:pt>
    <dgm:pt modelId="{8EC700F6-F7DF-4128-B7A7-A928F8AB7697}" type="sibTrans" cxnId="{65498E40-858F-417C-BD1B-1F1356FD28FF}">
      <dgm:prSet/>
      <dgm:spPr/>
      <dgm:t>
        <a:bodyPr/>
        <a:lstStyle/>
        <a:p>
          <a:endParaRPr lang="en-US"/>
        </a:p>
      </dgm:t>
    </dgm:pt>
    <dgm:pt modelId="{203223DE-F212-447D-A7CA-D12D17CD3979}">
      <dgm:prSet/>
      <dgm:spPr/>
      <dgm:t>
        <a:bodyPr/>
        <a:lstStyle/>
        <a:p>
          <a:endParaRPr lang="en-US" dirty="0"/>
        </a:p>
      </dgm:t>
    </dgm:pt>
    <dgm:pt modelId="{0D67284E-7C8B-46F1-90D8-2ADC2A714E90}" type="parTrans" cxnId="{D5DF5045-C7D9-47BC-BAEE-E9912B208337}">
      <dgm:prSet/>
      <dgm:spPr/>
      <dgm:t>
        <a:bodyPr/>
        <a:lstStyle/>
        <a:p>
          <a:endParaRPr lang="en-US"/>
        </a:p>
      </dgm:t>
    </dgm:pt>
    <dgm:pt modelId="{E9281E72-5523-495F-B93E-EE0C75992653}" type="sibTrans" cxnId="{D5DF5045-C7D9-47BC-BAEE-E9912B208337}">
      <dgm:prSet/>
      <dgm:spPr/>
      <dgm:t>
        <a:bodyPr/>
        <a:lstStyle/>
        <a:p>
          <a:endParaRPr lang="en-US"/>
        </a:p>
      </dgm:t>
    </dgm:pt>
    <dgm:pt modelId="{6E083CFA-8213-4CBA-AEFC-DCA8347DA2DF}">
      <dgm:prSet/>
      <dgm:spPr/>
      <dgm:t>
        <a:bodyPr/>
        <a:lstStyle/>
        <a:p>
          <a:endParaRPr lang="en-US" dirty="0"/>
        </a:p>
      </dgm:t>
    </dgm:pt>
    <dgm:pt modelId="{24634450-15E6-46FB-9A4C-17442E8D70B1}" type="parTrans" cxnId="{24782B9F-5A0D-4754-B65A-5F64E865A485}">
      <dgm:prSet/>
      <dgm:spPr/>
      <dgm:t>
        <a:bodyPr/>
        <a:lstStyle/>
        <a:p>
          <a:endParaRPr lang="en-US"/>
        </a:p>
      </dgm:t>
    </dgm:pt>
    <dgm:pt modelId="{D03DA982-9AF0-420D-A356-9BEE66C5D8AF}" type="sibTrans" cxnId="{24782B9F-5A0D-4754-B65A-5F64E865A485}">
      <dgm:prSet/>
      <dgm:spPr/>
      <dgm:t>
        <a:bodyPr/>
        <a:lstStyle/>
        <a:p>
          <a:endParaRPr lang="en-US"/>
        </a:p>
      </dgm:t>
    </dgm:pt>
    <dgm:pt modelId="{2EAE9508-7C36-4E72-A9AF-FB32E73024B5}">
      <dgm:prSet/>
      <dgm:spPr/>
      <dgm:t>
        <a:bodyPr/>
        <a:lstStyle/>
        <a:p>
          <a:endParaRPr lang="en-US" dirty="0"/>
        </a:p>
      </dgm:t>
    </dgm:pt>
    <dgm:pt modelId="{9A981F70-672F-4BF5-9589-57F770A643D8}" type="parTrans" cxnId="{3F770679-0ED1-43CA-81F9-96A476BF4D9B}">
      <dgm:prSet/>
      <dgm:spPr/>
      <dgm:t>
        <a:bodyPr/>
        <a:lstStyle/>
        <a:p>
          <a:endParaRPr lang="en-US"/>
        </a:p>
      </dgm:t>
    </dgm:pt>
    <dgm:pt modelId="{FB762A0D-95B7-41C7-98C7-19B9EBD034AD}" type="sibTrans" cxnId="{3F770679-0ED1-43CA-81F9-96A476BF4D9B}">
      <dgm:prSet/>
      <dgm:spPr/>
      <dgm:t>
        <a:bodyPr/>
        <a:lstStyle/>
        <a:p>
          <a:endParaRPr lang="en-US"/>
        </a:p>
      </dgm:t>
    </dgm:pt>
    <dgm:pt modelId="{FDBC8741-C1E7-48E0-8AB2-D2C3303F0B34}">
      <dgm:prSet/>
      <dgm:spPr/>
      <dgm:t>
        <a:bodyPr/>
        <a:lstStyle/>
        <a:p>
          <a:endParaRPr lang="en-US" dirty="0"/>
        </a:p>
      </dgm:t>
    </dgm:pt>
    <dgm:pt modelId="{CEE014D8-0914-4332-A050-EA6D3FCA396D}" type="parTrans" cxnId="{56D4C85F-7524-4CBF-98B3-B8DCA69B17C0}">
      <dgm:prSet/>
      <dgm:spPr/>
      <dgm:t>
        <a:bodyPr/>
        <a:lstStyle/>
        <a:p>
          <a:endParaRPr lang="en-US"/>
        </a:p>
      </dgm:t>
    </dgm:pt>
    <dgm:pt modelId="{D8CC92E9-8BD0-4699-AAFB-A0571B720BC6}" type="sibTrans" cxnId="{56D4C85F-7524-4CBF-98B3-B8DCA69B17C0}">
      <dgm:prSet/>
      <dgm:spPr/>
      <dgm:t>
        <a:bodyPr/>
        <a:lstStyle/>
        <a:p>
          <a:endParaRPr lang="en-US"/>
        </a:p>
      </dgm:t>
    </dgm:pt>
    <dgm:pt modelId="{18F99082-99FF-44C4-A138-46BFE8113404}">
      <dgm:prSet/>
      <dgm:spPr/>
      <dgm:t>
        <a:bodyPr/>
        <a:lstStyle/>
        <a:p>
          <a:endParaRPr lang="en-US" dirty="0"/>
        </a:p>
      </dgm:t>
    </dgm:pt>
    <dgm:pt modelId="{A48826C9-EE5C-4338-B9B0-3AFE6E06D493}" type="parTrans" cxnId="{0AB5C4B2-F470-4CF3-AAC1-F42C05F8EAA9}">
      <dgm:prSet/>
      <dgm:spPr/>
      <dgm:t>
        <a:bodyPr/>
        <a:lstStyle/>
        <a:p>
          <a:endParaRPr lang="en-US"/>
        </a:p>
      </dgm:t>
    </dgm:pt>
    <dgm:pt modelId="{987E1BA9-5476-4A9B-83D5-4821F31ACE44}" type="sibTrans" cxnId="{0AB5C4B2-F470-4CF3-AAC1-F42C05F8EAA9}">
      <dgm:prSet/>
      <dgm:spPr/>
      <dgm:t>
        <a:bodyPr/>
        <a:lstStyle/>
        <a:p>
          <a:endParaRPr lang="en-US"/>
        </a:p>
      </dgm:t>
    </dgm:pt>
    <dgm:pt modelId="{826541EC-910E-4BCB-B704-08A1AD6D968F}">
      <dgm:prSet/>
      <dgm:spPr/>
      <dgm:t>
        <a:bodyPr/>
        <a:lstStyle/>
        <a:p>
          <a:endParaRPr lang="en-US" dirty="0"/>
        </a:p>
      </dgm:t>
    </dgm:pt>
    <dgm:pt modelId="{9CEC4719-1114-4183-A9E6-1295DE07FB7C}" type="parTrans" cxnId="{95763EB4-0F0F-4077-80D6-12B5AD3D156F}">
      <dgm:prSet/>
      <dgm:spPr/>
      <dgm:t>
        <a:bodyPr/>
        <a:lstStyle/>
        <a:p>
          <a:endParaRPr lang="en-US"/>
        </a:p>
      </dgm:t>
    </dgm:pt>
    <dgm:pt modelId="{EB95DCFE-3AD9-439A-8AFB-E63F98A59922}" type="sibTrans" cxnId="{95763EB4-0F0F-4077-80D6-12B5AD3D156F}">
      <dgm:prSet/>
      <dgm:spPr/>
      <dgm:t>
        <a:bodyPr/>
        <a:lstStyle/>
        <a:p>
          <a:endParaRPr lang="en-US"/>
        </a:p>
      </dgm:t>
    </dgm:pt>
    <dgm:pt modelId="{C99C70E3-1247-4B33-8B23-055BCDDCE04F}">
      <dgm:prSet custScaleX="97649" custScaleY="99452" custRadScaleRad="112146" custRadScaleInc="-242079"/>
      <dgm:spPr/>
      <dgm:t>
        <a:bodyPr/>
        <a:lstStyle/>
        <a:p>
          <a:endParaRPr lang="en-US" dirty="0"/>
        </a:p>
      </dgm:t>
    </dgm:pt>
    <dgm:pt modelId="{0F102819-1CEA-48BE-A8CC-7932A208F046}" type="parTrans" cxnId="{2BA1C919-BB5D-45D1-8590-C392D271293A}">
      <dgm:prSet/>
      <dgm:spPr/>
      <dgm:t>
        <a:bodyPr/>
        <a:lstStyle/>
        <a:p>
          <a:endParaRPr lang="en-US"/>
        </a:p>
      </dgm:t>
    </dgm:pt>
    <dgm:pt modelId="{98A91176-2739-4FFC-A895-C7F43A5D349C}" type="sibTrans" cxnId="{2BA1C919-BB5D-45D1-8590-C392D271293A}">
      <dgm:prSet/>
      <dgm:spPr/>
      <dgm:t>
        <a:bodyPr/>
        <a:lstStyle/>
        <a:p>
          <a:endParaRPr lang="en-US"/>
        </a:p>
      </dgm:t>
    </dgm:pt>
    <dgm:pt modelId="{5DE919AD-12CE-4D7F-BF2C-7EADF13DD5BE}">
      <dgm:prSet phldrT="[Text]"/>
      <dgm:spPr/>
      <dgm:t>
        <a:bodyPr/>
        <a:lstStyle/>
        <a:p>
          <a:endParaRPr lang="en-US" dirty="0"/>
        </a:p>
      </dgm:t>
    </dgm:pt>
    <dgm:pt modelId="{60233677-ABF4-4AF6-8392-06AC49166954}" type="parTrans" cxnId="{C7E1302D-FC62-4A13-B50B-C7FB88189909}">
      <dgm:prSet/>
      <dgm:spPr/>
      <dgm:t>
        <a:bodyPr/>
        <a:lstStyle/>
        <a:p>
          <a:endParaRPr lang="en-US"/>
        </a:p>
      </dgm:t>
    </dgm:pt>
    <dgm:pt modelId="{F82FB79C-93D0-42CA-BFF7-9E24345BF190}" type="sibTrans" cxnId="{C7E1302D-FC62-4A13-B50B-C7FB88189909}">
      <dgm:prSet/>
      <dgm:spPr/>
      <dgm:t>
        <a:bodyPr/>
        <a:lstStyle/>
        <a:p>
          <a:endParaRPr lang="en-US"/>
        </a:p>
      </dgm:t>
    </dgm:pt>
    <dgm:pt modelId="{BE5E4C39-0175-405D-B417-177278A84DD4}">
      <dgm:prSet phldrT="[Text]"/>
      <dgm:spPr/>
      <dgm:t>
        <a:bodyPr/>
        <a:lstStyle/>
        <a:p>
          <a:endParaRPr lang="en-US" dirty="0"/>
        </a:p>
      </dgm:t>
    </dgm:pt>
    <dgm:pt modelId="{6992FE3C-3064-4748-8C4B-0E557C0F7CF2}" type="parTrans" cxnId="{8C0E8690-0FAC-4EC0-B9C3-B8819F168408}">
      <dgm:prSet/>
      <dgm:spPr/>
      <dgm:t>
        <a:bodyPr/>
        <a:lstStyle/>
        <a:p>
          <a:endParaRPr lang="en-US"/>
        </a:p>
      </dgm:t>
    </dgm:pt>
    <dgm:pt modelId="{6D79CC73-7ABC-429C-8E59-8EFD7D39EC50}" type="sibTrans" cxnId="{8C0E8690-0FAC-4EC0-B9C3-B8819F168408}">
      <dgm:prSet/>
      <dgm:spPr/>
      <dgm:t>
        <a:bodyPr/>
        <a:lstStyle/>
        <a:p>
          <a:endParaRPr lang="en-US"/>
        </a:p>
      </dgm:t>
    </dgm:pt>
    <dgm:pt modelId="{E7F3BA06-436E-477E-8005-93644E824245}">
      <dgm:prSet custT="1"/>
      <dgm:spPr/>
      <dgm:t>
        <a:bodyPr/>
        <a:lstStyle/>
        <a:p>
          <a:r>
            <a:rPr lang="en-US" sz="2000" dirty="0"/>
            <a:t>pool</a:t>
          </a:r>
        </a:p>
        <a:p>
          <a:r>
            <a:rPr lang="en-US" sz="2000" dirty="0"/>
            <a:t>(n.)</a:t>
          </a:r>
        </a:p>
      </dgm:t>
    </dgm:pt>
    <dgm:pt modelId="{67EE00F5-495C-4F93-8BE0-04188A81347C}" type="parTrans" cxnId="{060C7F80-D444-4D0F-92B0-221501816BA7}">
      <dgm:prSet/>
      <dgm:spPr/>
      <dgm:t>
        <a:bodyPr/>
        <a:lstStyle/>
        <a:p>
          <a:endParaRPr lang="en-US" dirty="0"/>
        </a:p>
      </dgm:t>
    </dgm:pt>
    <dgm:pt modelId="{C8FDF0B3-A951-4C9D-9402-3375E9100572}" type="sibTrans" cxnId="{060C7F80-D444-4D0F-92B0-221501816BA7}">
      <dgm:prSet/>
      <dgm:spPr/>
      <dgm:t>
        <a:bodyPr/>
        <a:lstStyle/>
        <a:p>
          <a:endParaRPr lang="en-US"/>
        </a:p>
      </dgm:t>
    </dgm:pt>
    <dgm:pt modelId="{9FE6C59A-5157-4713-A1F0-C98BD785088C}">
      <dgm:prSet custT="1"/>
      <dgm:spPr/>
      <dgm:t>
        <a:bodyPr/>
        <a:lstStyle/>
        <a:p>
          <a:r>
            <a:rPr lang="en-US" sz="1900" dirty="0"/>
            <a:t>racket</a:t>
          </a:r>
          <a:endParaRPr lang="ka-GE" sz="1900" dirty="0"/>
        </a:p>
        <a:p>
          <a:r>
            <a:rPr lang="ka-GE" sz="1900" dirty="0"/>
            <a:t>(</a:t>
          </a:r>
          <a:r>
            <a:rPr lang="en-US" sz="1900" dirty="0"/>
            <a:t>n.)</a:t>
          </a:r>
        </a:p>
      </dgm:t>
    </dgm:pt>
    <dgm:pt modelId="{25644F8B-8B11-443D-A311-941DCF9482E2}" type="sibTrans" cxnId="{BDC0357E-8A52-40DA-96D1-4164DBA01056}">
      <dgm:prSet/>
      <dgm:spPr/>
      <dgm:t>
        <a:bodyPr/>
        <a:lstStyle/>
        <a:p>
          <a:endParaRPr lang="en-US"/>
        </a:p>
      </dgm:t>
    </dgm:pt>
    <dgm:pt modelId="{47D8DDB2-7E3F-406B-BDB7-54BD9E7626B1}" type="parTrans" cxnId="{BDC0357E-8A52-40DA-96D1-4164DBA01056}">
      <dgm:prSet/>
      <dgm:spPr/>
      <dgm:t>
        <a:bodyPr/>
        <a:lstStyle/>
        <a:p>
          <a:endParaRPr lang="en-US" dirty="0"/>
        </a:p>
      </dgm:t>
    </dgm:pt>
    <dgm:pt modelId="{B5B3312F-3DAB-4D3D-B261-5ECCAE7E2B13}">
      <dgm:prSet custScaleX="115863" custScaleY="106209" custRadScaleRad="120233" custRadScaleInc="-52176"/>
      <dgm:spPr/>
      <dgm:t>
        <a:bodyPr/>
        <a:lstStyle/>
        <a:p>
          <a:endParaRPr lang="en-US" dirty="0"/>
        </a:p>
      </dgm:t>
    </dgm:pt>
    <dgm:pt modelId="{6A79DC97-3D13-4A1C-AC90-3B4A72213670}" type="parTrans" cxnId="{22C7FA36-6C53-4BAE-8800-D0D93801D42E}">
      <dgm:prSet/>
      <dgm:spPr/>
      <dgm:t>
        <a:bodyPr/>
        <a:lstStyle/>
        <a:p>
          <a:endParaRPr lang="en-US"/>
        </a:p>
      </dgm:t>
    </dgm:pt>
    <dgm:pt modelId="{4BF096BE-4CF2-4982-B7EA-1FC1EE3392F5}" type="sibTrans" cxnId="{22C7FA36-6C53-4BAE-8800-D0D93801D42E}">
      <dgm:prSet/>
      <dgm:spPr/>
      <dgm:t>
        <a:bodyPr/>
        <a:lstStyle/>
        <a:p>
          <a:endParaRPr lang="en-US"/>
        </a:p>
      </dgm:t>
    </dgm:pt>
    <dgm:pt modelId="{086D37A8-0887-4897-9CAD-0BD7B542CC55}">
      <dgm:prSet custScaleX="115863" custScaleY="106209" custRadScaleRad="120233" custRadScaleInc="-52176"/>
      <dgm:spPr/>
      <dgm:t>
        <a:bodyPr/>
        <a:lstStyle/>
        <a:p>
          <a:endParaRPr lang="en-US" dirty="0"/>
        </a:p>
      </dgm:t>
    </dgm:pt>
    <dgm:pt modelId="{2DD8EA2F-6003-46D7-9796-020C741C98CE}" type="parTrans" cxnId="{E538C33D-3BF7-4A85-B94A-EB757E58513A}">
      <dgm:prSet/>
      <dgm:spPr/>
      <dgm:t>
        <a:bodyPr/>
        <a:lstStyle/>
        <a:p>
          <a:endParaRPr lang="en-US"/>
        </a:p>
      </dgm:t>
    </dgm:pt>
    <dgm:pt modelId="{E353B8B5-C83F-4F6A-8347-903C9B7B61B6}" type="sibTrans" cxnId="{E538C33D-3BF7-4A85-B94A-EB757E58513A}">
      <dgm:prSet/>
      <dgm:spPr/>
      <dgm:t>
        <a:bodyPr/>
        <a:lstStyle/>
        <a:p>
          <a:endParaRPr lang="en-US"/>
        </a:p>
      </dgm:t>
    </dgm:pt>
    <dgm:pt modelId="{73BDA223-2ABD-466C-98B2-0EC023D0047E}">
      <dgm:prSet custScaleX="115863" custScaleY="106209" custRadScaleRad="120233" custRadScaleInc="-52176"/>
      <dgm:spPr/>
      <dgm:t>
        <a:bodyPr/>
        <a:lstStyle/>
        <a:p>
          <a:endParaRPr lang="en-US" dirty="0"/>
        </a:p>
      </dgm:t>
    </dgm:pt>
    <dgm:pt modelId="{6C2BF104-118D-4E1C-9A41-1DFABF9A70C3}" type="parTrans" cxnId="{B207B55F-FFF0-4C46-9C6E-22B8CD7DA20F}">
      <dgm:prSet/>
      <dgm:spPr/>
      <dgm:t>
        <a:bodyPr/>
        <a:lstStyle/>
        <a:p>
          <a:endParaRPr lang="en-US"/>
        </a:p>
      </dgm:t>
    </dgm:pt>
    <dgm:pt modelId="{84E6DD8B-0B8C-48FD-82C3-1E4A2AA05DDC}" type="sibTrans" cxnId="{B207B55F-FFF0-4C46-9C6E-22B8CD7DA20F}">
      <dgm:prSet/>
      <dgm:spPr/>
      <dgm:t>
        <a:bodyPr/>
        <a:lstStyle/>
        <a:p>
          <a:endParaRPr lang="en-US"/>
        </a:p>
      </dgm:t>
    </dgm:pt>
    <dgm:pt modelId="{AFBD7A70-CB8D-4ECC-8FF1-E227D6AAA348}">
      <dgm:prSet custScaleX="115863" custScaleY="106209" custRadScaleRad="120233" custRadScaleInc="-52176"/>
      <dgm:spPr/>
      <dgm:t>
        <a:bodyPr/>
        <a:lstStyle/>
        <a:p>
          <a:endParaRPr lang="en-US" dirty="0"/>
        </a:p>
      </dgm:t>
    </dgm:pt>
    <dgm:pt modelId="{936C80CC-67B8-4FCF-8BBA-673868D56C5D}" type="parTrans" cxnId="{7FB6F186-E2B9-478C-950C-B8BDF18DB0C1}">
      <dgm:prSet/>
      <dgm:spPr/>
      <dgm:t>
        <a:bodyPr/>
        <a:lstStyle/>
        <a:p>
          <a:endParaRPr lang="en-US"/>
        </a:p>
      </dgm:t>
    </dgm:pt>
    <dgm:pt modelId="{F1D483CA-8D7C-4295-AE19-CF0500F3FDE9}" type="sibTrans" cxnId="{7FB6F186-E2B9-478C-950C-B8BDF18DB0C1}">
      <dgm:prSet/>
      <dgm:spPr/>
      <dgm:t>
        <a:bodyPr/>
        <a:lstStyle/>
        <a:p>
          <a:endParaRPr lang="en-US"/>
        </a:p>
      </dgm:t>
    </dgm:pt>
    <dgm:pt modelId="{E9CDF8D5-F77C-40F6-8C25-D1BBE35BD9C5}">
      <dgm:prSet custScaleX="115863" custScaleY="106209" custRadScaleRad="120233" custRadScaleInc="-52176"/>
      <dgm:spPr/>
      <dgm:t>
        <a:bodyPr/>
        <a:lstStyle/>
        <a:p>
          <a:endParaRPr lang="en-US" dirty="0"/>
        </a:p>
      </dgm:t>
    </dgm:pt>
    <dgm:pt modelId="{C77ED19E-0EF3-4C48-8994-E8145D6E0909}" type="parTrans" cxnId="{3AA1C170-43F6-4739-8B4B-8286F7B4DB4B}">
      <dgm:prSet/>
      <dgm:spPr/>
      <dgm:t>
        <a:bodyPr/>
        <a:lstStyle/>
        <a:p>
          <a:endParaRPr lang="en-US"/>
        </a:p>
      </dgm:t>
    </dgm:pt>
    <dgm:pt modelId="{4F65FE56-4D9C-4C41-9428-F74FDE060FDC}" type="sibTrans" cxnId="{3AA1C170-43F6-4739-8B4B-8286F7B4DB4B}">
      <dgm:prSet/>
      <dgm:spPr/>
      <dgm:t>
        <a:bodyPr/>
        <a:lstStyle/>
        <a:p>
          <a:endParaRPr lang="en-US"/>
        </a:p>
      </dgm:t>
    </dgm:pt>
    <dgm:pt modelId="{C4D20306-E5FD-498F-A89B-37C67598C6C0}">
      <dgm:prSet custScaleX="109412" custScaleY="87470" custRadScaleRad="137248" custRadScaleInc="-169492"/>
      <dgm:spPr/>
      <dgm:t>
        <a:bodyPr/>
        <a:lstStyle/>
        <a:p>
          <a:endParaRPr lang="en-US" dirty="0"/>
        </a:p>
      </dgm:t>
    </dgm:pt>
    <dgm:pt modelId="{6B835F4C-85B5-41BE-9493-30FACE2AA768}" type="parTrans" cxnId="{2302C95F-7916-4FDB-938E-D11BA6F4A816}">
      <dgm:prSet/>
      <dgm:spPr/>
      <dgm:t>
        <a:bodyPr/>
        <a:lstStyle/>
        <a:p>
          <a:endParaRPr lang="en-US"/>
        </a:p>
      </dgm:t>
    </dgm:pt>
    <dgm:pt modelId="{53A7EE2F-701E-42C7-BBDC-0BD7061BE400}" type="sibTrans" cxnId="{2302C95F-7916-4FDB-938E-D11BA6F4A816}">
      <dgm:prSet/>
      <dgm:spPr/>
      <dgm:t>
        <a:bodyPr/>
        <a:lstStyle/>
        <a:p>
          <a:endParaRPr lang="en-US"/>
        </a:p>
      </dgm:t>
    </dgm:pt>
    <dgm:pt modelId="{D61B0DAC-E7AE-4600-A06F-E970A99B88BC}">
      <dgm:prSet custScaleX="109412" custScaleY="87470" custRadScaleRad="137248" custRadScaleInc="-169492"/>
      <dgm:spPr/>
      <dgm:t>
        <a:bodyPr/>
        <a:lstStyle/>
        <a:p>
          <a:endParaRPr lang="en-US" dirty="0"/>
        </a:p>
      </dgm:t>
    </dgm:pt>
    <dgm:pt modelId="{11CC03E5-4AAB-413A-B80A-25D9DDBA90AE}" type="parTrans" cxnId="{F59F908B-7135-4141-BF2A-0E4F39AC3E9B}">
      <dgm:prSet/>
      <dgm:spPr/>
      <dgm:t>
        <a:bodyPr/>
        <a:lstStyle/>
        <a:p>
          <a:endParaRPr lang="en-US"/>
        </a:p>
      </dgm:t>
    </dgm:pt>
    <dgm:pt modelId="{D2F6CCAE-C456-40D4-ADD4-B8363CB54071}" type="sibTrans" cxnId="{F59F908B-7135-4141-BF2A-0E4F39AC3E9B}">
      <dgm:prSet/>
      <dgm:spPr/>
      <dgm:t>
        <a:bodyPr/>
        <a:lstStyle/>
        <a:p>
          <a:endParaRPr lang="en-US"/>
        </a:p>
      </dgm:t>
    </dgm:pt>
    <dgm:pt modelId="{02BC8C3D-0189-4025-8BDC-8D91B44DC19C}">
      <dgm:prSet phldrT="[Text]" custT="1"/>
      <dgm:spPr/>
      <dgm:t>
        <a:bodyPr/>
        <a:lstStyle/>
        <a:p>
          <a:r>
            <a:rPr lang="en-US" sz="2000" dirty="0"/>
            <a:t>skiing</a:t>
          </a:r>
          <a:endParaRPr lang="ka-GE" sz="2000" dirty="0"/>
        </a:p>
        <a:p>
          <a:r>
            <a:rPr lang="ka-GE" sz="2400" dirty="0"/>
            <a:t>(</a:t>
          </a:r>
          <a:r>
            <a:rPr lang="en-US" sz="2400" dirty="0"/>
            <a:t>n.)</a:t>
          </a:r>
        </a:p>
      </dgm:t>
    </dgm:pt>
    <dgm:pt modelId="{D6A625E7-DF06-4D4E-8FCE-4697D3E5ABD1}" type="parTrans" cxnId="{2B0A2718-C998-4A67-AA95-8F564C4178F6}">
      <dgm:prSet/>
      <dgm:spPr/>
      <dgm:t>
        <a:bodyPr/>
        <a:lstStyle/>
        <a:p>
          <a:endParaRPr lang="en-US" dirty="0"/>
        </a:p>
      </dgm:t>
    </dgm:pt>
    <dgm:pt modelId="{D891971B-6A29-4482-A09A-586E969C0307}" type="sibTrans" cxnId="{2B0A2718-C998-4A67-AA95-8F564C4178F6}">
      <dgm:prSet/>
      <dgm:spPr/>
      <dgm:t>
        <a:bodyPr/>
        <a:lstStyle/>
        <a:p>
          <a:endParaRPr lang="en-US"/>
        </a:p>
      </dgm:t>
    </dgm:pt>
    <dgm:pt modelId="{8A0F4ECF-0E2B-4765-A207-F60EB0487645}">
      <dgm:prSet/>
      <dgm:spPr/>
      <dgm:t>
        <a:bodyPr/>
        <a:lstStyle/>
        <a:p>
          <a:endParaRPr lang="en-US" dirty="0"/>
        </a:p>
      </dgm:t>
    </dgm:pt>
    <dgm:pt modelId="{3EE7E2CE-38DA-4500-8A49-5959C6331792}" type="parTrans" cxnId="{676B4AE7-CCF7-44B4-AA7C-09ABAF7A5F06}">
      <dgm:prSet/>
      <dgm:spPr/>
      <dgm:t>
        <a:bodyPr/>
        <a:lstStyle/>
        <a:p>
          <a:endParaRPr lang="en-US"/>
        </a:p>
      </dgm:t>
    </dgm:pt>
    <dgm:pt modelId="{6AF6CF35-455B-4077-9E55-745625F2AB70}" type="sibTrans" cxnId="{676B4AE7-CCF7-44B4-AA7C-09ABAF7A5F06}">
      <dgm:prSet/>
      <dgm:spPr/>
      <dgm:t>
        <a:bodyPr/>
        <a:lstStyle/>
        <a:p>
          <a:endParaRPr lang="en-US"/>
        </a:p>
      </dgm:t>
    </dgm:pt>
    <dgm:pt modelId="{FB151A69-068C-4834-B6A7-57760C7C67A9}" type="pres">
      <dgm:prSet presAssocID="{0C376AC0-E8C9-4036-A55E-A59B4A11057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4BEADE-365D-46E3-89CB-1A4EF2D0A85F}" type="pres">
      <dgm:prSet presAssocID="{F7F0C35C-C7D8-468A-A557-2214C1F14812}" presName="centerShape" presStyleLbl="node0" presStyleIdx="0" presStyleCnt="1" custScaleX="145913" custScaleY="68403" custLinFactNeighborX="-3436" custLinFactNeighborY="284"/>
      <dgm:spPr/>
      <dgm:t>
        <a:bodyPr/>
        <a:lstStyle/>
        <a:p>
          <a:endParaRPr lang="en-US"/>
        </a:p>
      </dgm:t>
    </dgm:pt>
    <dgm:pt modelId="{10AEF670-5D14-4356-9567-E36E6B4E1C43}" type="pres">
      <dgm:prSet presAssocID="{1B5F954E-B42D-4D3C-80B9-DCFDA5316E38}" presName="Name9" presStyleLbl="parChTrans1D2" presStyleIdx="0" presStyleCnt="7"/>
      <dgm:spPr/>
      <dgm:t>
        <a:bodyPr/>
        <a:lstStyle/>
        <a:p>
          <a:endParaRPr lang="en-US"/>
        </a:p>
      </dgm:t>
    </dgm:pt>
    <dgm:pt modelId="{046D36D8-556B-418D-AE6C-DA055F2683A5}" type="pres">
      <dgm:prSet presAssocID="{1B5F954E-B42D-4D3C-80B9-DCFDA5316E38}" presName="connTx" presStyleLbl="parChTrans1D2" presStyleIdx="0" presStyleCnt="7"/>
      <dgm:spPr/>
      <dgm:t>
        <a:bodyPr/>
        <a:lstStyle/>
        <a:p>
          <a:endParaRPr lang="en-US"/>
        </a:p>
      </dgm:t>
    </dgm:pt>
    <dgm:pt modelId="{DC97B75A-3B39-404A-89D7-1BBCFDBA119C}" type="pres">
      <dgm:prSet presAssocID="{B2104859-D8E7-41DE-8DC9-BD893938B4F5}" presName="node" presStyleLbl="node1" presStyleIdx="0" presStyleCnt="7" custScaleX="127264" custScaleY="102778" custRadScaleRad="133776" custRadScaleInc="-1358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956D89-C625-44FD-919E-833C2148F4B6}" type="pres">
      <dgm:prSet presAssocID="{F2BB8BAE-DAB4-4B98-816D-DB487942119C}" presName="Name9" presStyleLbl="parChTrans1D2" presStyleIdx="1" presStyleCnt="7"/>
      <dgm:spPr/>
      <dgm:t>
        <a:bodyPr/>
        <a:lstStyle/>
        <a:p>
          <a:endParaRPr lang="en-US"/>
        </a:p>
      </dgm:t>
    </dgm:pt>
    <dgm:pt modelId="{3FA89C93-D942-4B07-A057-B5A70186894F}" type="pres">
      <dgm:prSet presAssocID="{F2BB8BAE-DAB4-4B98-816D-DB487942119C}" presName="connTx" presStyleLbl="parChTrans1D2" presStyleIdx="1" presStyleCnt="7"/>
      <dgm:spPr/>
      <dgm:t>
        <a:bodyPr/>
        <a:lstStyle/>
        <a:p>
          <a:endParaRPr lang="en-US"/>
        </a:p>
      </dgm:t>
    </dgm:pt>
    <dgm:pt modelId="{13FC3DFA-EC65-4A8E-AF70-4B93C9A027EC}" type="pres">
      <dgm:prSet presAssocID="{376B5DE4-1C3F-4A76-9B4A-98D21A4AF5F1}" presName="node" presStyleLbl="node1" presStyleIdx="1" presStyleCnt="7" custScaleX="152433" custRadScaleRad="120643" custRadScaleInc="-931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DF5C85-77D1-4BE6-8142-F822C6AD6356}" type="pres">
      <dgm:prSet presAssocID="{D6A625E7-DF06-4D4E-8FCE-4697D3E5ABD1}" presName="Name9" presStyleLbl="parChTrans1D2" presStyleIdx="2" presStyleCnt="7"/>
      <dgm:spPr/>
      <dgm:t>
        <a:bodyPr/>
        <a:lstStyle/>
        <a:p>
          <a:endParaRPr lang="en-US"/>
        </a:p>
      </dgm:t>
    </dgm:pt>
    <dgm:pt modelId="{127C291B-90CF-4500-B282-CC8686ED9239}" type="pres">
      <dgm:prSet presAssocID="{D6A625E7-DF06-4D4E-8FCE-4697D3E5ABD1}" presName="connTx" presStyleLbl="parChTrans1D2" presStyleIdx="2" presStyleCnt="7"/>
      <dgm:spPr/>
      <dgm:t>
        <a:bodyPr/>
        <a:lstStyle/>
        <a:p>
          <a:endParaRPr lang="en-US"/>
        </a:p>
      </dgm:t>
    </dgm:pt>
    <dgm:pt modelId="{268F2B43-F66B-4114-A7FA-7722BF2EC447}" type="pres">
      <dgm:prSet presAssocID="{02BC8C3D-0189-4025-8BDC-8D91B44DC19C}" presName="node" presStyleLbl="node1" presStyleIdx="2" presStyleCnt="7" custScaleX="156841" custRadScaleRad="163662" custRadScaleInc="-865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DCA6E1-BC1B-4191-8E83-4251D3746691}" type="pres">
      <dgm:prSet presAssocID="{1F9360AC-45E0-44A5-8C41-F6C19EE3193A}" presName="Name9" presStyleLbl="parChTrans1D2" presStyleIdx="3" presStyleCnt="7"/>
      <dgm:spPr/>
      <dgm:t>
        <a:bodyPr/>
        <a:lstStyle/>
        <a:p>
          <a:endParaRPr lang="en-US"/>
        </a:p>
      </dgm:t>
    </dgm:pt>
    <dgm:pt modelId="{A51102EC-9D4E-485F-A497-84E1A3EC595C}" type="pres">
      <dgm:prSet presAssocID="{1F9360AC-45E0-44A5-8C41-F6C19EE3193A}" presName="connTx" presStyleLbl="parChTrans1D2" presStyleIdx="3" presStyleCnt="7"/>
      <dgm:spPr/>
      <dgm:t>
        <a:bodyPr/>
        <a:lstStyle/>
        <a:p>
          <a:endParaRPr lang="en-US"/>
        </a:p>
      </dgm:t>
    </dgm:pt>
    <dgm:pt modelId="{6CD2F0FC-8650-4840-826A-24AB96447FF8}" type="pres">
      <dgm:prSet presAssocID="{564B5AE9-0D9D-41E1-85EF-4E23387872DA}" presName="node" presStyleLbl="node1" presStyleIdx="3" presStyleCnt="7" custScaleX="121427" custRadScaleRad="140821" custRadScaleInc="-1510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8C5CB4-FC2D-4878-A005-272B7526565C}" type="pres">
      <dgm:prSet presAssocID="{9B372BD6-FE79-4769-AAA9-B84C2E13E8EC}" presName="Name9" presStyleLbl="parChTrans1D2" presStyleIdx="4" presStyleCnt="7"/>
      <dgm:spPr/>
      <dgm:t>
        <a:bodyPr/>
        <a:lstStyle/>
        <a:p>
          <a:endParaRPr lang="en-US"/>
        </a:p>
      </dgm:t>
    </dgm:pt>
    <dgm:pt modelId="{E2E65272-6CE1-4FEE-9511-2F358199072A}" type="pres">
      <dgm:prSet presAssocID="{9B372BD6-FE79-4769-AAA9-B84C2E13E8EC}" presName="connTx" presStyleLbl="parChTrans1D2" presStyleIdx="4" presStyleCnt="7"/>
      <dgm:spPr/>
      <dgm:t>
        <a:bodyPr/>
        <a:lstStyle/>
        <a:p>
          <a:endParaRPr lang="en-US"/>
        </a:p>
      </dgm:t>
    </dgm:pt>
    <dgm:pt modelId="{80CEAC33-D935-4F10-834E-4F64B8ED3B48}" type="pres">
      <dgm:prSet presAssocID="{A2E5F48A-55E3-4FF8-9633-1C669D2F9C08}" presName="node" presStyleLbl="node1" presStyleIdx="4" presStyleCnt="7" custScaleX="161899" custScaleY="87470" custRadScaleRad="62201" custRadScaleInc="-768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436A8E-30E0-497C-8A7B-67EC2EDAD068}" type="pres">
      <dgm:prSet presAssocID="{47D8DDB2-7E3F-406B-BDB7-54BD9E7626B1}" presName="Name9" presStyleLbl="parChTrans1D2" presStyleIdx="5" presStyleCnt="7"/>
      <dgm:spPr/>
      <dgm:t>
        <a:bodyPr/>
        <a:lstStyle/>
        <a:p>
          <a:endParaRPr lang="en-US"/>
        </a:p>
      </dgm:t>
    </dgm:pt>
    <dgm:pt modelId="{F99740B2-1AA3-45F3-B8D4-A46649BB7495}" type="pres">
      <dgm:prSet presAssocID="{47D8DDB2-7E3F-406B-BDB7-54BD9E7626B1}" presName="connTx" presStyleLbl="parChTrans1D2" presStyleIdx="5" presStyleCnt="7"/>
      <dgm:spPr/>
      <dgm:t>
        <a:bodyPr/>
        <a:lstStyle/>
        <a:p>
          <a:endParaRPr lang="en-US"/>
        </a:p>
      </dgm:t>
    </dgm:pt>
    <dgm:pt modelId="{CF2FFE85-CEE5-4E04-B716-25AFEFB8E404}" type="pres">
      <dgm:prSet presAssocID="{9FE6C59A-5157-4713-A1F0-C98BD785088C}" presName="node" presStyleLbl="node1" presStyleIdx="5" presStyleCnt="7" custScaleX="146336" custScaleY="70939" custRadScaleRad="143176" custRadScaleInc="-291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97889A-0A91-45FB-A058-A03CA17BB456}" type="pres">
      <dgm:prSet presAssocID="{67EE00F5-495C-4F93-8BE0-04188A81347C}" presName="Name9" presStyleLbl="parChTrans1D2" presStyleIdx="6" presStyleCnt="7"/>
      <dgm:spPr/>
      <dgm:t>
        <a:bodyPr/>
        <a:lstStyle/>
        <a:p>
          <a:endParaRPr lang="en-US"/>
        </a:p>
      </dgm:t>
    </dgm:pt>
    <dgm:pt modelId="{328591B2-3C43-447B-ABD8-F849CAB7DEF5}" type="pres">
      <dgm:prSet presAssocID="{67EE00F5-495C-4F93-8BE0-04188A81347C}" presName="connTx" presStyleLbl="parChTrans1D2" presStyleIdx="6" presStyleCnt="7"/>
      <dgm:spPr/>
      <dgm:t>
        <a:bodyPr/>
        <a:lstStyle/>
        <a:p>
          <a:endParaRPr lang="en-US"/>
        </a:p>
      </dgm:t>
    </dgm:pt>
    <dgm:pt modelId="{144F6B4C-EC73-4CA9-9AF8-05F02CBDFBE3}" type="pres">
      <dgm:prSet presAssocID="{E7F3BA06-436E-477E-8005-93644E824245}" presName="node" presStyleLbl="node1" presStyleIdx="6" presStyleCnt="7" custScaleX="140467" custRadScaleRad="158787" custRadScaleInc="-1150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8A5E4C-A5D9-4DFA-AC53-C42682DF5E2B}" type="presOf" srcId="{02BC8C3D-0189-4025-8BDC-8D91B44DC19C}" destId="{268F2B43-F66B-4114-A7FA-7722BF2EC447}" srcOrd="0" destOrd="0" presId="urn:microsoft.com/office/officeart/2005/8/layout/radial1"/>
    <dgm:cxn modelId="{087807B0-E7DA-4501-B707-DA8CD764BB5E}" type="presOf" srcId="{1F9360AC-45E0-44A5-8C41-F6C19EE3193A}" destId="{A51102EC-9D4E-485F-A497-84E1A3EC595C}" srcOrd="1" destOrd="0" presId="urn:microsoft.com/office/officeart/2005/8/layout/radial1"/>
    <dgm:cxn modelId="{BDC0357E-8A52-40DA-96D1-4164DBA01056}" srcId="{F7F0C35C-C7D8-468A-A557-2214C1F14812}" destId="{9FE6C59A-5157-4713-A1F0-C98BD785088C}" srcOrd="5" destOrd="0" parTransId="{47D8DDB2-7E3F-406B-BDB7-54BD9E7626B1}" sibTransId="{25644F8B-8B11-443D-A311-941DCF9482E2}"/>
    <dgm:cxn modelId="{D5DF5045-C7D9-47BC-BAEE-E9912B208337}" srcId="{0C376AC0-E8C9-4036-A55E-A59B4A11057E}" destId="{203223DE-F212-447D-A7CA-D12D17CD3979}" srcOrd="3" destOrd="0" parTransId="{0D67284E-7C8B-46F1-90D8-2ADC2A714E90}" sibTransId="{E9281E72-5523-495F-B93E-EE0C75992653}"/>
    <dgm:cxn modelId="{2BA1C919-BB5D-45D1-8590-C392D271293A}" srcId="{0C376AC0-E8C9-4036-A55E-A59B4A11057E}" destId="{C99C70E3-1247-4B33-8B23-055BCDDCE04F}" srcOrd="9" destOrd="0" parTransId="{0F102819-1CEA-48BE-A8CC-7932A208F046}" sibTransId="{98A91176-2739-4FFC-A895-C7F43A5D349C}"/>
    <dgm:cxn modelId="{2B0A2718-C998-4A67-AA95-8F564C4178F6}" srcId="{F7F0C35C-C7D8-468A-A557-2214C1F14812}" destId="{02BC8C3D-0189-4025-8BDC-8D91B44DC19C}" srcOrd="2" destOrd="0" parTransId="{D6A625E7-DF06-4D4E-8FCE-4697D3E5ABD1}" sibTransId="{D891971B-6A29-4482-A09A-586E969C0307}"/>
    <dgm:cxn modelId="{CA218415-1F49-4CAC-868C-129AF8B68DCC}" type="presOf" srcId="{1B5F954E-B42D-4D3C-80B9-DCFDA5316E38}" destId="{10AEF670-5D14-4356-9567-E36E6B4E1C43}" srcOrd="0" destOrd="0" presId="urn:microsoft.com/office/officeart/2005/8/layout/radial1"/>
    <dgm:cxn modelId="{2302C95F-7916-4FDB-938E-D11BA6F4A816}" srcId="{0C376AC0-E8C9-4036-A55E-A59B4A11057E}" destId="{C4D20306-E5FD-498F-A89B-37C67598C6C0}" srcOrd="17" destOrd="0" parTransId="{6B835F4C-85B5-41BE-9493-30FACE2AA768}" sibTransId="{53A7EE2F-701E-42C7-BBDC-0BD7061BE400}"/>
    <dgm:cxn modelId="{4DA8D588-D817-442A-BACC-D337D8502058}" type="presOf" srcId="{47D8DDB2-7E3F-406B-BDB7-54BD9E7626B1}" destId="{F99740B2-1AA3-45F3-B8D4-A46649BB7495}" srcOrd="1" destOrd="0" presId="urn:microsoft.com/office/officeart/2005/8/layout/radial1"/>
    <dgm:cxn modelId="{3F770679-0ED1-43CA-81F9-96A476BF4D9B}" srcId="{0C376AC0-E8C9-4036-A55E-A59B4A11057E}" destId="{2EAE9508-7C36-4E72-A9AF-FB32E73024B5}" srcOrd="5" destOrd="0" parTransId="{9A981F70-672F-4BF5-9589-57F770A643D8}" sibTransId="{FB762A0D-95B7-41C7-98C7-19B9EBD034AD}"/>
    <dgm:cxn modelId="{8C0E8690-0FAC-4EC0-B9C3-B8819F168408}" srcId="{0C376AC0-E8C9-4036-A55E-A59B4A11057E}" destId="{BE5E4C39-0175-405D-B417-177278A84DD4}" srcOrd="11" destOrd="0" parTransId="{6992FE3C-3064-4748-8C4B-0E557C0F7CF2}" sibTransId="{6D79CC73-7ABC-429C-8E59-8EFD7D39EC50}"/>
    <dgm:cxn modelId="{22C7FA36-6C53-4BAE-8800-D0D93801D42E}" srcId="{0C376AC0-E8C9-4036-A55E-A59B4A11057E}" destId="{B5B3312F-3DAB-4D3D-B261-5ECCAE7E2B13}" srcOrd="12" destOrd="0" parTransId="{6A79DC97-3D13-4A1C-AC90-3B4A72213670}" sibTransId="{4BF096BE-4CF2-4982-B7EA-1FC1EE3392F5}"/>
    <dgm:cxn modelId="{B8870147-2154-4322-811B-EAA9A826C3CB}" srcId="{F7F0C35C-C7D8-468A-A557-2214C1F14812}" destId="{B2104859-D8E7-41DE-8DC9-BD893938B4F5}" srcOrd="0" destOrd="0" parTransId="{1B5F954E-B42D-4D3C-80B9-DCFDA5316E38}" sibTransId="{D4A92BF8-608D-4367-8192-146C246C06A3}"/>
    <dgm:cxn modelId="{060C7F80-D444-4D0F-92B0-221501816BA7}" srcId="{F7F0C35C-C7D8-468A-A557-2214C1F14812}" destId="{E7F3BA06-436E-477E-8005-93644E824245}" srcOrd="6" destOrd="0" parTransId="{67EE00F5-495C-4F93-8BE0-04188A81347C}" sibTransId="{C8FDF0B3-A951-4C9D-9402-3375E9100572}"/>
    <dgm:cxn modelId="{65498E40-858F-417C-BD1B-1F1356FD28FF}" srcId="{0C376AC0-E8C9-4036-A55E-A59B4A11057E}" destId="{8554EEC2-EC10-4025-97F8-A5FC042645B2}" srcOrd="2" destOrd="0" parTransId="{E65268EC-A59E-4AD2-8F3B-6958256B9073}" sibTransId="{8EC700F6-F7DF-4128-B7A7-A928F8AB7697}"/>
    <dgm:cxn modelId="{F635B7AC-B463-45AD-9FB2-7210073D46B7}" type="presOf" srcId="{D6A625E7-DF06-4D4E-8FCE-4697D3E5ABD1}" destId="{CADF5C85-77D1-4BE6-8142-F822C6AD6356}" srcOrd="0" destOrd="0" presId="urn:microsoft.com/office/officeart/2005/8/layout/radial1"/>
    <dgm:cxn modelId="{09EB9642-6DD4-4D90-88BD-07C17FB2AABC}" srcId="{F7F0C35C-C7D8-468A-A557-2214C1F14812}" destId="{A2E5F48A-55E3-4FF8-9633-1C669D2F9C08}" srcOrd="4" destOrd="0" parTransId="{9B372BD6-FE79-4769-AAA9-B84C2E13E8EC}" sibTransId="{E08AE13C-908F-4378-96FC-081C6BE7ACCB}"/>
    <dgm:cxn modelId="{5A3FD2FC-2B44-4F88-9252-592D8D8C16DA}" srcId="{F7F0C35C-C7D8-468A-A557-2214C1F14812}" destId="{376B5DE4-1C3F-4A76-9B4A-98D21A4AF5F1}" srcOrd="1" destOrd="0" parTransId="{F2BB8BAE-DAB4-4B98-816D-DB487942119C}" sibTransId="{00E075C7-8C4C-43D2-B02D-24742270C83A}"/>
    <dgm:cxn modelId="{C7E1302D-FC62-4A13-B50B-C7FB88189909}" srcId="{0C376AC0-E8C9-4036-A55E-A59B4A11057E}" destId="{5DE919AD-12CE-4D7F-BF2C-7EADF13DD5BE}" srcOrd="10" destOrd="0" parTransId="{60233677-ABF4-4AF6-8392-06AC49166954}" sibTransId="{F82FB79C-93D0-42CA-BFF7-9E24345BF190}"/>
    <dgm:cxn modelId="{CF0323E5-99CB-4317-A2CF-5E515BDD77E4}" type="presOf" srcId="{9B372BD6-FE79-4769-AAA9-B84C2E13E8EC}" destId="{7E8C5CB4-FC2D-4878-A005-272B7526565C}" srcOrd="0" destOrd="0" presId="urn:microsoft.com/office/officeart/2005/8/layout/radial1"/>
    <dgm:cxn modelId="{E90EBEF3-5D98-4B28-AE9F-E6C16874B6BC}" type="presOf" srcId="{D6A625E7-DF06-4D4E-8FCE-4697D3E5ABD1}" destId="{127C291B-90CF-4500-B282-CC8686ED9239}" srcOrd="1" destOrd="0" presId="urn:microsoft.com/office/officeart/2005/8/layout/radial1"/>
    <dgm:cxn modelId="{24782B9F-5A0D-4754-B65A-5F64E865A485}" srcId="{0C376AC0-E8C9-4036-A55E-A59B4A11057E}" destId="{6E083CFA-8213-4CBA-AEFC-DCA8347DA2DF}" srcOrd="4" destOrd="0" parTransId="{24634450-15E6-46FB-9A4C-17442E8D70B1}" sibTransId="{D03DA982-9AF0-420D-A356-9BEE66C5D8AF}"/>
    <dgm:cxn modelId="{E538C33D-3BF7-4A85-B94A-EB757E58513A}" srcId="{0C376AC0-E8C9-4036-A55E-A59B4A11057E}" destId="{086D37A8-0887-4897-9CAD-0BD7B542CC55}" srcOrd="13" destOrd="0" parTransId="{2DD8EA2F-6003-46D7-9796-020C741C98CE}" sibTransId="{E353B8B5-C83F-4F6A-8347-903C9B7B61B6}"/>
    <dgm:cxn modelId="{3BCA89F7-6AE6-4FD6-9021-66A231074BC0}" type="presOf" srcId="{9B372BD6-FE79-4769-AAA9-B84C2E13E8EC}" destId="{E2E65272-6CE1-4FEE-9511-2F358199072A}" srcOrd="1" destOrd="0" presId="urn:microsoft.com/office/officeart/2005/8/layout/radial1"/>
    <dgm:cxn modelId="{A90BF3F6-8D58-4AFF-9603-7F642665FB6B}" type="presOf" srcId="{F2BB8BAE-DAB4-4B98-816D-DB487942119C}" destId="{3FA89C93-D942-4B07-A057-B5A70186894F}" srcOrd="1" destOrd="0" presId="urn:microsoft.com/office/officeart/2005/8/layout/radial1"/>
    <dgm:cxn modelId="{3EE1D8CB-7494-425C-94DD-BA387B949AB4}" type="presOf" srcId="{1B5F954E-B42D-4D3C-80B9-DCFDA5316E38}" destId="{046D36D8-556B-418D-AE6C-DA055F2683A5}" srcOrd="1" destOrd="0" presId="urn:microsoft.com/office/officeart/2005/8/layout/radial1"/>
    <dgm:cxn modelId="{7FB6F186-E2B9-478C-950C-B8BDF18DB0C1}" srcId="{0C376AC0-E8C9-4036-A55E-A59B4A11057E}" destId="{AFBD7A70-CB8D-4ECC-8FF1-E227D6AAA348}" srcOrd="15" destOrd="0" parTransId="{936C80CC-67B8-4FCF-8BBA-673868D56C5D}" sibTransId="{F1D483CA-8D7C-4295-AE19-CF0500F3FDE9}"/>
    <dgm:cxn modelId="{B207B55F-FFF0-4C46-9C6E-22B8CD7DA20F}" srcId="{0C376AC0-E8C9-4036-A55E-A59B4A11057E}" destId="{73BDA223-2ABD-466C-98B2-0EC023D0047E}" srcOrd="14" destOrd="0" parTransId="{6C2BF104-118D-4E1C-9A41-1DFABF9A70C3}" sibTransId="{84E6DD8B-0B8C-48FD-82C3-1E4A2AA05DDC}"/>
    <dgm:cxn modelId="{229868C8-4300-42F1-BDF2-4406032CE051}" type="presOf" srcId="{F2BB8BAE-DAB4-4B98-816D-DB487942119C}" destId="{F7956D89-C625-44FD-919E-833C2148F4B6}" srcOrd="0" destOrd="0" presId="urn:microsoft.com/office/officeart/2005/8/layout/radial1"/>
    <dgm:cxn modelId="{8D099188-DF4E-4456-BEBC-0BD0494A3349}" type="presOf" srcId="{E7F3BA06-436E-477E-8005-93644E824245}" destId="{144F6B4C-EC73-4CA9-9AF8-05F02CBDFBE3}" srcOrd="0" destOrd="0" presId="urn:microsoft.com/office/officeart/2005/8/layout/radial1"/>
    <dgm:cxn modelId="{7403A46D-4DC4-48CB-9DD1-C3849DEF280E}" srcId="{0C376AC0-E8C9-4036-A55E-A59B4A11057E}" destId="{4FDEF11E-9C72-432F-B3D8-FCD5DE5891E8}" srcOrd="1" destOrd="0" parTransId="{1D06C00F-333E-444D-8F00-4F711968BCD6}" sibTransId="{63437E0B-8506-46C4-9265-F57D8BAF0614}"/>
    <dgm:cxn modelId="{676B4AE7-CCF7-44B4-AA7C-09ABAF7A5F06}" srcId="{0C376AC0-E8C9-4036-A55E-A59B4A11057E}" destId="{8A0F4ECF-0E2B-4765-A207-F60EB0487645}" srcOrd="19" destOrd="0" parTransId="{3EE7E2CE-38DA-4500-8A49-5959C6331792}" sibTransId="{6AF6CF35-455B-4077-9E55-745625F2AB70}"/>
    <dgm:cxn modelId="{4EFF740A-6E1F-45EF-A44E-769C7B36F2DF}" type="presOf" srcId="{9FE6C59A-5157-4713-A1F0-C98BD785088C}" destId="{CF2FFE85-CEE5-4E04-B716-25AFEFB8E404}" srcOrd="0" destOrd="0" presId="urn:microsoft.com/office/officeart/2005/8/layout/radial1"/>
    <dgm:cxn modelId="{95763EB4-0F0F-4077-80D6-12B5AD3D156F}" srcId="{0C376AC0-E8C9-4036-A55E-A59B4A11057E}" destId="{826541EC-910E-4BCB-B704-08A1AD6D968F}" srcOrd="8" destOrd="0" parTransId="{9CEC4719-1114-4183-A9E6-1295DE07FB7C}" sibTransId="{EB95DCFE-3AD9-439A-8AFB-E63F98A59922}"/>
    <dgm:cxn modelId="{0AB5C4B2-F470-4CF3-AAC1-F42C05F8EAA9}" srcId="{0C376AC0-E8C9-4036-A55E-A59B4A11057E}" destId="{18F99082-99FF-44C4-A138-46BFE8113404}" srcOrd="7" destOrd="0" parTransId="{A48826C9-EE5C-4338-B9B0-3AFE6E06D493}" sibTransId="{987E1BA9-5476-4A9B-83D5-4821F31ACE44}"/>
    <dgm:cxn modelId="{16484A42-39F5-4A01-9AF1-74918576F2BD}" type="presOf" srcId="{F7F0C35C-C7D8-468A-A557-2214C1F14812}" destId="{AA4BEADE-365D-46E3-89CB-1A4EF2D0A85F}" srcOrd="0" destOrd="0" presId="urn:microsoft.com/office/officeart/2005/8/layout/radial1"/>
    <dgm:cxn modelId="{57FC753C-139E-4963-8D6C-321E8BE82C11}" type="presOf" srcId="{67EE00F5-495C-4F93-8BE0-04188A81347C}" destId="{328591B2-3C43-447B-ABD8-F849CAB7DEF5}" srcOrd="1" destOrd="0" presId="urn:microsoft.com/office/officeart/2005/8/layout/radial1"/>
    <dgm:cxn modelId="{BEBBFA42-A91A-40B1-8992-CE5DE1D0843C}" type="presOf" srcId="{0C376AC0-E8C9-4036-A55E-A59B4A11057E}" destId="{FB151A69-068C-4834-B6A7-57760C7C67A9}" srcOrd="0" destOrd="0" presId="urn:microsoft.com/office/officeart/2005/8/layout/radial1"/>
    <dgm:cxn modelId="{7CE35C8F-3AF0-4596-874A-EBE867C379F6}" type="presOf" srcId="{A2E5F48A-55E3-4FF8-9633-1C669D2F9C08}" destId="{80CEAC33-D935-4F10-834E-4F64B8ED3B48}" srcOrd="0" destOrd="0" presId="urn:microsoft.com/office/officeart/2005/8/layout/radial1"/>
    <dgm:cxn modelId="{553860CE-7A33-47E7-8270-6F5A81317B00}" type="presOf" srcId="{1F9360AC-45E0-44A5-8C41-F6C19EE3193A}" destId="{8ADCA6E1-BC1B-4191-8E83-4251D3746691}" srcOrd="0" destOrd="0" presId="urn:microsoft.com/office/officeart/2005/8/layout/radial1"/>
    <dgm:cxn modelId="{56D4C85F-7524-4CBF-98B3-B8DCA69B17C0}" srcId="{0C376AC0-E8C9-4036-A55E-A59B4A11057E}" destId="{FDBC8741-C1E7-48E0-8AB2-D2C3303F0B34}" srcOrd="6" destOrd="0" parTransId="{CEE014D8-0914-4332-A050-EA6D3FCA396D}" sibTransId="{D8CC92E9-8BD0-4699-AAFB-A0571B720BC6}"/>
    <dgm:cxn modelId="{831A926C-7D62-48A4-ABBC-E7F1A2D5B0FA}" type="presOf" srcId="{47D8DDB2-7E3F-406B-BDB7-54BD9E7626B1}" destId="{FF436A8E-30E0-497C-8A7B-67EC2EDAD068}" srcOrd="0" destOrd="0" presId="urn:microsoft.com/office/officeart/2005/8/layout/radial1"/>
    <dgm:cxn modelId="{F25F7658-EFE9-4A78-8021-454A8D012719}" type="presOf" srcId="{564B5AE9-0D9D-41E1-85EF-4E23387872DA}" destId="{6CD2F0FC-8650-4840-826A-24AB96447FF8}" srcOrd="0" destOrd="0" presId="urn:microsoft.com/office/officeart/2005/8/layout/radial1"/>
    <dgm:cxn modelId="{F59F908B-7135-4141-BF2A-0E4F39AC3E9B}" srcId="{0C376AC0-E8C9-4036-A55E-A59B4A11057E}" destId="{D61B0DAC-E7AE-4600-A06F-E970A99B88BC}" srcOrd="18" destOrd="0" parTransId="{11CC03E5-4AAB-413A-B80A-25D9DDBA90AE}" sibTransId="{D2F6CCAE-C456-40D4-ADD4-B8363CB54071}"/>
    <dgm:cxn modelId="{BBDFEC68-6EC6-4E7F-BBC7-0D80C7F07A00}" srcId="{F7F0C35C-C7D8-468A-A557-2214C1F14812}" destId="{564B5AE9-0D9D-41E1-85EF-4E23387872DA}" srcOrd="3" destOrd="0" parTransId="{1F9360AC-45E0-44A5-8C41-F6C19EE3193A}" sibTransId="{42C9D4DD-CDB7-4E80-923E-11393013F4C1}"/>
    <dgm:cxn modelId="{3AA1C170-43F6-4739-8B4B-8286F7B4DB4B}" srcId="{0C376AC0-E8C9-4036-A55E-A59B4A11057E}" destId="{E9CDF8D5-F77C-40F6-8C25-D1BBE35BD9C5}" srcOrd="16" destOrd="0" parTransId="{C77ED19E-0EF3-4C48-8994-E8145D6E0909}" sibTransId="{4F65FE56-4D9C-4C41-9428-F74FDE060FDC}"/>
    <dgm:cxn modelId="{9A26442F-0326-426D-9E6C-D6CC8A54D59A}" type="presOf" srcId="{376B5DE4-1C3F-4A76-9B4A-98D21A4AF5F1}" destId="{13FC3DFA-EC65-4A8E-AF70-4B93C9A027EC}" srcOrd="0" destOrd="0" presId="urn:microsoft.com/office/officeart/2005/8/layout/radial1"/>
    <dgm:cxn modelId="{83ED0C7E-A0D1-42B3-B1D5-072CC42C096E}" srcId="{0C376AC0-E8C9-4036-A55E-A59B4A11057E}" destId="{F7F0C35C-C7D8-468A-A557-2214C1F14812}" srcOrd="0" destOrd="0" parTransId="{33A0B49C-73B4-4CFA-A33F-C7266B0BBB20}" sibTransId="{62D39DF7-84DC-460C-A91F-0D94ADD31F13}"/>
    <dgm:cxn modelId="{77DD86DA-21DC-4A9D-A7A2-57FDBCE6B054}" type="presOf" srcId="{67EE00F5-495C-4F93-8BE0-04188A81347C}" destId="{4E97889A-0A91-45FB-A058-A03CA17BB456}" srcOrd="0" destOrd="0" presId="urn:microsoft.com/office/officeart/2005/8/layout/radial1"/>
    <dgm:cxn modelId="{33293230-3DDF-4D88-A567-5B1B93C1808C}" type="presOf" srcId="{B2104859-D8E7-41DE-8DC9-BD893938B4F5}" destId="{DC97B75A-3B39-404A-89D7-1BBCFDBA119C}" srcOrd="0" destOrd="0" presId="urn:microsoft.com/office/officeart/2005/8/layout/radial1"/>
    <dgm:cxn modelId="{5DA8D14F-230A-4ECD-9BD2-2F278101B1FA}" type="presParOf" srcId="{FB151A69-068C-4834-B6A7-57760C7C67A9}" destId="{AA4BEADE-365D-46E3-89CB-1A4EF2D0A85F}" srcOrd="0" destOrd="0" presId="urn:microsoft.com/office/officeart/2005/8/layout/radial1"/>
    <dgm:cxn modelId="{9D4E144F-23B3-4AC6-8E3A-78C4E6CB390A}" type="presParOf" srcId="{FB151A69-068C-4834-B6A7-57760C7C67A9}" destId="{10AEF670-5D14-4356-9567-E36E6B4E1C43}" srcOrd="1" destOrd="0" presId="urn:microsoft.com/office/officeart/2005/8/layout/radial1"/>
    <dgm:cxn modelId="{55D1E3E8-B9C6-40F7-B57F-D41EE1576738}" type="presParOf" srcId="{10AEF670-5D14-4356-9567-E36E6B4E1C43}" destId="{046D36D8-556B-418D-AE6C-DA055F2683A5}" srcOrd="0" destOrd="0" presId="urn:microsoft.com/office/officeart/2005/8/layout/radial1"/>
    <dgm:cxn modelId="{8DBC8F1B-1F57-45C5-8D4E-3D0B31A9A942}" type="presParOf" srcId="{FB151A69-068C-4834-B6A7-57760C7C67A9}" destId="{DC97B75A-3B39-404A-89D7-1BBCFDBA119C}" srcOrd="2" destOrd="0" presId="urn:microsoft.com/office/officeart/2005/8/layout/radial1"/>
    <dgm:cxn modelId="{8B05DCA7-4ED0-48EA-9427-13D556E2ECB3}" type="presParOf" srcId="{FB151A69-068C-4834-B6A7-57760C7C67A9}" destId="{F7956D89-C625-44FD-919E-833C2148F4B6}" srcOrd="3" destOrd="0" presId="urn:microsoft.com/office/officeart/2005/8/layout/radial1"/>
    <dgm:cxn modelId="{AA7CA3BB-02CE-492C-A68B-53D8C51DE05D}" type="presParOf" srcId="{F7956D89-C625-44FD-919E-833C2148F4B6}" destId="{3FA89C93-D942-4B07-A057-B5A70186894F}" srcOrd="0" destOrd="0" presId="urn:microsoft.com/office/officeart/2005/8/layout/radial1"/>
    <dgm:cxn modelId="{4585E691-9BC7-4CF9-8ACC-BF4C08482325}" type="presParOf" srcId="{FB151A69-068C-4834-B6A7-57760C7C67A9}" destId="{13FC3DFA-EC65-4A8E-AF70-4B93C9A027EC}" srcOrd="4" destOrd="0" presId="urn:microsoft.com/office/officeart/2005/8/layout/radial1"/>
    <dgm:cxn modelId="{DDD6467F-4993-47E5-BE55-3AF5F652F4D7}" type="presParOf" srcId="{FB151A69-068C-4834-B6A7-57760C7C67A9}" destId="{CADF5C85-77D1-4BE6-8142-F822C6AD6356}" srcOrd="5" destOrd="0" presId="urn:microsoft.com/office/officeart/2005/8/layout/radial1"/>
    <dgm:cxn modelId="{CB3369A5-9F5C-4062-B120-9E0729B2C42B}" type="presParOf" srcId="{CADF5C85-77D1-4BE6-8142-F822C6AD6356}" destId="{127C291B-90CF-4500-B282-CC8686ED9239}" srcOrd="0" destOrd="0" presId="urn:microsoft.com/office/officeart/2005/8/layout/radial1"/>
    <dgm:cxn modelId="{926BD01F-612A-469C-B823-49F1B5D385F8}" type="presParOf" srcId="{FB151A69-068C-4834-B6A7-57760C7C67A9}" destId="{268F2B43-F66B-4114-A7FA-7722BF2EC447}" srcOrd="6" destOrd="0" presId="urn:microsoft.com/office/officeart/2005/8/layout/radial1"/>
    <dgm:cxn modelId="{8D04F2B5-4644-476F-B07B-6646CCC55C6C}" type="presParOf" srcId="{FB151A69-068C-4834-B6A7-57760C7C67A9}" destId="{8ADCA6E1-BC1B-4191-8E83-4251D3746691}" srcOrd="7" destOrd="0" presId="urn:microsoft.com/office/officeart/2005/8/layout/radial1"/>
    <dgm:cxn modelId="{2FC9D9AE-C550-48AC-868F-24B66295D760}" type="presParOf" srcId="{8ADCA6E1-BC1B-4191-8E83-4251D3746691}" destId="{A51102EC-9D4E-485F-A497-84E1A3EC595C}" srcOrd="0" destOrd="0" presId="urn:microsoft.com/office/officeart/2005/8/layout/radial1"/>
    <dgm:cxn modelId="{FE796F54-DBB7-44DB-863A-F18F4597697D}" type="presParOf" srcId="{FB151A69-068C-4834-B6A7-57760C7C67A9}" destId="{6CD2F0FC-8650-4840-826A-24AB96447FF8}" srcOrd="8" destOrd="0" presId="urn:microsoft.com/office/officeart/2005/8/layout/radial1"/>
    <dgm:cxn modelId="{0CE1C961-2C6B-49F9-80BE-E7DD3D36975A}" type="presParOf" srcId="{FB151A69-068C-4834-B6A7-57760C7C67A9}" destId="{7E8C5CB4-FC2D-4878-A005-272B7526565C}" srcOrd="9" destOrd="0" presId="urn:microsoft.com/office/officeart/2005/8/layout/radial1"/>
    <dgm:cxn modelId="{C5E7BFC5-DF43-4991-AEC4-E556E1365B04}" type="presParOf" srcId="{7E8C5CB4-FC2D-4878-A005-272B7526565C}" destId="{E2E65272-6CE1-4FEE-9511-2F358199072A}" srcOrd="0" destOrd="0" presId="urn:microsoft.com/office/officeart/2005/8/layout/radial1"/>
    <dgm:cxn modelId="{0C471C67-9BF9-44C2-96EB-2306DAFEE6DA}" type="presParOf" srcId="{FB151A69-068C-4834-B6A7-57760C7C67A9}" destId="{80CEAC33-D935-4F10-834E-4F64B8ED3B48}" srcOrd="10" destOrd="0" presId="urn:microsoft.com/office/officeart/2005/8/layout/radial1"/>
    <dgm:cxn modelId="{C2AFA106-1072-4878-BCF7-7076937180A5}" type="presParOf" srcId="{FB151A69-068C-4834-B6A7-57760C7C67A9}" destId="{FF436A8E-30E0-497C-8A7B-67EC2EDAD068}" srcOrd="11" destOrd="0" presId="urn:microsoft.com/office/officeart/2005/8/layout/radial1"/>
    <dgm:cxn modelId="{2CA04AAA-18C7-428C-B9A2-4BDC21A6B2B2}" type="presParOf" srcId="{FF436A8E-30E0-497C-8A7B-67EC2EDAD068}" destId="{F99740B2-1AA3-45F3-B8D4-A46649BB7495}" srcOrd="0" destOrd="0" presId="urn:microsoft.com/office/officeart/2005/8/layout/radial1"/>
    <dgm:cxn modelId="{D1915045-CCE7-4891-89A7-D5D89AF8DCE0}" type="presParOf" srcId="{FB151A69-068C-4834-B6A7-57760C7C67A9}" destId="{CF2FFE85-CEE5-4E04-B716-25AFEFB8E404}" srcOrd="12" destOrd="0" presId="urn:microsoft.com/office/officeart/2005/8/layout/radial1"/>
    <dgm:cxn modelId="{DF5A328A-0CA1-4499-8576-D2B9F473C8C5}" type="presParOf" srcId="{FB151A69-068C-4834-B6A7-57760C7C67A9}" destId="{4E97889A-0A91-45FB-A058-A03CA17BB456}" srcOrd="13" destOrd="0" presId="urn:microsoft.com/office/officeart/2005/8/layout/radial1"/>
    <dgm:cxn modelId="{64013057-4E2A-4E1B-8B85-5BC4DE29DE80}" type="presParOf" srcId="{4E97889A-0A91-45FB-A058-A03CA17BB456}" destId="{328591B2-3C43-447B-ABD8-F849CAB7DEF5}" srcOrd="0" destOrd="0" presId="urn:microsoft.com/office/officeart/2005/8/layout/radial1"/>
    <dgm:cxn modelId="{16927BEC-7AC3-4D2F-8379-BB2C3A73EC8F}" type="presParOf" srcId="{FB151A69-068C-4834-B6A7-57760C7C67A9}" destId="{144F6B4C-EC73-4CA9-9AF8-05F02CBDFBE3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C5F9E4-F184-6942-8DD5-0D4ACDA57DBA}">
      <dsp:nvSpPr>
        <dsp:cNvPr id="0" name=""/>
        <dsp:cNvSpPr/>
      </dsp:nvSpPr>
      <dsp:spPr>
        <a:xfrm>
          <a:off x="-5355331" y="-820099"/>
          <a:ext cx="6376824" cy="6376824"/>
        </a:xfrm>
        <a:prstGeom prst="blockArc">
          <a:avLst>
            <a:gd name="adj1" fmla="val 18900000"/>
            <a:gd name="adj2" fmla="val 2700000"/>
            <a:gd name="adj3" fmla="val 33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683DA0-5399-3B4D-AD84-B4F87F631B7C}">
      <dsp:nvSpPr>
        <dsp:cNvPr id="0" name=""/>
        <dsp:cNvSpPr/>
      </dsp:nvSpPr>
      <dsp:spPr>
        <a:xfrm>
          <a:off x="446692" y="295944"/>
          <a:ext cx="4960332" cy="592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1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Vocabulary</a:t>
          </a:r>
          <a:r>
            <a:rPr lang="ka-GE" sz="1600" kern="1200" dirty="0"/>
            <a:t> - ლექსიკა</a:t>
          </a:r>
          <a:endParaRPr lang="en-US" sz="1600" kern="1200" dirty="0"/>
        </a:p>
      </dsp:txBody>
      <dsp:txXfrm>
        <a:off x="446692" y="295944"/>
        <a:ext cx="4960332" cy="592267"/>
      </dsp:txXfrm>
    </dsp:sp>
    <dsp:sp modelId="{377382CD-1E73-FA48-BC57-ACD20D62240A}">
      <dsp:nvSpPr>
        <dsp:cNvPr id="0" name=""/>
        <dsp:cNvSpPr/>
      </dsp:nvSpPr>
      <dsp:spPr>
        <a:xfrm>
          <a:off x="76525" y="221910"/>
          <a:ext cx="740334" cy="7403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0358EC-494A-476E-B849-D4656BC314D7}">
      <dsp:nvSpPr>
        <dsp:cNvPr id="0" name=""/>
        <dsp:cNvSpPr/>
      </dsp:nvSpPr>
      <dsp:spPr>
        <a:xfrm>
          <a:off x="871094" y="1184061"/>
          <a:ext cx="4535930" cy="592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1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Reading Comprehension - </a:t>
          </a:r>
          <a:r>
            <a:rPr lang="ka-GE" sz="1600" kern="1200" dirty="0"/>
            <a:t>წაკითხულის გააზრება</a:t>
          </a:r>
          <a:endParaRPr lang="en-US" sz="1600" kern="1200" dirty="0"/>
        </a:p>
      </dsp:txBody>
      <dsp:txXfrm>
        <a:off x="871094" y="1184061"/>
        <a:ext cx="4535930" cy="592267"/>
      </dsp:txXfrm>
    </dsp:sp>
    <dsp:sp modelId="{0FD6C2A3-C290-438A-A7B6-070DA036111A}">
      <dsp:nvSpPr>
        <dsp:cNvPr id="0" name=""/>
        <dsp:cNvSpPr/>
      </dsp:nvSpPr>
      <dsp:spPr>
        <a:xfrm>
          <a:off x="500927" y="1110028"/>
          <a:ext cx="740334" cy="7403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7C7C08-9AB0-4807-9AA7-90C4451588BE}">
      <dsp:nvSpPr>
        <dsp:cNvPr id="0" name=""/>
        <dsp:cNvSpPr/>
      </dsp:nvSpPr>
      <dsp:spPr>
        <a:xfrm>
          <a:off x="1001351" y="2072178"/>
          <a:ext cx="4405673" cy="592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1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cs typeface="Calibri" panose="020F0502020204030204" pitchFamily="34" charset="0"/>
            </a:rPr>
            <a:t>Grammar</a:t>
          </a:r>
          <a:r>
            <a:rPr lang="ka-GE" sz="1600" kern="1200" dirty="0">
              <a:cs typeface="Calibri" panose="020F0502020204030204" pitchFamily="34" charset="0"/>
            </a:rPr>
            <a:t> - გრამატიკა</a:t>
          </a:r>
          <a:endParaRPr lang="en-US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01351" y="2072178"/>
        <a:ext cx="4405673" cy="592267"/>
      </dsp:txXfrm>
    </dsp:sp>
    <dsp:sp modelId="{3F768512-85FB-484A-9E22-7129A668D517}">
      <dsp:nvSpPr>
        <dsp:cNvPr id="0" name=""/>
        <dsp:cNvSpPr/>
      </dsp:nvSpPr>
      <dsp:spPr>
        <a:xfrm>
          <a:off x="631184" y="1998145"/>
          <a:ext cx="740334" cy="7403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0EFED5-6272-4B12-AC7B-C5B57384C84D}">
      <dsp:nvSpPr>
        <dsp:cNvPr id="0" name=""/>
        <dsp:cNvSpPr/>
      </dsp:nvSpPr>
      <dsp:spPr>
        <a:xfrm>
          <a:off x="871094" y="2960295"/>
          <a:ext cx="4535930" cy="592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1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Summing up - </a:t>
          </a:r>
          <a:r>
            <a:rPr lang="ka-GE" sz="1600" kern="1200" dirty="0"/>
            <a:t>შეჯამება</a:t>
          </a:r>
          <a:endParaRPr lang="en-US" sz="1600" kern="1200" dirty="0"/>
        </a:p>
      </dsp:txBody>
      <dsp:txXfrm>
        <a:off x="871094" y="2960295"/>
        <a:ext cx="4535930" cy="592267"/>
      </dsp:txXfrm>
    </dsp:sp>
    <dsp:sp modelId="{8FDE6AB9-492F-D94A-B065-ABF11C83471E}">
      <dsp:nvSpPr>
        <dsp:cNvPr id="0" name=""/>
        <dsp:cNvSpPr/>
      </dsp:nvSpPr>
      <dsp:spPr>
        <a:xfrm>
          <a:off x="500927" y="2886262"/>
          <a:ext cx="740334" cy="7403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50EC1A-FCC4-4485-94F6-85E09D8E9FDF}">
      <dsp:nvSpPr>
        <dsp:cNvPr id="0" name=""/>
        <dsp:cNvSpPr/>
      </dsp:nvSpPr>
      <dsp:spPr>
        <a:xfrm>
          <a:off x="446692" y="3848413"/>
          <a:ext cx="4960332" cy="592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1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Homework</a:t>
          </a:r>
          <a:r>
            <a:rPr lang="ka-GE" sz="1600" kern="1200" dirty="0"/>
            <a:t> - დავალება</a:t>
          </a:r>
          <a:endParaRPr lang="en-US" sz="1600" kern="1200" dirty="0"/>
        </a:p>
      </dsp:txBody>
      <dsp:txXfrm>
        <a:off x="446692" y="3848413"/>
        <a:ext cx="4960332" cy="592267"/>
      </dsp:txXfrm>
    </dsp:sp>
    <dsp:sp modelId="{23647887-052A-044D-A3F1-E205E9BB6589}">
      <dsp:nvSpPr>
        <dsp:cNvPr id="0" name=""/>
        <dsp:cNvSpPr/>
      </dsp:nvSpPr>
      <dsp:spPr>
        <a:xfrm>
          <a:off x="76525" y="3774379"/>
          <a:ext cx="740334" cy="7403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BEADE-365D-46E3-89CB-1A4EF2D0A85F}">
      <dsp:nvSpPr>
        <dsp:cNvPr id="0" name=""/>
        <dsp:cNvSpPr/>
      </dsp:nvSpPr>
      <dsp:spPr>
        <a:xfrm>
          <a:off x="3579603" y="2154881"/>
          <a:ext cx="1860521" cy="8721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Vocabulary </a:t>
          </a:r>
          <a:r>
            <a:rPr lang="ka-GE" sz="1800" kern="1200" dirty="0"/>
            <a:t> ლექსიკა</a:t>
          </a:r>
          <a:endParaRPr lang="en-US" sz="1800" kern="1200" dirty="0"/>
        </a:p>
      </dsp:txBody>
      <dsp:txXfrm>
        <a:off x="3852070" y="2282612"/>
        <a:ext cx="1315587" cy="616737"/>
      </dsp:txXfrm>
    </dsp:sp>
    <dsp:sp modelId="{10AEF670-5D14-4356-9567-E36E6B4E1C43}">
      <dsp:nvSpPr>
        <dsp:cNvPr id="0" name=""/>
        <dsp:cNvSpPr/>
      </dsp:nvSpPr>
      <dsp:spPr>
        <a:xfrm rot="14125247">
          <a:off x="3321154" y="1689618"/>
          <a:ext cx="1151688" cy="24547"/>
        </a:xfrm>
        <a:custGeom>
          <a:avLst/>
          <a:gdLst/>
          <a:ahLst/>
          <a:cxnLst/>
          <a:rect l="0" t="0" r="0" b="0"/>
          <a:pathLst>
            <a:path>
              <a:moveTo>
                <a:pt x="0" y="12273"/>
              </a:moveTo>
              <a:lnTo>
                <a:pt x="1151688" y="122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0800000">
        <a:off x="3868206" y="1673100"/>
        <a:ext cx="57584" cy="57584"/>
      </dsp:txXfrm>
    </dsp:sp>
    <dsp:sp modelId="{DC97B75A-3B39-404A-89D7-1BBCFDBA119C}">
      <dsp:nvSpPr>
        <dsp:cNvPr id="0" name=""/>
        <dsp:cNvSpPr/>
      </dsp:nvSpPr>
      <dsp:spPr>
        <a:xfrm>
          <a:off x="2364167" y="0"/>
          <a:ext cx="1622729" cy="13105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board game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(n.)</a:t>
          </a:r>
        </a:p>
      </dsp:txBody>
      <dsp:txXfrm>
        <a:off x="2601810" y="191920"/>
        <a:ext cx="1147443" cy="926671"/>
      </dsp:txXfrm>
    </dsp:sp>
    <dsp:sp modelId="{F7956D89-C625-44FD-919E-833C2148F4B6}">
      <dsp:nvSpPr>
        <dsp:cNvPr id="0" name=""/>
        <dsp:cNvSpPr/>
      </dsp:nvSpPr>
      <dsp:spPr>
        <a:xfrm rot="18089153">
          <a:off x="4499070" y="1681996"/>
          <a:ext cx="1119989" cy="24547"/>
        </a:xfrm>
        <a:custGeom>
          <a:avLst/>
          <a:gdLst/>
          <a:ahLst/>
          <a:cxnLst/>
          <a:rect l="0" t="0" r="0" b="0"/>
          <a:pathLst>
            <a:path>
              <a:moveTo>
                <a:pt x="0" y="12273"/>
              </a:moveTo>
              <a:lnTo>
                <a:pt x="1119989" y="122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031065" y="1666270"/>
        <a:ext cx="55999" cy="55999"/>
      </dsp:txXfrm>
    </dsp:sp>
    <dsp:sp modelId="{13FC3DFA-EC65-4A8E-AF70-4B93C9A027EC}">
      <dsp:nvSpPr>
        <dsp:cNvPr id="0" name=""/>
        <dsp:cNvSpPr/>
      </dsp:nvSpPr>
      <dsp:spPr>
        <a:xfrm>
          <a:off x="4857614" y="0"/>
          <a:ext cx="1697309" cy="12750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indoor / outdoor sport</a:t>
          </a:r>
          <a:endParaRPr lang="en-US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(n.)</a:t>
          </a:r>
        </a:p>
      </dsp:txBody>
      <dsp:txXfrm>
        <a:off x="5106179" y="186732"/>
        <a:ext cx="1200179" cy="901625"/>
      </dsp:txXfrm>
    </dsp:sp>
    <dsp:sp modelId="{CADF5C85-77D1-4BE6-8142-F822C6AD6356}">
      <dsp:nvSpPr>
        <dsp:cNvPr id="0" name=""/>
        <dsp:cNvSpPr/>
      </dsp:nvSpPr>
      <dsp:spPr>
        <a:xfrm rot="21047678">
          <a:off x="5380113" y="2324956"/>
          <a:ext cx="1391045" cy="24547"/>
        </a:xfrm>
        <a:custGeom>
          <a:avLst/>
          <a:gdLst/>
          <a:ahLst/>
          <a:cxnLst/>
          <a:rect l="0" t="0" r="0" b="0"/>
          <a:pathLst>
            <a:path>
              <a:moveTo>
                <a:pt x="0" y="12273"/>
              </a:moveTo>
              <a:lnTo>
                <a:pt x="1391045" y="122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6040860" y="2302454"/>
        <a:ext cx="69552" cy="69552"/>
      </dsp:txXfrm>
    </dsp:sp>
    <dsp:sp modelId="{268F2B43-F66B-4114-A7FA-7722BF2EC447}">
      <dsp:nvSpPr>
        <dsp:cNvPr id="0" name=""/>
        <dsp:cNvSpPr/>
      </dsp:nvSpPr>
      <dsp:spPr>
        <a:xfrm>
          <a:off x="6731386" y="1431364"/>
          <a:ext cx="1999862" cy="12750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skiing</a:t>
          </a:r>
          <a:endParaRPr lang="ka-GE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400" kern="1200" dirty="0"/>
            <a:t>(</a:t>
          </a:r>
          <a:r>
            <a:rPr lang="en-US" sz="2400" kern="1200" dirty="0"/>
            <a:t>n.)</a:t>
          </a:r>
        </a:p>
      </dsp:txBody>
      <dsp:txXfrm>
        <a:off x="7024259" y="1618096"/>
        <a:ext cx="1414116" cy="901625"/>
      </dsp:txXfrm>
    </dsp:sp>
    <dsp:sp modelId="{8ADCA6E1-BC1B-4191-8E83-4251D3746691}">
      <dsp:nvSpPr>
        <dsp:cNvPr id="0" name=""/>
        <dsp:cNvSpPr/>
      </dsp:nvSpPr>
      <dsp:spPr>
        <a:xfrm rot="1446059">
          <a:off x="5125027" y="3150748"/>
          <a:ext cx="1327184" cy="24547"/>
        </a:xfrm>
        <a:custGeom>
          <a:avLst/>
          <a:gdLst/>
          <a:ahLst/>
          <a:cxnLst/>
          <a:rect l="0" t="0" r="0" b="0"/>
          <a:pathLst>
            <a:path>
              <a:moveTo>
                <a:pt x="0" y="12273"/>
              </a:moveTo>
              <a:lnTo>
                <a:pt x="1327184" y="122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755440" y="3129842"/>
        <a:ext cx="66359" cy="66359"/>
      </dsp:txXfrm>
    </dsp:sp>
    <dsp:sp modelId="{6CD2F0FC-8650-4840-826A-24AB96447FF8}">
      <dsp:nvSpPr>
        <dsp:cNvPr id="0" name=""/>
        <dsp:cNvSpPr/>
      </dsp:nvSpPr>
      <dsp:spPr>
        <a:xfrm>
          <a:off x="6300483" y="3100766"/>
          <a:ext cx="1548302" cy="12750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swimming</a:t>
          </a:r>
          <a:endParaRPr lang="ka-GE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(n.)</a:t>
          </a:r>
        </a:p>
      </dsp:txBody>
      <dsp:txXfrm>
        <a:off x="6527227" y="3287498"/>
        <a:ext cx="1094814" cy="901625"/>
      </dsp:txXfrm>
    </dsp:sp>
    <dsp:sp modelId="{7E8C5CB4-FC2D-4878-A005-272B7526565C}">
      <dsp:nvSpPr>
        <dsp:cNvPr id="0" name=""/>
        <dsp:cNvSpPr/>
      </dsp:nvSpPr>
      <dsp:spPr>
        <a:xfrm rot="5376025">
          <a:off x="4423882" y="3104450"/>
          <a:ext cx="179295" cy="24547"/>
        </a:xfrm>
        <a:custGeom>
          <a:avLst/>
          <a:gdLst/>
          <a:ahLst/>
          <a:cxnLst/>
          <a:rect l="0" t="0" r="0" b="0"/>
          <a:pathLst>
            <a:path>
              <a:moveTo>
                <a:pt x="0" y="12273"/>
              </a:moveTo>
              <a:lnTo>
                <a:pt x="179295" y="122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4509047" y="3112241"/>
        <a:ext cx="8964" cy="8964"/>
      </dsp:txXfrm>
    </dsp:sp>
    <dsp:sp modelId="{80CEAC33-D935-4F10-834E-4F64B8ED3B48}">
      <dsp:nvSpPr>
        <dsp:cNvPr id="0" name=""/>
        <dsp:cNvSpPr/>
      </dsp:nvSpPr>
      <dsp:spPr>
        <a:xfrm>
          <a:off x="3485866" y="3206365"/>
          <a:ext cx="2064356" cy="11153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tennis</a:t>
          </a:r>
          <a:endParaRPr lang="ka-GE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000" kern="1200" dirty="0"/>
            <a:t>(</a:t>
          </a:r>
          <a:r>
            <a:rPr lang="en-US" sz="2000" kern="1200" dirty="0"/>
            <a:t>n.)</a:t>
          </a:r>
        </a:p>
      </dsp:txBody>
      <dsp:txXfrm>
        <a:off x="3788184" y="3369700"/>
        <a:ext cx="1459720" cy="788650"/>
      </dsp:txXfrm>
    </dsp:sp>
    <dsp:sp modelId="{FF436A8E-30E0-497C-8A7B-67EC2EDAD068}">
      <dsp:nvSpPr>
        <dsp:cNvPr id="0" name=""/>
        <dsp:cNvSpPr/>
      </dsp:nvSpPr>
      <dsp:spPr>
        <a:xfrm rot="9531948">
          <a:off x="2766285" y="3047520"/>
          <a:ext cx="1061550" cy="24547"/>
        </a:xfrm>
        <a:custGeom>
          <a:avLst/>
          <a:gdLst/>
          <a:ahLst/>
          <a:cxnLst/>
          <a:rect l="0" t="0" r="0" b="0"/>
          <a:pathLst>
            <a:path>
              <a:moveTo>
                <a:pt x="0" y="12273"/>
              </a:moveTo>
              <a:lnTo>
                <a:pt x="1061550" y="122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0800000">
        <a:off x="3270521" y="3033255"/>
        <a:ext cx="53077" cy="53077"/>
      </dsp:txXfrm>
    </dsp:sp>
    <dsp:sp modelId="{CF2FFE85-CEE5-4E04-B716-25AFEFB8E404}">
      <dsp:nvSpPr>
        <dsp:cNvPr id="0" name=""/>
        <dsp:cNvSpPr/>
      </dsp:nvSpPr>
      <dsp:spPr>
        <a:xfrm>
          <a:off x="1139586" y="3080868"/>
          <a:ext cx="1865914" cy="9045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/>
            <a:t>racket</a:t>
          </a:r>
          <a:endParaRPr lang="ka-GE" sz="1900" kern="1200" dirty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900" kern="1200" dirty="0"/>
            <a:t>(</a:t>
          </a:r>
          <a:r>
            <a:rPr lang="en-US" sz="1900" kern="1200" dirty="0"/>
            <a:t>n.)</a:t>
          </a:r>
        </a:p>
      </dsp:txBody>
      <dsp:txXfrm>
        <a:off x="1412843" y="3213334"/>
        <a:ext cx="1319400" cy="639603"/>
      </dsp:txXfrm>
    </dsp:sp>
    <dsp:sp modelId="{4E97889A-0A91-45FB-A058-A03CA17BB456}">
      <dsp:nvSpPr>
        <dsp:cNvPr id="0" name=""/>
        <dsp:cNvSpPr/>
      </dsp:nvSpPr>
      <dsp:spPr>
        <a:xfrm rot="11306297">
          <a:off x="2537223" y="2367038"/>
          <a:ext cx="1091637" cy="24547"/>
        </a:xfrm>
        <a:custGeom>
          <a:avLst/>
          <a:gdLst/>
          <a:ahLst/>
          <a:cxnLst/>
          <a:rect l="0" t="0" r="0" b="0"/>
          <a:pathLst>
            <a:path>
              <a:moveTo>
                <a:pt x="0" y="12273"/>
              </a:moveTo>
              <a:lnTo>
                <a:pt x="1091637" y="122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0800000">
        <a:off x="3055751" y="2352021"/>
        <a:ext cx="54581" cy="54581"/>
      </dsp:txXfrm>
    </dsp:sp>
    <dsp:sp modelId="{144F6B4C-EC73-4CA9-9AF8-05F02CBDFBE3}">
      <dsp:nvSpPr>
        <dsp:cNvPr id="0" name=""/>
        <dsp:cNvSpPr/>
      </dsp:nvSpPr>
      <dsp:spPr>
        <a:xfrm>
          <a:off x="770885" y="1531612"/>
          <a:ext cx="1791079" cy="12750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pool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(n.)</a:t>
          </a:r>
        </a:p>
      </dsp:txBody>
      <dsp:txXfrm>
        <a:off x="1033182" y="1718344"/>
        <a:ext cx="1266485" cy="9016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BEADE-365D-46E3-89CB-1A4EF2D0A85F}">
      <dsp:nvSpPr>
        <dsp:cNvPr id="0" name=""/>
        <dsp:cNvSpPr/>
      </dsp:nvSpPr>
      <dsp:spPr>
        <a:xfrm>
          <a:off x="3558211" y="2196892"/>
          <a:ext cx="1896872" cy="8892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/>
            <a:t>Vocabulary </a:t>
          </a:r>
          <a:r>
            <a:rPr lang="ka-GE" sz="1900" kern="1200" dirty="0"/>
            <a:t> ლექსიკა</a:t>
          </a:r>
          <a:endParaRPr lang="en-US" sz="1900" kern="1200" dirty="0"/>
        </a:p>
      </dsp:txBody>
      <dsp:txXfrm>
        <a:off x="3836001" y="2327118"/>
        <a:ext cx="1341292" cy="628788"/>
      </dsp:txXfrm>
    </dsp:sp>
    <dsp:sp modelId="{10AEF670-5D14-4356-9567-E36E6B4E1C43}">
      <dsp:nvSpPr>
        <dsp:cNvPr id="0" name=""/>
        <dsp:cNvSpPr/>
      </dsp:nvSpPr>
      <dsp:spPr>
        <a:xfrm rot="14125263">
          <a:off x="3294808" y="1722586"/>
          <a:ext cx="1174074" cy="25027"/>
        </a:xfrm>
        <a:custGeom>
          <a:avLst/>
          <a:gdLst/>
          <a:ahLst/>
          <a:cxnLst/>
          <a:rect l="0" t="0" r="0" b="0"/>
          <a:pathLst>
            <a:path>
              <a:moveTo>
                <a:pt x="0" y="12513"/>
              </a:moveTo>
              <a:lnTo>
                <a:pt x="1174074" y="125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0800000">
        <a:off x="3852494" y="1705748"/>
        <a:ext cx="58703" cy="58703"/>
      </dsp:txXfrm>
    </dsp:sp>
    <dsp:sp modelId="{DC97B75A-3B39-404A-89D7-1BBCFDBA119C}">
      <dsp:nvSpPr>
        <dsp:cNvPr id="0" name=""/>
        <dsp:cNvSpPr/>
      </dsp:nvSpPr>
      <dsp:spPr>
        <a:xfrm>
          <a:off x="2319104" y="0"/>
          <a:ext cx="1654434" cy="13361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board game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(n.)</a:t>
          </a:r>
        </a:p>
      </dsp:txBody>
      <dsp:txXfrm>
        <a:off x="2561390" y="195670"/>
        <a:ext cx="1169862" cy="944776"/>
      </dsp:txXfrm>
    </dsp:sp>
    <dsp:sp modelId="{F7956D89-C625-44FD-919E-833C2148F4B6}">
      <dsp:nvSpPr>
        <dsp:cNvPr id="0" name=""/>
        <dsp:cNvSpPr/>
      </dsp:nvSpPr>
      <dsp:spPr>
        <a:xfrm rot="18089138">
          <a:off x="4499205" y="1721135"/>
          <a:ext cx="1126936" cy="25027"/>
        </a:xfrm>
        <a:custGeom>
          <a:avLst/>
          <a:gdLst/>
          <a:ahLst/>
          <a:cxnLst/>
          <a:rect l="0" t="0" r="0" b="0"/>
          <a:pathLst>
            <a:path>
              <a:moveTo>
                <a:pt x="0" y="12513"/>
              </a:moveTo>
              <a:lnTo>
                <a:pt x="1126936" y="125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034500" y="1705475"/>
        <a:ext cx="56346" cy="56346"/>
      </dsp:txXfrm>
    </dsp:sp>
    <dsp:sp modelId="{13FC3DFA-EC65-4A8E-AF70-4B93C9A027EC}">
      <dsp:nvSpPr>
        <dsp:cNvPr id="0" name=""/>
        <dsp:cNvSpPr/>
      </dsp:nvSpPr>
      <dsp:spPr>
        <a:xfrm>
          <a:off x="4735544" y="0"/>
          <a:ext cx="1981632" cy="13000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indoor / outdoor sport</a:t>
          </a:r>
          <a:endParaRPr lang="en-US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(n.)</a:t>
          </a:r>
        </a:p>
      </dsp:txBody>
      <dsp:txXfrm>
        <a:off x="5025747" y="190381"/>
        <a:ext cx="1401226" cy="919240"/>
      </dsp:txXfrm>
    </dsp:sp>
    <dsp:sp modelId="{CADF5C85-77D1-4BE6-8142-F822C6AD6356}">
      <dsp:nvSpPr>
        <dsp:cNvPr id="0" name=""/>
        <dsp:cNvSpPr/>
      </dsp:nvSpPr>
      <dsp:spPr>
        <a:xfrm rot="21047678">
          <a:off x="5393901" y="2370306"/>
          <a:ext cx="1418039" cy="25027"/>
        </a:xfrm>
        <a:custGeom>
          <a:avLst/>
          <a:gdLst/>
          <a:ahLst/>
          <a:cxnLst/>
          <a:rect l="0" t="0" r="0" b="0"/>
          <a:pathLst>
            <a:path>
              <a:moveTo>
                <a:pt x="0" y="12513"/>
              </a:moveTo>
              <a:lnTo>
                <a:pt x="1418039" y="125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6067470" y="2347368"/>
        <a:ext cx="70901" cy="70901"/>
      </dsp:txXfrm>
    </dsp:sp>
    <dsp:sp modelId="{268F2B43-F66B-4114-A7FA-7722BF2EC447}">
      <dsp:nvSpPr>
        <dsp:cNvPr id="0" name=""/>
        <dsp:cNvSpPr/>
      </dsp:nvSpPr>
      <dsp:spPr>
        <a:xfrm>
          <a:off x="6771391" y="1459270"/>
          <a:ext cx="2038936" cy="13000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skiing</a:t>
          </a:r>
          <a:endParaRPr lang="ka-GE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400" kern="1200" dirty="0"/>
            <a:t>(</a:t>
          </a:r>
          <a:r>
            <a:rPr lang="en-US" sz="2400" kern="1200" dirty="0"/>
            <a:t>n.)</a:t>
          </a:r>
        </a:p>
      </dsp:txBody>
      <dsp:txXfrm>
        <a:off x="7069986" y="1649651"/>
        <a:ext cx="1441746" cy="919240"/>
      </dsp:txXfrm>
    </dsp:sp>
    <dsp:sp modelId="{8ADCA6E1-BC1B-4191-8E83-4251D3746691}">
      <dsp:nvSpPr>
        <dsp:cNvPr id="0" name=""/>
        <dsp:cNvSpPr/>
      </dsp:nvSpPr>
      <dsp:spPr>
        <a:xfrm rot="1446059">
          <a:off x="5133837" y="3212185"/>
          <a:ext cx="1352956" cy="25027"/>
        </a:xfrm>
        <a:custGeom>
          <a:avLst/>
          <a:gdLst/>
          <a:ahLst/>
          <a:cxnLst/>
          <a:rect l="0" t="0" r="0" b="0"/>
          <a:pathLst>
            <a:path>
              <a:moveTo>
                <a:pt x="0" y="12513"/>
              </a:moveTo>
              <a:lnTo>
                <a:pt x="1352956" y="125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776491" y="3190875"/>
        <a:ext cx="67647" cy="67647"/>
      </dsp:txXfrm>
    </dsp:sp>
    <dsp:sp modelId="{6CD2F0FC-8650-4840-826A-24AB96447FF8}">
      <dsp:nvSpPr>
        <dsp:cNvPr id="0" name=""/>
        <dsp:cNvSpPr/>
      </dsp:nvSpPr>
      <dsp:spPr>
        <a:xfrm>
          <a:off x="6332107" y="3161193"/>
          <a:ext cx="1578553" cy="13000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swimming</a:t>
          </a:r>
          <a:endParaRPr lang="ka-GE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(n.)</a:t>
          </a:r>
        </a:p>
      </dsp:txBody>
      <dsp:txXfrm>
        <a:off x="6563281" y="3351574"/>
        <a:ext cx="1116205" cy="919240"/>
      </dsp:txXfrm>
    </dsp:sp>
    <dsp:sp modelId="{7E8C5CB4-FC2D-4878-A005-272B7526565C}">
      <dsp:nvSpPr>
        <dsp:cNvPr id="0" name=""/>
        <dsp:cNvSpPr/>
      </dsp:nvSpPr>
      <dsp:spPr>
        <a:xfrm rot="5376025">
          <a:off x="4419019" y="3164981"/>
          <a:ext cx="182732" cy="25027"/>
        </a:xfrm>
        <a:custGeom>
          <a:avLst/>
          <a:gdLst/>
          <a:ahLst/>
          <a:cxnLst/>
          <a:rect l="0" t="0" r="0" b="0"/>
          <a:pathLst>
            <a:path>
              <a:moveTo>
                <a:pt x="0" y="12513"/>
              </a:moveTo>
              <a:lnTo>
                <a:pt x="182732" y="125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4505817" y="3172926"/>
        <a:ext cx="9136" cy="9136"/>
      </dsp:txXfrm>
    </dsp:sp>
    <dsp:sp modelId="{80CEAC33-D935-4F10-834E-4F64B8ED3B48}">
      <dsp:nvSpPr>
        <dsp:cNvPr id="0" name=""/>
        <dsp:cNvSpPr/>
      </dsp:nvSpPr>
      <dsp:spPr>
        <a:xfrm>
          <a:off x="3462642" y="3268855"/>
          <a:ext cx="2104690" cy="11371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tennis</a:t>
          </a:r>
          <a:endParaRPr lang="ka-GE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000" kern="1200" dirty="0"/>
            <a:t>(</a:t>
          </a:r>
          <a:r>
            <a:rPr lang="en-US" sz="2000" kern="1200" dirty="0"/>
            <a:t>n.)</a:t>
          </a:r>
        </a:p>
      </dsp:txBody>
      <dsp:txXfrm>
        <a:off x="3770867" y="3435381"/>
        <a:ext cx="1488240" cy="804059"/>
      </dsp:txXfrm>
    </dsp:sp>
    <dsp:sp modelId="{FF436A8E-30E0-497C-8A7B-67EC2EDAD068}">
      <dsp:nvSpPr>
        <dsp:cNvPr id="0" name=""/>
        <dsp:cNvSpPr/>
      </dsp:nvSpPr>
      <dsp:spPr>
        <a:xfrm rot="9531948">
          <a:off x="2729145" y="3106946"/>
          <a:ext cx="1082143" cy="25027"/>
        </a:xfrm>
        <a:custGeom>
          <a:avLst/>
          <a:gdLst/>
          <a:ahLst/>
          <a:cxnLst/>
          <a:rect l="0" t="0" r="0" b="0"/>
          <a:pathLst>
            <a:path>
              <a:moveTo>
                <a:pt x="0" y="12513"/>
              </a:moveTo>
              <a:lnTo>
                <a:pt x="1082143" y="125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0800000">
        <a:off x="3243163" y="3092406"/>
        <a:ext cx="54107" cy="54107"/>
      </dsp:txXfrm>
    </dsp:sp>
    <dsp:sp modelId="{CF2FFE85-CEE5-4E04-B716-25AFEFB8E404}">
      <dsp:nvSpPr>
        <dsp:cNvPr id="0" name=""/>
        <dsp:cNvSpPr/>
      </dsp:nvSpPr>
      <dsp:spPr>
        <a:xfrm>
          <a:off x="1070659" y="3140918"/>
          <a:ext cx="1902371" cy="9222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/>
            <a:t>racket</a:t>
          </a:r>
          <a:endParaRPr lang="ka-GE" sz="1900" kern="1200" dirty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900" kern="1200" dirty="0"/>
            <a:t>(</a:t>
          </a:r>
          <a:r>
            <a:rPr lang="en-US" sz="1900" kern="1200" dirty="0"/>
            <a:t>n.)</a:t>
          </a:r>
        </a:p>
      </dsp:txBody>
      <dsp:txXfrm>
        <a:off x="1349255" y="3275972"/>
        <a:ext cx="1345179" cy="652100"/>
      </dsp:txXfrm>
    </dsp:sp>
    <dsp:sp modelId="{4E97889A-0A91-45FB-A058-A03CA17BB456}">
      <dsp:nvSpPr>
        <dsp:cNvPr id="0" name=""/>
        <dsp:cNvSpPr/>
      </dsp:nvSpPr>
      <dsp:spPr>
        <a:xfrm rot="11376286">
          <a:off x="2461053" y="2381126"/>
          <a:ext cx="1161641" cy="25027"/>
        </a:xfrm>
        <a:custGeom>
          <a:avLst/>
          <a:gdLst/>
          <a:ahLst/>
          <a:cxnLst/>
          <a:rect l="0" t="0" r="0" b="0"/>
          <a:pathLst>
            <a:path>
              <a:moveTo>
                <a:pt x="0" y="12513"/>
              </a:moveTo>
              <a:lnTo>
                <a:pt x="1161641" y="125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0800000">
        <a:off x="3012833" y="2364599"/>
        <a:ext cx="58082" cy="58082"/>
      </dsp:txXfrm>
    </dsp:sp>
    <dsp:sp modelId="{144F6B4C-EC73-4CA9-9AF8-05F02CBDFBE3}">
      <dsp:nvSpPr>
        <dsp:cNvPr id="0" name=""/>
        <dsp:cNvSpPr/>
      </dsp:nvSpPr>
      <dsp:spPr>
        <a:xfrm>
          <a:off x="667871" y="1496410"/>
          <a:ext cx="1826074" cy="13000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pool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(n.)</a:t>
          </a:r>
        </a:p>
      </dsp:txBody>
      <dsp:txXfrm>
        <a:off x="935293" y="1686791"/>
        <a:ext cx="1291230" cy="919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B7D52F-CF82-4354-B6B3-BBE24CC83651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C6E21-9687-4A9D-85B4-FA38B77CD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20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85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</a:t>
            </a:r>
            <a:r>
              <a:rPr lang="en-US" baseline="0" dirty="0"/>
              <a:t> is it?</a:t>
            </a:r>
          </a:p>
          <a:p>
            <a:r>
              <a:rPr lang="en-US" baseline="0" dirty="0"/>
              <a:t>Can you find your country?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89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</a:t>
            </a:r>
            <a:r>
              <a:rPr lang="en-US" baseline="0" dirty="0"/>
              <a:t> is it?</a:t>
            </a:r>
          </a:p>
          <a:p>
            <a:r>
              <a:rPr lang="en-US" baseline="0" dirty="0"/>
              <a:t>Can you find your country?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02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51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51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51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51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51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51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51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000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</a:t>
            </a:r>
            <a:r>
              <a:rPr lang="en-US" baseline="0" dirty="0"/>
              <a:t> is it?</a:t>
            </a:r>
          </a:p>
          <a:p>
            <a:r>
              <a:rPr lang="en-US" baseline="0" dirty="0"/>
              <a:t>Can you find your country?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91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</a:t>
            </a:r>
            <a:r>
              <a:rPr lang="en-US" baseline="0" dirty="0"/>
              <a:t> is it?</a:t>
            </a:r>
          </a:p>
          <a:p>
            <a:r>
              <a:rPr lang="en-US" baseline="0" dirty="0"/>
              <a:t>Can you find your country?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C6E21-9687-4A9D-85B4-FA38B77CDF3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02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677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769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83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3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238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956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454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73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755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57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950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45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jpeg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4.jpeg"/><Relationship Id="rId9" Type="http://schemas.microsoft.com/office/2007/relationships/diagramDrawing" Target="../diagrams/drawing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8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522332B-8480-4B41-8AA2-044BF7F9A454}"/>
              </a:ext>
            </a:extLst>
          </p:cNvPr>
          <p:cNvSpPr txBox="1">
            <a:spLocks/>
          </p:cNvSpPr>
          <p:nvPr/>
        </p:nvSpPr>
        <p:spPr>
          <a:xfrm>
            <a:off x="-7968" y="2018820"/>
            <a:ext cx="12207936" cy="2418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ka-GE" sz="6600" b="1" i="1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027904-196F-904B-9355-BB432A4C971F}"/>
              </a:ext>
            </a:extLst>
          </p:cNvPr>
          <p:cNvSpPr/>
          <p:nvPr/>
        </p:nvSpPr>
        <p:spPr>
          <a:xfrm>
            <a:off x="2359742" y="4570825"/>
            <a:ext cx="724145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1AAE3E2-8890-9943-AE78-9E61AC522F36}"/>
              </a:ext>
            </a:extLst>
          </p:cNvPr>
          <p:cNvSpPr txBox="1">
            <a:spLocks/>
          </p:cNvSpPr>
          <p:nvPr/>
        </p:nvSpPr>
        <p:spPr>
          <a:xfrm>
            <a:off x="2359742" y="4760903"/>
            <a:ext cx="7241458" cy="10458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a-GE" sz="3600" dirty="0">
                <a:solidFill>
                  <a:schemeClr val="bg1"/>
                </a:solidFill>
              </a:rPr>
              <a:t>ზოგადი ინგლისური დონე</a:t>
            </a:r>
            <a:r>
              <a:rPr lang="en-GB" sz="3600" dirty="0">
                <a:solidFill>
                  <a:schemeClr val="bg1"/>
                </a:solidFill>
                <a:latin typeface="Calibri" pitchFamily="34" charset="0"/>
              </a:rPr>
              <a:t>:</a:t>
            </a:r>
            <a:r>
              <a:rPr lang="en-US" sz="36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600" smtClean="0">
                <a:solidFill>
                  <a:schemeClr val="bg1"/>
                </a:solidFill>
                <a:latin typeface="Calibri" pitchFamily="34" charset="0"/>
              </a:rPr>
              <a:t>A2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9" name="Google Shape;90;p1">
            <a:extLst>
              <a:ext uri="{FF2B5EF4-FFF2-40B4-BE49-F238E27FC236}">
                <a16:creationId xmlns:a16="http://schemas.microsoft.com/office/drawing/2014/main" id="{76F4CF81-B284-2444-A541-8C1081006DB0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8F1B48-F5DB-A54F-81EC-CABB8E6DC05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74259" y="2232212"/>
            <a:ext cx="71134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Sport Activities</a:t>
            </a:r>
          </a:p>
          <a:p>
            <a:pPr algn="ctr"/>
            <a:r>
              <a:rPr lang="ka-GE" sz="4000" dirty="0">
                <a:solidFill>
                  <a:schemeClr val="bg1">
                    <a:lumMod val="95000"/>
                  </a:schemeClr>
                </a:solidFill>
              </a:rPr>
              <a:t>სპორტული აქტივობები</a:t>
            </a:r>
          </a:p>
        </p:txBody>
      </p:sp>
    </p:spTree>
    <p:extLst>
      <p:ext uri="{BB962C8B-B14F-4D97-AF65-F5344CB8AC3E}">
        <p14:creationId xmlns:p14="http://schemas.microsoft.com/office/powerpoint/2010/main" val="231469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522332B-8480-4B41-8AA2-044BF7F9A454}"/>
              </a:ext>
            </a:extLst>
          </p:cNvPr>
          <p:cNvSpPr txBox="1">
            <a:spLocks/>
          </p:cNvSpPr>
          <p:nvPr/>
        </p:nvSpPr>
        <p:spPr>
          <a:xfrm>
            <a:off x="0" y="1694329"/>
            <a:ext cx="12207936" cy="2418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i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1AAE3E2-8890-9943-AE78-9E61AC522F36}"/>
              </a:ext>
            </a:extLst>
          </p:cNvPr>
          <p:cNvSpPr txBox="1">
            <a:spLocks/>
          </p:cNvSpPr>
          <p:nvPr/>
        </p:nvSpPr>
        <p:spPr>
          <a:xfrm>
            <a:off x="-1" y="4035857"/>
            <a:ext cx="12192001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a-GE" sz="4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A8F87C-AF34-154A-B407-40C1DCB27188}"/>
              </a:ext>
            </a:extLst>
          </p:cNvPr>
          <p:cNvSpPr/>
          <p:nvPr/>
        </p:nvSpPr>
        <p:spPr>
          <a:xfrm>
            <a:off x="5574887" y="375911"/>
            <a:ext cx="4970207" cy="13626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574887" y="375912"/>
            <a:ext cx="49702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</a:rPr>
              <a:t>Agenda</a:t>
            </a:r>
            <a:endParaRPr lang="ka-GE" sz="3500" dirty="0">
              <a:solidFill>
                <a:schemeClr val="bg1"/>
              </a:solidFill>
            </a:endParaRPr>
          </a:p>
          <a:p>
            <a:pPr algn="ctr"/>
            <a:r>
              <a:rPr lang="ka-GE" sz="3500" dirty="0">
                <a:solidFill>
                  <a:schemeClr val="bg1"/>
                </a:solidFill>
              </a:rPr>
              <a:t>გაკვეთილის განრიგი</a:t>
            </a:r>
            <a:endParaRPr lang="en-US" sz="3500" dirty="0">
              <a:solidFill>
                <a:schemeClr val="bg1"/>
              </a:solidFill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FE7C79F-97CF-E948-9832-5F729F69E5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0121925"/>
              </p:ext>
            </p:extLst>
          </p:nvPr>
        </p:nvGraphicFramePr>
        <p:xfrm>
          <a:off x="949835" y="1736834"/>
          <a:ext cx="5472835" cy="4736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Google Shape;90;p1">
            <a:extLst>
              <a:ext uri="{FF2B5EF4-FFF2-40B4-BE49-F238E27FC236}">
                <a16:creationId xmlns:a16="http://schemas.microsoft.com/office/drawing/2014/main" id="{6B224D0D-BE8B-7944-8081-5733DE1BA7FE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C9C676-460F-7243-9529-9A6C431F19B9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30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90;p1">
            <a:extLst>
              <a:ext uri="{FF2B5EF4-FFF2-40B4-BE49-F238E27FC236}">
                <a16:creationId xmlns:a16="http://schemas.microsoft.com/office/drawing/2014/main" id="{D0038D3C-9FFC-9D46-AE3E-34CEB044A23A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C9C676-460F-7243-9529-9A6C431F19B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8E10069-D8A3-7143-90C5-5815A34D0E16}"/>
              </a:ext>
            </a:extLst>
          </p:cNvPr>
          <p:cNvSpPr/>
          <p:nvPr/>
        </p:nvSpPr>
        <p:spPr>
          <a:xfrm>
            <a:off x="7647626" y="654546"/>
            <a:ext cx="3907878" cy="7826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Vocabulary - </a:t>
            </a:r>
            <a:r>
              <a:rPr lang="ka-GE" sz="2800" dirty="0">
                <a:solidFill>
                  <a:schemeClr val="bg1"/>
                </a:solidFill>
              </a:rPr>
              <a:t>ლექსიკა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43953" y="2030507"/>
            <a:ext cx="6660776" cy="9848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4000" dirty="0">
                <a:solidFill>
                  <a:schemeClr val="bg1"/>
                </a:solidFill>
              </a:rPr>
              <a:t>   What’s your </a:t>
            </a:r>
            <a:r>
              <a:rPr lang="en-US" sz="4000" dirty="0" err="1">
                <a:solidFill>
                  <a:schemeClr val="bg1"/>
                </a:solidFill>
              </a:rPr>
              <a:t>favourite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sport?</a:t>
            </a:r>
            <a:endParaRPr lang="en-US" sz="4000" dirty="0">
              <a:solidFill>
                <a:schemeClr val="bg1"/>
              </a:solidFill>
            </a:endParaRPr>
          </a:p>
          <a:p>
            <a:pPr marL="342900" indent="-342900"/>
            <a:endParaRPr lang="en-US" dirty="0"/>
          </a:p>
        </p:txBody>
      </p:sp>
      <p:pic>
        <p:nvPicPr>
          <p:cNvPr id="8" name="Picture 7" descr="c95303a53ebb6c2b0202c80678315b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64541" y="3433484"/>
            <a:ext cx="2647489" cy="2043952"/>
          </a:xfrm>
          <a:prstGeom prst="rect">
            <a:avLst/>
          </a:prstGeom>
        </p:spPr>
      </p:pic>
      <p:pic>
        <p:nvPicPr>
          <p:cNvPr id="1026" name="Picture 2" descr="D:\Ani\New folder\17623.87bb05cd.668x375o.47d81802f1eb@2x.jpeg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42" y="3433484"/>
            <a:ext cx="2867300" cy="1998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Ani\New folder\D985_4_870_120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421" y="3433483"/>
            <a:ext cx="2965077" cy="204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Ani\New folder\image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160" y="3433484"/>
            <a:ext cx="2806793" cy="204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41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8E10069-D8A3-7143-90C5-5815A34D0E16}"/>
              </a:ext>
            </a:extLst>
          </p:cNvPr>
          <p:cNvSpPr/>
          <p:nvPr/>
        </p:nvSpPr>
        <p:spPr>
          <a:xfrm>
            <a:off x="7264972" y="672018"/>
            <a:ext cx="3907878" cy="7826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264972" y="801737"/>
            <a:ext cx="3907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Vocabulary - </a:t>
            </a:r>
            <a:r>
              <a:rPr lang="ka-GE" sz="2800" dirty="0">
                <a:solidFill>
                  <a:schemeClr val="bg1"/>
                </a:solidFill>
              </a:rPr>
              <a:t>ლექსიკა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522332B-8480-4B41-8AA2-044BF7F9A454}"/>
              </a:ext>
            </a:extLst>
          </p:cNvPr>
          <p:cNvSpPr txBox="1">
            <a:spLocks/>
          </p:cNvSpPr>
          <p:nvPr/>
        </p:nvSpPr>
        <p:spPr>
          <a:xfrm>
            <a:off x="304800" y="1952237"/>
            <a:ext cx="11383108" cy="2418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i="1" dirty="0">
              <a:solidFill>
                <a:schemeClr val="bg1"/>
              </a:solidFill>
            </a:endParaRPr>
          </a:p>
        </p:txBody>
      </p:sp>
      <p:pic>
        <p:nvPicPr>
          <p:cNvPr id="8" name="Google Shape;90;p1">
            <a:extLst>
              <a:ext uri="{FF2B5EF4-FFF2-40B4-BE49-F238E27FC236}">
                <a16:creationId xmlns:a16="http://schemas.microsoft.com/office/drawing/2014/main" id="{B0122DBD-1B8F-7F4B-BE2F-059F69C9601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E22881-FF4F-0A48-8CE5-20CB06B3E15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graphicFrame>
        <p:nvGraphicFramePr>
          <p:cNvPr id="26" name="Diagram 25"/>
          <p:cNvGraphicFramePr/>
          <p:nvPr>
            <p:extLst>
              <p:ext uri="{D42A27DB-BD31-4B8C-83A1-F6EECF244321}">
                <p14:modId xmlns:p14="http://schemas.microsoft.com/office/powerpoint/2010/main" val="2573618512"/>
              </p:ext>
            </p:extLst>
          </p:nvPr>
        </p:nvGraphicFramePr>
        <p:xfrm>
          <a:off x="1216658" y="1625600"/>
          <a:ext cx="9349716" cy="4952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7" name="Rectangle 26"/>
          <p:cNvSpPr/>
          <p:nvPr/>
        </p:nvSpPr>
        <p:spPr>
          <a:xfrm>
            <a:off x="3463964" y="2716305"/>
            <a:ext cx="1820730" cy="497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მაგიდის </a:t>
            </a:r>
            <a:r>
              <a:rPr lang="ka-GE" dirty="0"/>
              <a:t>თამაში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6026046" y="2863120"/>
            <a:ext cx="2023672" cy="722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დახურული/ღია სივრცის სპორტი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8026997" y="4121588"/>
            <a:ext cx="1946237" cy="497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თხილამურებით სრიალი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7453258" y="5750859"/>
            <a:ext cx="1820730" cy="497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ცურვა</a:t>
            </a:r>
            <a:endParaRPr lang="ka-GE" dirty="0"/>
          </a:p>
        </p:txBody>
      </p:sp>
      <p:sp>
        <p:nvSpPr>
          <p:cNvPr id="31" name="Rectangle 30"/>
          <p:cNvSpPr/>
          <p:nvPr/>
        </p:nvSpPr>
        <p:spPr>
          <a:xfrm>
            <a:off x="4884870" y="5750859"/>
            <a:ext cx="1820730" cy="497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ჩოგბურთი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2370269" y="5481917"/>
            <a:ext cx="1820730" cy="497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ჩოგანი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1980305" y="4177552"/>
            <a:ext cx="1820730" cy="497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აუზი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22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0;p1">
            <a:extLst>
              <a:ext uri="{FF2B5EF4-FFF2-40B4-BE49-F238E27FC236}">
                <a16:creationId xmlns:a16="http://schemas.microsoft.com/office/drawing/2014/main" id="{A2D9CDD9-4F28-EA4F-AC3B-F4A2DFFE64B7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B6B6AE-138C-F440-AAE5-ACC9A77ECE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51584F-B1F4-764A-9DB2-2AB9D9F0D006}"/>
              </a:ext>
            </a:extLst>
          </p:cNvPr>
          <p:cNvSpPr/>
          <p:nvPr/>
        </p:nvSpPr>
        <p:spPr>
          <a:xfrm>
            <a:off x="5865926" y="601657"/>
            <a:ext cx="5306015" cy="875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F8D9BF-8A7E-DC4D-9F19-2246B1A66338}"/>
              </a:ext>
            </a:extLst>
          </p:cNvPr>
          <p:cNvSpPr txBox="1"/>
          <p:nvPr/>
        </p:nvSpPr>
        <p:spPr>
          <a:xfrm>
            <a:off x="5865926" y="661154"/>
            <a:ext cx="565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Vocabulary - </a:t>
            </a:r>
            <a:r>
              <a:rPr lang="ka-GE" sz="4400" dirty="0">
                <a:solidFill>
                  <a:schemeClr val="bg1"/>
                </a:solidFill>
              </a:rPr>
              <a:t>ლექსიკა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1216660" y="1694328"/>
            <a:ext cx="10137139" cy="4311194"/>
          </a:xfrm>
        </p:spPr>
        <p:txBody>
          <a:bodyPr/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633660" y="2215589"/>
            <a:ext cx="4431620" cy="1661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board game</a:t>
            </a:r>
          </a:p>
          <a:p>
            <a:pPr algn="ctr"/>
            <a:r>
              <a:rPr lang="ka-GE" sz="3600" dirty="0"/>
              <a:t>(</a:t>
            </a:r>
            <a:r>
              <a:rPr lang="en-US" sz="3600" dirty="0"/>
              <a:t>n.)</a:t>
            </a:r>
            <a:endParaRPr lang="en-US" sz="4400" dirty="0"/>
          </a:p>
        </p:txBody>
      </p:sp>
      <p:sp>
        <p:nvSpPr>
          <p:cNvPr id="17" name="Rectangle 16"/>
          <p:cNvSpPr/>
          <p:nvPr/>
        </p:nvSpPr>
        <p:spPr>
          <a:xfrm>
            <a:off x="4356847" y="3684495"/>
            <a:ext cx="2998694" cy="11698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dirty="0" smtClean="0"/>
              <a:t>სამაგიდო</a:t>
            </a:r>
          </a:p>
          <a:p>
            <a:pPr algn="ctr"/>
            <a:r>
              <a:rPr lang="ka-GE" sz="3600" dirty="0" smtClean="0"/>
              <a:t>თამაში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239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0;p1">
            <a:extLst>
              <a:ext uri="{FF2B5EF4-FFF2-40B4-BE49-F238E27FC236}">
                <a16:creationId xmlns:a16="http://schemas.microsoft.com/office/drawing/2014/main" id="{A2D9CDD9-4F28-EA4F-AC3B-F4A2DFFE64B7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B6B6AE-138C-F440-AAE5-ACC9A77ECE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51584F-B1F4-764A-9DB2-2AB9D9F0D006}"/>
              </a:ext>
            </a:extLst>
          </p:cNvPr>
          <p:cNvSpPr/>
          <p:nvPr/>
        </p:nvSpPr>
        <p:spPr>
          <a:xfrm>
            <a:off x="5865926" y="601657"/>
            <a:ext cx="5306015" cy="875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F8D9BF-8A7E-DC4D-9F19-2246B1A66338}"/>
              </a:ext>
            </a:extLst>
          </p:cNvPr>
          <p:cNvSpPr txBox="1"/>
          <p:nvPr/>
        </p:nvSpPr>
        <p:spPr>
          <a:xfrm>
            <a:off x="5865926" y="661154"/>
            <a:ext cx="565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Vocabulary - </a:t>
            </a:r>
            <a:r>
              <a:rPr lang="ka-GE" sz="4400" dirty="0">
                <a:solidFill>
                  <a:schemeClr val="bg1"/>
                </a:solidFill>
              </a:rPr>
              <a:t>ლექსიკა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1216660" y="1694328"/>
            <a:ext cx="10137139" cy="4311194"/>
          </a:xfrm>
        </p:spPr>
        <p:txBody>
          <a:bodyPr/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727790" y="2134908"/>
            <a:ext cx="4431620" cy="21058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dirty="0"/>
              <a:t>indoor / outdoor sport</a:t>
            </a:r>
          </a:p>
          <a:p>
            <a:pPr lvl="0" algn="ctr"/>
            <a:r>
              <a:rPr lang="en-US" sz="4400" dirty="0"/>
              <a:t>(n.)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966657" y="4240786"/>
            <a:ext cx="4277933" cy="12557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dirty="0"/>
              <a:t>დახურული / ღია </a:t>
            </a:r>
            <a:r>
              <a:rPr lang="ka-GE" sz="3600" dirty="0" smtClean="0"/>
              <a:t>სივრცის სპორტი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2139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0;p1">
            <a:extLst>
              <a:ext uri="{FF2B5EF4-FFF2-40B4-BE49-F238E27FC236}">
                <a16:creationId xmlns:a16="http://schemas.microsoft.com/office/drawing/2014/main" id="{A2D9CDD9-4F28-EA4F-AC3B-F4A2DFFE64B7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B6B6AE-138C-F440-AAE5-ACC9A77ECE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51584F-B1F4-764A-9DB2-2AB9D9F0D006}"/>
              </a:ext>
            </a:extLst>
          </p:cNvPr>
          <p:cNvSpPr/>
          <p:nvPr/>
        </p:nvSpPr>
        <p:spPr>
          <a:xfrm>
            <a:off x="5865926" y="601657"/>
            <a:ext cx="5306015" cy="875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F8D9BF-8A7E-DC4D-9F19-2246B1A66338}"/>
              </a:ext>
            </a:extLst>
          </p:cNvPr>
          <p:cNvSpPr txBox="1"/>
          <p:nvPr/>
        </p:nvSpPr>
        <p:spPr>
          <a:xfrm>
            <a:off x="5865926" y="661154"/>
            <a:ext cx="565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Vocabulary - </a:t>
            </a:r>
            <a:r>
              <a:rPr lang="ka-GE" sz="4400" dirty="0">
                <a:solidFill>
                  <a:schemeClr val="bg1"/>
                </a:solidFill>
              </a:rPr>
              <a:t>ლექსიკა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1216660" y="1694328"/>
            <a:ext cx="10137139" cy="4311194"/>
          </a:xfrm>
        </p:spPr>
        <p:txBody>
          <a:bodyPr/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727790" y="2013884"/>
            <a:ext cx="4431620" cy="1661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skiing</a:t>
            </a:r>
          </a:p>
          <a:p>
            <a:pPr algn="ctr"/>
            <a:r>
              <a:rPr lang="en-US" sz="3600" dirty="0"/>
              <a:t>(n.)</a:t>
            </a:r>
            <a:endParaRPr lang="en-US" sz="4400" dirty="0"/>
          </a:p>
        </p:txBody>
      </p:sp>
      <p:sp>
        <p:nvSpPr>
          <p:cNvPr id="17" name="Rectangle 16"/>
          <p:cNvSpPr/>
          <p:nvPr/>
        </p:nvSpPr>
        <p:spPr>
          <a:xfrm>
            <a:off x="4101353" y="3630706"/>
            <a:ext cx="3886201" cy="1093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dirty="0"/>
              <a:t>თხილამურებით სრიალი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4398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0;p1">
            <a:extLst>
              <a:ext uri="{FF2B5EF4-FFF2-40B4-BE49-F238E27FC236}">
                <a16:creationId xmlns:a16="http://schemas.microsoft.com/office/drawing/2014/main" id="{A2D9CDD9-4F28-EA4F-AC3B-F4A2DFFE64B7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B6B6AE-138C-F440-AAE5-ACC9A77ECE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51584F-B1F4-764A-9DB2-2AB9D9F0D006}"/>
              </a:ext>
            </a:extLst>
          </p:cNvPr>
          <p:cNvSpPr/>
          <p:nvPr/>
        </p:nvSpPr>
        <p:spPr>
          <a:xfrm>
            <a:off x="5865926" y="601657"/>
            <a:ext cx="5306015" cy="875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F8D9BF-8A7E-DC4D-9F19-2246B1A66338}"/>
              </a:ext>
            </a:extLst>
          </p:cNvPr>
          <p:cNvSpPr txBox="1"/>
          <p:nvPr/>
        </p:nvSpPr>
        <p:spPr>
          <a:xfrm>
            <a:off x="5865926" y="661154"/>
            <a:ext cx="565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Vocabulary - </a:t>
            </a:r>
            <a:r>
              <a:rPr lang="ka-GE" sz="4400" dirty="0">
                <a:solidFill>
                  <a:schemeClr val="bg1"/>
                </a:solidFill>
              </a:rPr>
              <a:t>ლექსიკა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1216660" y="1694328"/>
            <a:ext cx="10137139" cy="4311194"/>
          </a:xfrm>
        </p:spPr>
        <p:txBody>
          <a:bodyPr/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660554" y="2094566"/>
            <a:ext cx="4431620" cy="1661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swimming</a:t>
            </a:r>
            <a:endParaRPr lang="en-US" sz="3600" dirty="0"/>
          </a:p>
          <a:p>
            <a:pPr algn="ctr"/>
            <a:r>
              <a:rPr lang="ka-GE" sz="3600" dirty="0"/>
              <a:t>(</a:t>
            </a:r>
            <a:r>
              <a:rPr lang="en-US" sz="3600" dirty="0"/>
              <a:t>n.)</a:t>
            </a:r>
            <a:endParaRPr lang="en-US" sz="4400" dirty="0"/>
          </a:p>
        </p:txBody>
      </p:sp>
      <p:sp>
        <p:nvSpPr>
          <p:cNvPr id="17" name="Rectangle 16"/>
          <p:cNvSpPr/>
          <p:nvPr/>
        </p:nvSpPr>
        <p:spPr>
          <a:xfrm>
            <a:off x="3966882" y="3633667"/>
            <a:ext cx="3886201" cy="1113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dirty="0" smtClean="0"/>
              <a:t>ცურვა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2998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0;p1">
            <a:extLst>
              <a:ext uri="{FF2B5EF4-FFF2-40B4-BE49-F238E27FC236}">
                <a16:creationId xmlns:a16="http://schemas.microsoft.com/office/drawing/2014/main" id="{A2D9CDD9-4F28-EA4F-AC3B-F4A2DFFE64B7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B6B6AE-138C-F440-AAE5-ACC9A77ECE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51584F-B1F4-764A-9DB2-2AB9D9F0D006}"/>
              </a:ext>
            </a:extLst>
          </p:cNvPr>
          <p:cNvSpPr/>
          <p:nvPr/>
        </p:nvSpPr>
        <p:spPr>
          <a:xfrm>
            <a:off x="5865926" y="601657"/>
            <a:ext cx="5306015" cy="875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F8D9BF-8A7E-DC4D-9F19-2246B1A66338}"/>
              </a:ext>
            </a:extLst>
          </p:cNvPr>
          <p:cNvSpPr txBox="1"/>
          <p:nvPr/>
        </p:nvSpPr>
        <p:spPr>
          <a:xfrm>
            <a:off x="5865926" y="661154"/>
            <a:ext cx="565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Vocabulary - </a:t>
            </a:r>
            <a:r>
              <a:rPr lang="ka-GE" sz="4400" dirty="0">
                <a:solidFill>
                  <a:schemeClr val="bg1"/>
                </a:solidFill>
              </a:rPr>
              <a:t>ლექსიკა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1216660" y="1694328"/>
            <a:ext cx="10137139" cy="4311194"/>
          </a:xfrm>
        </p:spPr>
        <p:txBody>
          <a:bodyPr/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714343" y="2417296"/>
            <a:ext cx="4431620" cy="1661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pool</a:t>
            </a:r>
          </a:p>
          <a:p>
            <a:pPr algn="ctr"/>
            <a:r>
              <a:rPr lang="ka-GE" sz="3600" dirty="0">
                <a:latin typeface="+mj-lt"/>
              </a:rPr>
              <a:t>(</a:t>
            </a:r>
            <a:r>
              <a:rPr lang="en-US" sz="3600" dirty="0">
                <a:latin typeface="+mj-lt"/>
              </a:rPr>
              <a:t>n.)</a:t>
            </a:r>
            <a:endParaRPr lang="en-US" sz="4400" dirty="0"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56846" y="4050524"/>
            <a:ext cx="3160059" cy="746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dirty="0"/>
              <a:t>აუზი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2606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0;p1">
            <a:extLst>
              <a:ext uri="{FF2B5EF4-FFF2-40B4-BE49-F238E27FC236}">
                <a16:creationId xmlns:a16="http://schemas.microsoft.com/office/drawing/2014/main" id="{A2D9CDD9-4F28-EA4F-AC3B-F4A2DFFE64B7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B6B6AE-138C-F440-AAE5-ACC9A77ECE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51584F-B1F4-764A-9DB2-2AB9D9F0D006}"/>
              </a:ext>
            </a:extLst>
          </p:cNvPr>
          <p:cNvSpPr/>
          <p:nvPr/>
        </p:nvSpPr>
        <p:spPr>
          <a:xfrm>
            <a:off x="5865926" y="601657"/>
            <a:ext cx="5306015" cy="875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F8D9BF-8A7E-DC4D-9F19-2246B1A66338}"/>
              </a:ext>
            </a:extLst>
          </p:cNvPr>
          <p:cNvSpPr txBox="1"/>
          <p:nvPr/>
        </p:nvSpPr>
        <p:spPr>
          <a:xfrm>
            <a:off x="5865926" y="661154"/>
            <a:ext cx="565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Vocabulary - </a:t>
            </a:r>
            <a:r>
              <a:rPr lang="ka-GE" sz="4400" dirty="0">
                <a:solidFill>
                  <a:schemeClr val="bg1"/>
                </a:solidFill>
              </a:rPr>
              <a:t>ლექსიკა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1216660" y="1694328"/>
            <a:ext cx="10137139" cy="4311194"/>
          </a:xfrm>
        </p:spPr>
        <p:txBody>
          <a:bodyPr/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741237" y="2323167"/>
            <a:ext cx="4431620" cy="1661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tennis</a:t>
            </a:r>
          </a:p>
          <a:p>
            <a:pPr algn="ctr"/>
            <a:r>
              <a:rPr lang="ka-GE" sz="3600" dirty="0">
                <a:cs typeface="Calibri" panose="020F0502020204030204" pitchFamily="34" charset="0"/>
              </a:rPr>
              <a:t>(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n.)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81903" y="3835372"/>
            <a:ext cx="2941321" cy="746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dirty="0"/>
              <a:t>ჩოგბურთი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7806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0;p1">
            <a:extLst>
              <a:ext uri="{FF2B5EF4-FFF2-40B4-BE49-F238E27FC236}">
                <a16:creationId xmlns:a16="http://schemas.microsoft.com/office/drawing/2014/main" id="{A2D9CDD9-4F28-EA4F-AC3B-F4A2DFFE64B7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B6B6AE-138C-F440-AAE5-ACC9A77ECE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51584F-B1F4-764A-9DB2-2AB9D9F0D006}"/>
              </a:ext>
            </a:extLst>
          </p:cNvPr>
          <p:cNvSpPr/>
          <p:nvPr/>
        </p:nvSpPr>
        <p:spPr>
          <a:xfrm>
            <a:off x="5865926" y="601657"/>
            <a:ext cx="5306015" cy="875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F8D9BF-8A7E-DC4D-9F19-2246B1A66338}"/>
              </a:ext>
            </a:extLst>
          </p:cNvPr>
          <p:cNvSpPr txBox="1"/>
          <p:nvPr/>
        </p:nvSpPr>
        <p:spPr>
          <a:xfrm>
            <a:off x="5865926" y="661154"/>
            <a:ext cx="565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Vocabulary - </a:t>
            </a:r>
            <a:r>
              <a:rPr lang="ka-GE" sz="4400" dirty="0">
                <a:solidFill>
                  <a:schemeClr val="bg1"/>
                </a:solidFill>
              </a:rPr>
              <a:t>ლექსიკა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1216660" y="1694328"/>
            <a:ext cx="10137139" cy="4311194"/>
          </a:xfrm>
        </p:spPr>
        <p:txBody>
          <a:bodyPr/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795025" y="2161802"/>
            <a:ext cx="4431620" cy="1661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racket</a:t>
            </a:r>
          </a:p>
          <a:p>
            <a:pPr algn="ctr"/>
            <a:r>
              <a:rPr lang="ka-GE" sz="3600" dirty="0"/>
              <a:t>(</a:t>
            </a:r>
            <a:r>
              <a:rPr lang="en-US" sz="3600" dirty="0"/>
              <a:t>n.)</a:t>
            </a:r>
            <a:endParaRPr lang="en-US" sz="4400" dirty="0"/>
          </a:p>
        </p:txBody>
      </p:sp>
      <p:sp>
        <p:nvSpPr>
          <p:cNvPr id="17" name="Rectangle 16"/>
          <p:cNvSpPr/>
          <p:nvPr/>
        </p:nvSpPr>
        <p:spPr>
          <a:xfrm>
            <a:off x="4535691" y="3808477"/>
            <a:ext cx="2941321" cy="746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3600" dirty="0"/>
              <a:t>ჩოგანი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4188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90;p1">
            <a:extLst>
              <a:ext uri="{FF2B5EF4-FFF2-40B4-BE49-F238E27FC236}">
                <a16:creationId xmlns:a16="http://schemas.microsoft.com/office/drawing/2014/main" id="{34D290AD-D658-3F4C-AFC7-93B288429BA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43C2F6-4FAC-6048-AC72-CC36157AD08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BB08863-D639-1A4F-8B4A-BD2E07A9F35F}"/>
              </a:ext>
            </a:extLst>
          </p:cNvPr>
          <p:cNvSpPr/>
          <p:nvPr/>
        </p:nvSpPr>
        <p:spPr>
          <a:xfrm>
            <a:off x="5922620" y="639114"/>
            <a:ext cx="5306015" cy="875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087E04-4984-6F40-899F-CFE6D4A8EA89}"/>
              </a:ext>
            </a:extLst>
          </p:cNvPr>
          <p:cNvSpPr txBox="1"/>
          <p:nvPr/>
        </p:nvSpPr>
        <p:spPr>
          <a:xfrm>
            <a:off x="5928793" y="693034"/>
            <a:ext cx="565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Vocabulary - </a:t>
            </a:r>
            <a:r>
              <a:rPr lang="ka-GE" sz="4400" dirty="0">
                <a:solidFill>
                  <a:schemeClr val="bg1"/>
                </a:solidFill>
              </a:rPr>
              <a:t>ლექსიკა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6847" y="1640542"/>
            <a:ext cx="10681788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Look at the pictures and match them with the words</a:t>
            </a:r>
          </a:p>
          <a:p>
            <a:r>
              <a:rPr lang="ka-GE" sz="2400" dirty="0">
                <a:solidFill>
                  <a:schemeClr val="bg1"/>
                </a:solidFill>
              </a:rPr>
              <a:t>შეხედეთ სურათებს და დააკავშირეთ ისინი სიტყვებთან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2536834"/>
            <a:ext cx="2129118" cy="373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racket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28487" y="2540559"/>
            <a:ext cx="2044402" cy="373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tennis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38857" y="2544052"/>
            <a:ext cx="2324577" cy="366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indoor sport</a:t>
            </a:r>
            <a:endParaRPr lang="en-US" sz="3200" dirty="0"/>
          </a:p>
        </p:txBody>
      </p:sp>
      <p:sp>
        <p:nvSpPr>
          <p:cNvPr id="17" name="Rectangle 16"/>
          <p:cNvSpPr/>
          <p:nvPr/>
        </p:nvSpPr>
        <p:spPr>
          <a:xfrm>
            <a:off x="8148918" y="2568388"/>
            <a:ext cx="2622176" cy="1035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board games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6847" y="3207440"/>
            <a:ext cx="2115671" cy="482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swimming</a:t>
            </a:r>
            <a:endParaRPr lang="en-US" sz="3600" dirty="0"/>
          </a:p>
        </p:txBody>
      </p:sp>
      <p:sp>
        <p:nvSpPr>
          <p:cNvPr id="23" name="Rectangle 22"/>
          <p:cNvSpPr/>
          <p:nvPr/>
        </p:nvSpPr>
        <p:spPr>
          <a:xfrm>
            <a:off x="3028487" y="3207440"/>
            <a:ext cx="2044402" cy="482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skiing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78876" y="3212910"/>
            <a:ext cx="2044402" cy="4766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pool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8882" y="6120970"/>
            <a:ext cx="2044402" cy="373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racket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470695" y="6186054"/>
            <a:ext cx="2195467" cy="373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swimming</a:t>
            </a:r>
            <a:endParaRPr lang="en-US" sz="36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910332"/>
            <a:ext cx="2495087" cy="2043731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653818" y="6117238"/>
            <a:ext cx="2324577" cy="366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indoor sport</a:t>
            </a:r>
            <a:endParaRPr lang="en-US" sz="3200" dirty="0"/>
          </a:p>
        </p:txBody>
      </p:sp>
      <p:pic>
        <p:nvPicPr>
          <p:cNvPr id="1026" name="Picture 2" descr="D:\Ani\New folder\Без назван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765" y="3910332"/>
            <a:ext cx="3082682" cy="204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Swim-safetly-in-the-sea-2.jpg"/>
          <p:cNvPicPr>
            <a:picLocks noChangeAspect="1"/>
          </p:cNvPicPr>
          <p:nvPr/>
        </p:nvPicPr>
        <p:blipFill>
          <a:blip r:embed="rId6" cstate="print"/>
          <a:srcRect l="20142" r="20710" b="3778"/>
          <a:stretch>
            <a:fillRect/>
          </a:stretch>
        </p:blipFill>
        <p:spPr>
          <a:xfrm>
            <a:off x="8394492" y="3901891"/>
            <a:ext cx="2454785" cy="210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73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90;p1">
            <a:extLst>
              <a:ext uri="{FF2B5EF4-FFF2-40B4-BE49-F238E27FC236}">
                <a16:creationId xmlns:a16="http://schemas.microsoft.com/office/drawing/2014/main" id="{34D290AD-D658-3F4C-AFC7-93B288429BA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43C2F6-4FAC-6048-AC72-CC36157AD08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BB08863-D639-1A4F-8B4A-BD2E07A9F35F}"/>
              </a:ext>
            </a:extLst>
          </p:cNvPr>
          <p:cNvSpPr/>
          <p:nvPr/>
        </p:nvSpPr>
        <p:spPr>
          <a:xfrm>
            <a:off x="5922620" y="639114"/>
            <a:ext cx="5306015" cy="875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087E04-4984-6F40-899F-CFE6D4A8EA89}"/>
              </a:ext>
            </a:extLst>
          </p:cNvPr>
          <p:cNvSpPr txBox="1"/>
          <p:nvPr/>
        </p:nvSpPr>
        <p:spPr>
          <a:xfrm>
            <a:off x="5928793" y="693034"/>
            <a:ext cx="565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Vocabulary - </a:t>
            </a:r>
            <a:r>
              <a:rPr lang="ka-GE" sz="4400" dirty="0">
                <a:solidFill>
                  <a:schemeClr val="bg1"/>
                </a:solidFill>
              </a:rPr>
              <a:t>ლექსიკა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8223" y="1707778"/>
            <a:ext cx="10650412" cy="84444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Look at the pictures and match them with the words</a:t>
            </a:r>
          </a:p>
          <a:p>
            <a:r>
              <a:rPr lang="ka-GE" sz="2400" dirty="0">
                <a:solidFill>
                  <a:schemeClr val="bg1"/>
                </a:solidFill>
              </a:rPr>
              <a:t>შეხედეთ სურათებს და დააკავშირეთ ისინი სიტყვებთან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8223" y="2619263"/>
            <a:ext cx="2044402" cy="373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tennis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803413" y="2619263"/>
            <a:ext cx="2044402" cy="373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pool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23327" y="2619263"/>
            <a:ext cx="2044402" cy="373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skiing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57247" y="2602679"/>
            <a:ext cx="3832412" cy="389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board games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5991" y="5894117"/>
            <a:ext cx="2044402" cy="373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pool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78925" y="5921011"/>
            <a:ext cx="2044402" cy="373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tennis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63986" y="5894117"/>
            <a:ext cx="2353343" cy="373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skiing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19" y="3523129"/>
            <a:ext cx="2111226" cy="2142027"/>
          </a:xfrm>
          <a:prstGeom prst="rect">
            <a:avLst/>
          </a:prstGeom>
        </p:spPr>
      </p:pic>
      <p:pic>
        <p:nvPicPr>
          <p:cNvPr id="28" name="Picture 27" descr="Tennis-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1601" y="3523129"/>
            <a:ext cx="2139696" cy="2162845"/>
          </a:xfrm>
          <a:prstGeom prst="rect">
            <a:avLst/>
          </a:prstGeom>
        </p:spPr>
      </p:pic>
      <p:pic>
        <p:nvPicPr>
          <p:cNvPr id="29" name="Picture 28" descr="board-gam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10282" y="3523129"/>
            <a:ext cx="2767450" cy="2070847"/>
          </a:xfrm>
          <a:prstGeom prst="rect">
            <a:avLst/>
          </a:prstGeom>
        </p:spPr>
      </p:pic>
      <p:pic>
        <p:nvPicPr>
          <p:cNvPr id="31" name="Picture 30" descr="c95303a53ebb6c2b0202c80678315b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63986" y="3523129"/>
            <a:ext cx="2454749" cy="2142027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8274317" y="5932711"/>
            <a:ext cx="2713473" cy="373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board games</a:t>
            </a:r>
          </a:p>
        </p:txBody>
      </p:sp>
    </p:spTree>
    <p:extLst>
      <p:ext uri="{BB962C8B-B14F-4D97-AF65-F5344CB8AC3E}">
        <p14:creationId xmlns:p14="http://schemas.microsoft.com/office/powerpoint/2010/main" val="72731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90;p1">
            <a:extLst>
              <a:ext uri="{FF2B5EF4-FFF2-40B4-BE49-F238E27FC236}">
                <a16:creationId xmlns:a16="http://schemas.microsoft.com/office/drawing/2014/main" id="{34D290AD-D658-3F4C-AFC7-93B288429BA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666210" y="542556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43C2F6-4FAC-6048-AC72-CC36157AD08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2963" y="542555"/>
            <a:ext cx="2376972" cy="96899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BB08863-D639-1A4F-8B4A-BD2E07A9F35F}"/>
              </a:ext>
            </a:extLst>
          </p:cNvPr>
          <p:cNvSpPr/>
          <p:nvPr/>
        </p:nvSpPr>
        <p:spPr>
          <a:xfrm>
            <a:off x="5909173" y="598773"/>
            <a:ext cx="5306015" cy="875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087E04-4984-6F40-899F-CFE6D4A8EA89}"/>
              </a:ext>
            </a:extLst>
          </p:cNvPr>
          <p:cNvSpPr txBox="1"/>
          <p:nvPr/>
        </p:nvSpPr>
        <p:spPr>
          <a:xfrm>
            <a:off x="6217027" y="657719"/>
            <a:ext cx="5650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</a:rPr>
              <a:t>Vocabulary - </a:t>
            </a:r>
            <a:r>
              <a:rPr lang="ka-GE" sz="4200" dirty="0">
                <a:solidFill>
                  <a:schemeClr val="bg1"/>
                </a:solidFill>
              </a:rPr>
              <a:t>ლექსიკა</a:t>
            </a:r>
            <a:endParaRPr lang="en-US" sz="4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822FD4-C076-456D-9784-00ED8C4DDFF6}"/>
              </a:ext>
            </a:extLst>
          </p:cNvPr>
          <p:cNvSpPr txBox="1"/>
          <p:nvPr/>
        </p:nvSpPr>
        <p:spPr>
          <a:xfrm>
            <a:off x="358589" y="3107480"/>
            <a:ext cx="96639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ka-GE" sz="28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6209" y="1567082"/>
            <a:ext cx="9155605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Guess the words</a:t>
            </a:r>
          </a:p>
          <a:p>
            <a:r>
              <a:rPr lang="ka-GE" sz="2400" dirty="0">
                <a:solidFill>
                  <a:schemeClr val="bg1"/>
                </a:solidFill>
              </a:rPr>
              <a:t>გამოიცანით სიტყვები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472498"/>
              </p:ext>
            </p:extLst>
          </p:nvPr>
        </p:nvGraphicFramePr>
        <p:xfrm>
          <a:off x="658906" y="2444658"/>
          <a:ext cx="10811435" cy="357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9080">
                  <a:extLst>
                    <a:ext uri="{9D8B030D-6E8A-4147-A177-3AD203B41FA5}">
                      <a16:colId xmlns:a16="http://schemas.microsoft.com/office/drawing/2014/main" val="174199647"/>
                    </a:ext>
                  </a:extLst>
                </a:gridCol>
                <a:gridCol w="2782355">
                  <a:extLst>
                    <a:ext uri="{9D8B030D-6E8A-4147-A177-3AD203B41FA5}">
                      <a16:colId xmlns:a16="http://schemas.microsoft.com/office/drawing/2014/main" val="1138424578"/>
                    </a:ext>
                  </a:extLst>
                </a:gridCol>
              </a:tblGrid>
              <a:tr h="654404">
                <a:tc>
                  <a:txBody>
                    <a:bodyPr/>
                    <a:lstStyle/>
                    <a:p>
                      <a:r>
                        <a:rPr lang="en-US" sz="2400" b="0" dirty="0"/>
                        <a:t>Different games played on boards.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/>
                        <a:t>board games</a:t>
                      </a:r>
                      <a:endParaRPr lang="ka-GE" sz="3200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198367"/>
                  </a:ext>
                </a:extLst>
              </a:tr>
              <a:tr h="84137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Types 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of sports that are played in the building.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bg1"/>
                          </a:solidFill>
                        </a:rPr>
                        <a:t>indoor sports</a:t>
                      </a:r>
                      <a:endParaRPr lang="en-US" sz="3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982759"/>
                  </a:ext>
                </a:extLst>
              </a:tr>
              <a:tr h="84137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An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</a:rPr>
                        <a:t> object for hitting a  ball in different sports, for example</a:t>
                      </a:r>
                      <a:r>
                        <a:rPr lang="ka-GE" sz="2400" baseline="0" dirty="0">
                          <a:solidFill>
                            <a:schemeClr val="bg1"/>
                          </a:solidFill>
                        </a:rPr>
                        <a:t>,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</a:rPr>
                        <a:t> in tennis.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bg1"/>
                          </a:solidFill>
                        </a:rPr>
                        <a:t>racket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524061"/>
                  </a:ext>
                </a:extLst>
              </a:tr>
              <a:tr h="65440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Area of water where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</a:rPr>
                        <a:t> you can enjoy swimming.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bg1"/>
                          </a:solidFill>
                        </a:rPr>
                        <a:t>pool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547527"/>
                  </a:ext>
                </a:extLst>
              </a:tr>
              <a:tr h="56296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A kind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of winter sport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.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solidFill>
                            <a:schemeClr val="bg1"/>
                          </a:solidFill>
                        </a:rPr>
                        <a:t>skiing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396409"/>
                  </a:ext>
                </a:extLst>
              </a:tr>
            </a:tbl>
          </a:graphicData>
        </a:graphic>
      </p:graphicFrame>
      <p:sp>
        <p:nvSpPr>
          <p:cNvPr id="26" name="Rectangle 25"/>
          <p:cNvSpPr/>
          <p:nvPr/>
        </p:nvSpPr>
        <p:spPr>
          <a:xfrm>
            <a:off x="8718457" y="2437078"/>
            <a:ext cx="2726985" cy="631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8710349" y="3146661"/>
            <a:ext cx="2743200" cy="731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8702242" y="3967930"/>
            <a:ext cx="2743200" cy="753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8713551" y="4784627"/>
            <a:ext cx="2731891" cy="6001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8707896" y="5444082"/>
            <a:ext cx="2731891" cy="555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1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  <p:bldP spid="3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90;p1">
            <a:extLst>
              <a:ext uri="{FF2B5EF4-FFF2-40B4-BE49-F238E27FC236}">
                <a16:creationId xmlns:a16="http://schemas.microsoft.com/office/drawing/2014/main" id="{471394A8-DA01-6847-ACEE-4D87DD79A2C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A38726-37B1-A348-9046-60DDAFD6A15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29E5058-1D25-634A-9D74-D2AC06895C12}"/>
              </a:ext>
            </a:extLst>
          </p:cNvPr>
          <p:cNvSpPr/>
          <p:nvPr/>
        </p:nvSpPr>
        <p:spPr>
          <a:xfrm>
            <a:off x="5865926" y="561380"/>
            <a:ext cx="515111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F9EF1D-AAF6-FF4E-9877-A61259DD1707}"/>
              </a:ext>
            </a:extLst>
          </p:cNvPr>
          <p:cNvSpPr txBox="1"/>
          <p:nvPr/>
        </p:nvSpPr>
        <p:spPr>
          <a:xfrm>
            <a:off x="5914594" y="483927"/>
            <a:ext cx="505378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dirty="0">
                <a:solidFill>
                  <a:schemeClr val="bg1"/>
                </a:solidFill>
              </a:rPr>
              <a:t>Reading Comprehension</a:t>
            </a:r>
          </a:p>
          <a:p>
            <a:pPr algn="ctr"/>
            <a:r>
              <a:rPr lang="ka-GE" sz="3100" dirty="0">
                <a:solidFill>
                  <a:schemeClr val="bg1"/>
                </a:solidFill>
              </a:rPr>
              <a:t>წაკითხულის გააზრება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15" name="Content Placeholder 7"/>
          <p:cNvSpPr>
            <a:spLocks noGrp="1"/>
          </p:cNvSpPr>
          <p:nvPr>
            <p:ph idx="1"/>
          </p:nvPr>
        </p:nvSpPr>
        <p:spPr>
          <a:xfrm>
            <a:off x="1216660" y="1732749"/>
            <a:ext cx="10137139" cy="42727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8" name="Picture 7" descr="sport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6683" y="2070847"/>
            <a:ext cx="6492240" cy="422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5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90;p1">
            <a:extLst>
              <a:ext uri="{FF2B5EF4-FFF2-40B4-BE49-F238E27FC236}">
                <a16:creationId xmlns:a16="http://schemas.microsoft.com/office/drawing/2014/main" id="{32D4414C-1476-644F-AC66-705A50F440B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7FA5E38-8AD3-7545-BBFB-B71F43FBE8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A35B7DE-D60E-2C49-B6E7-10AF42F7BD26}"/>
              </a:ext>
            </a:extLst>
          </p:cNvPr>
          <p:cNvSpPr/>
          <p:nvPr/>
        </p:nvSpPr>
        <p:spPr>
          <a:xfrm>
            <a:off x="5865926" y="561380"/>
            <a:ext cx="515111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B8DAAA-9689-1941-A57D-3610C748C926}"/>
              </a:ext>
            </a:extLst>
          </p:cNvPr>
          <p:cNvSpPr txBox="1"/>
          <p:nvPr/>
        </p:nvSpPr>
        <p:spPr>
          <a:xfrm>
            <a:off x="6077810" y="480082"/>
            <a:ext cx="477844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dirty="0">
                <a:solidFill>
                  <a:schemeClr val="bg1"/>
                </a:solidFill>
              </a:rPr>
              <a:t>Reading Comprehension</a:t>
            </a:r>
          </a:p>
          <a:p>
            <a:pPr algn="ctr"/>
            <a:r>
              <a:rPr lang="ka-GE" sz="3100" dirty="0">
                <a:solidFill>
                  <a:schemeClr val="bg1"/>
                </a:solidFill>
              </a:rPr>
              <a:t>წაკითხულის გააზრება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F1DB82-D714-5441-AE52-BC582208ABB0}"/>
              </a:ext>
            </a:extLst>
          </p:cNvPr>
          <p:cNvSpPr txBox="1"/>
          <p:nvPr/>
        </p:nvSpPr>
        <p:spPr>
          <a:xfrm>
            <a:off x="2593957" y="1651819"/>
            <a:ext cx="353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A03E52-0F27-A848-B4D8-03CA64CF8388}"/>
              </a:ext>
            </a:extLst>
          </p:cNvPr>
          <p:cNvSpPr/>
          <p:nvPr/>
        </p:nvSpPr>
        <p:spPr>
          <a:xfrm>
            <a:off x="753035" y="1801906"/>
            <a:ext cx="10290065" cy="4840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BD209A-8A85-324A-801A-499C3A6F33C2}"/>
              </a:ext>
            </a:extLst>
          </p:cNvPr>
          <p:cNvSpPr txBox="1"/>
          <p:nvPr/>
        </p:nvSpPr>
        <p:spPr>
          <a:xfrm>
            <a:off x="5919019" y="1556139"/>
            <a:ext cx="353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Content Placeholder 7"/>
          <p:cNvSpPr>
            <a:spLocks noGrp="1"/>
          </p:cNvSpPr>
          <p:nvPr>
            <p:ph idx="1"/>
          </p:nvPr>
        </p:nvSpPr>
        <p:spPr>
          <a:xfrm>
            <a:off x="685801" y="1815353"/>
            <a:ext cx="10313893" cy="4814047"/>
          </a:xfrm>
        </p:spPr>
        <p:txBody>
          <a:bodyPr>
            <a:normAutofit fontScale="40000" lnSpcReduction="20000"/>
          </a:bodyPr>
          <a:lstStyle/>
          <a:p>
            <a:pPr marL="0" indent="0" algn="ctr" fontAlgn="base">
              <a:buNone/>
            </a:pPr>
            <a:r>
              <a:rPr lang="en-US" b="1" dirty="0"/>
              <a:t> </a:t>
            </a:r>
            <a:r>
              <a:rPr lang="en-US" sz="4800" dirty="0">
                <a:solidFill>
                  <a:schemeClr val="bg1"/>
                </a:solidFill>
              </a:rPr>
              <a:t>Sport Activities</a:t>
            </a:r>
          </a:p>
          <a:p>
            <a:pPr marL="0" indent="0" algn="ctr" fontAlgn="base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4800" dirty="0">
                <a:solidFill>
                  <a:schemeClr val="bg1"/>
                </a:solidFill>
              </a:rPr>
              <a:t>Zach: What’s your </a:t>
            </a:r>
            <a:r>
              <a:rPr lang="en-US" sz="4800" dirty="0" err="1" smtClean="0">
                <a:solidFill>
                  <a:schemeClr val="bg1"/>
                </a:solidFill>
              </a:rPr>
              <a:t>favourite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smtClean="0">
                <a:solidFill>
                  <a:schemeClr val="bg1"/>
                </a:solidFill>
              </a:rPr>
              <a:t>sport </a:t>
            </a:r>
            <a:r>
              <a:rPr lang="en-US" sz="4800" dirty="0">
                <a:solidFill>
                  <a:schemeClr val="bg1"/>
                </a:solidFill>
              </a:rPr>
              <a:t>activity?</a:t>
            </a:r>
          </a:p>
          <a:p>
            <a:pPr>
              <a:buNone/>
            </a:pPr>
            <a:r>
              <a:rPr lang="en-US" sz="4800" dirty="0">
                <a:solidFill>
                  <a:schemeClr val="bg1"/>
                </a:solidFill>
              </a:rPr>
              <a:t>Lika:   Oh, good question. I really like tennis.</a:t>
            </a:r>
          </a:p>
          <a:p>
            <a:pPr>
              <a:buNone/>
            </a:pPr>
            <a:r>
              <a:rPr lang="en-US" sz="4800" dirty="0">
                <a:solidFill>
                  <a:schemeClr val="bg1"/>
                </a:solidFill>
              </a:rPr>
              <a:t>Zach: Wow, how </a:t>
            </a:r>
            <a:r>
              <a:rPr lang="en-US" sz="4800" dirty="0" smtClean="0">
                <a:solidFill>
                  <a:schemeClr val="bg1"/>
                </a:solidFill>
              </a:rPr>
              <a:t>well do you play tennis?</a:t>
            </a:r>
            <a:endParaRPr lang="en-US" sz="48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4800" dirty="0">
                <a:solidFill>
                  <a:schemeClr val="bg1"/>
                </a:solidFill>
              </a:rPr>
              <a:t>Lika:   </a:t>
            </a:r>
            <a:r>
              <a:rPr lang="en-US" sz="4800" dirty="0" smtClean="0">
                <a:solidFill>
                  <a:schemeClr val="bg1"/>
                </a:solidFill>
              </a:rPr>
              <a:t>My </a:t>
            </a:r>
            <a:r>
              <a:rPr lang="en-US" sz="4800" dirty="0">
                <a:solidFill>
                  <a:schemeClr val="bg1"/>
                </a:solidFill>
              </a:rPr>
              <a:t>trainer </a:t>
            </a:r>
            <a:r>
              <a:rPr lang="en-US" sz="4800" dirty="0" smtClean="0">
                <a:solidFill>
                  <a:schemeClr val="bg1"/>
                </a:solidFill>
              </a:rPr>
              <a:t>says I </a:t>
            </a:r>
            <a:r>
              <a:rPr lang="en-US" sz="4800" dirty="0" smtClean="0">
                <a:solidFill>
                  <a:schemeClr val="bg1"/>
                </a:solidFill>
              </a:rPr>
              <a:t>play </a:t>
            </a:r>
            <a:r>
              <a:rPr lang="en-US" sz="4800" dirty="0">
                <a:solidFill>
                  <a:schemeClr val="bg1"/>
                </a:solidFill>
              </a:rPr>
              <a:t>it well </a:t>
            </a:r>
            <a:r>
              <a:rPr lang="en-US" sz="4800" dirty="0" smtClean="0">
                <a:solidFill>
                  <a:schemeClr val="bg1"/>
                </a:solidFill>
              </a:rPr>
              <a:t>and I </a:t>
            </a:r>
            <a:r>
              <a:rPr lang="en-US" sz="4800" dirty="0">
                <a:solidFill>
                  <a:schemeClr val="bg1"/>
                </a:solidFill>
              </a:rPr>
              <a:t>am very talented. I want to go practice now, </a:t>
            </a:r>
            <a:r>
              <a:rPr lang="en-US" sz="4800" dirty="0" smtClean="0">
                <a:solidFill>
                  <a:schemeClr val="bg1"/>
                </a:solidFill>
              </a:rPr>
              <a:t>but it’s raining</a:t>
            </a:r>
          </a:p>
          <a:p>
            <a:pPr>
              <a:buNone/>
            </a:pP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smtClean="0">
                <a:solidFill>
                  <a:schemeClr val="bg1"/>
                </a:solidFill>
              </a:rPr>
              <a:t>           </a:t>
            </a:r>
            <a:r>
              <a:rPr lang="en-US" sz="4800" dirty="0">
                <a:solidFill>
                  <a:schemeClr val="bg1"/>
                </a:solidFill>
              </a:rPr>
              <a:t>outside. </a:t>
            </a:r>
            <a:r>
              <a:rPr lang="en-US" sz="4800" dirty="0" smtClean="0">
                <a:solidFill>
                  <a:schemeClr val="bg1"/>
                </a:solidFill>
              </a:rPr>
              <a:t>        </a:t>
            </a:r>
          </a:p>
          <a:p>
            <a:pPr>
              <a:buNone/>
            </a:pPr>
            <a:r>
              <a:rPr lang="en-US" sz="4800" dirty="0" smtClean="0">
                <a:solidFill>
                  <a:schemeClr val="bg1"/>
                </a:solidFill>
              </a:rPr>
              <a:t>Zach</a:t>
            </a:r>
            <a:r>
              <a:rPr lang="en-US" sz="4800" dirty="0">
                <a:solidFill>
                  <a:schemeClr val="bg1"/>
                </a:solidFill>
              </a:rPr>
              <a:t>: Yes, you </a:t>
            </a:r>
            <a:r>
              <a:rPr lang="en-US" sz="4800" dirty="0" smtClean="0">
                <a:solidFill>
                  <a:schemeClr val="bg1"/>
                </a:solidFill>
              </a:rPr>
              <a:t>won’t be </a:t>
            </a:r>
            <a:r>
              <a:rPr lang="en-US" sz="4800" dirty="0">
                <a:solidFill>
                  <a:schemeClr val="bg1"/>
                </a:solidFill>
              </a:rPr>
              <a:t>able to play in such terrible rain. But I‘m able to do my </a:t>
            </a:r>
            <a:r>
              <a:rPr lang="en-US" sz="4800" dirty="0" err="1" smtClean="0">
                <a:solidFill>
                  <a:schemeClr val="bg1"/>
                </a:solidFill>
              </a:rPr>
              <a:t>favourite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>
                <a:solidFill>
                  <a:schemeClr val="bg1"/>
                </a:solidFill>
              </a:rPr>
              <a:t>sport activity </a:t>
            </a:r>
          </a:p>
          <a:p>
            <a:pPr>
              <a:buNone/>
            </a:pPr>
            <a:r>
              <a:rPr lang="en-US" sz="4800" dirty="0">
                <a:solidFill>
                  <a:schemeClr val="bg1"/>
                </a:solidFill>
              </a:rPr>
              <a:t>           in both sunny and  rainy weather. </a:t>
            </a:r>
          </a:p>
          <a:p>
            <a:pPr>
              <a:buNone/>
            </a:pPr>
            <a:r>
              <a:rPr lang="en-US" sz="4800" dirty="0" err="1">
                <a:solidFill>
                  <a:schemeClr val="bg1"/>
                </a:solidFill>
              </a:rPr>
              <a:t>Lika</a:t>
            </a:r>
            <a:r>
              <a:rPr lang="en-US" sz="4800" dirty="0">
                <a:solidFill>
                  <a:schemeClr val="bg1"/>
                </a:solidFill>
              </a:rPr>
              <a:t>:  Really? What kind of </a:t>
            </a:r>
            <a:r>
              <a:rPr lang="en-US" sz="4800" dirty="0" smtClean="0">
                <a:solidFill>
                  <a:schemeClr val="bg1"/>
                </a:solidFill>
              </a:rPr>
              <a:t>sport activity </a:t>
            </a:r>
            <a:r>
              <a:rPr lang="en-US" sz="4800" dirty="0">
                <a:solidFill>
                  <a:schemeClr val="bg1"/>
                </a:solidFill>
              </a:rPr>
              <a:t>can be played in both rainy and sunny weather?</a:t>
            </a:r>
          </a:p>
          <a:p>
            <a:pPr>
              <a:buNone/>
            </a:pPr>
            <a:r>
              <a:rPr lang="en-US" sz="4800" dirty="0">
                <a:solidFill>
                  <a:schemeClr val="bg1"/>
                </a:solidFill>
              </a:rPr>
              <a:t>Zach: You’ll never guess! It’s swimming. I go to the indoor swimming pool in the evenings.  I want to be </a:t>
            </a:r>
          </a:p>
          <a:p>
            <a:pPr>
              <a:buNone/>
            </a:pPr>
            <a:r>
              <a:rPr lang="en-US" sz="4800" dirty="0">
                <a:solidFill>
                  <a:schemeClr val="bg1"/>
                </a:solidFill>
              </a:rPr>
              <a:t>	      a professional swimmer one day. </a:t>
            </a:r>
          </a:p>
          <a:p>
            <a:pPr>
              <a:buNone/>
            </a:pPr>
            <a:r>
              <a:rPr lang="en-US" sz="4800" dirty="0">
                <a:solidFill>
                  <a:schemeClr val="bg1"/>
                </a:solidFill>
              </a:rPr>
              <a:t>Lika:  That sounds great. We are lucky that there are so many great sport activities to choose from.</a:t>
            </a:r>
          </a:p>
        </p:txBody>
      </p:sp>
    </p:spTree>
    <p:extLst>
      <p:ext uri="{BB962C8B-B14F-4D97-AF65-F5344CB8AC3E}">
        <p14:creationId xmlns:p14="http://schemas.microsoft.com/office/powerpoint/2010/main" val="361373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90;p1">
            <a:extLst>
              <a:ext uri="{FF2B5EF4-FFF2-40B4-BE49-F238E27FC236}">
                <a16:creationId xmlns:a16="http://schemas.microsoft.com/office/drawing/2014/main" id="{32D4414C-1476-644F-AC66-705A50F440B9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7FA5E38-8AD3-7545-BBFB-B71F43FBE81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A35B7DE-D60E-2C49-B6E7-10AF42F7BD26}"/>
              </a:ext>
            </a:extLst>
          </p:cNvPr>
          <p:cNvSpPr/>
          <p:nvPr/>
        </p:nvSpPr>
        <p:spPr>
          <a:xfrm>
            <a:off x="6372666" y="523397"/>
            <a:ext cx="515111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B8DAAA-9689-1941-A57D-3610C748C926}"/>
              </a:ext>
            </a:extLst>
          </p:cNvPr>
          <p:cNvSpPr txBox="1"/>
          <p:nvPr/>
        </p:nvSpPr>
        <p:spPr>
          <a:xfrm>
            <a:off x="6470004" y="484671"/>
            <a:ext cx="505378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dirty="0">
                <a:solidFill>
                  <a:schemeClr val="bg1"/>
                </a:solidFill>
              </a:rPr>
              <a:t>Reading Comprehension</a:t>
            </a:r>
          </a:p>
          <a:p>
            <a:pPr algn="ctr"/>
            <a:r>
              <a:rPr lang="ka-GE" sz="3100" dirty="0">
                <a:solidFill>
                  <a:schemeClr val="bg1"/>
                </a:solidFill>
              </a:rPr>
              <a:t>წაკითხულის გააზრება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F1DB82-D714-5441-AE52-BC582208ABB0}"/>
              </a:ext>
            </a:extLst>
          </p:cNvPr>
          <p:cNvSpPr txBox="1"/>
          <p:nvPr/>
        </p:nvSpPr>
        <p:spPr>
          <a:xfrm>
            <a:off x="2593957" y="1651819"/>
            <a:ext cx="353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BD209A-8A85-324A-801A-499C3A6F33C2}"/>
              </a:ext>
            </a:extLst>
          </p:cNvPr>
          <p:cNvSpPr txBox="1"/>
          <p:nvPr/>
        </p:nvSpPr>
        <p:spPr>
          <a:xfrm>
            <a:off x="5919019" y="1556139"/>
            <a:ext cx="353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Content Placeholder 7"/>
          <p:cNvSpPr>
            <a:spLocks noGrp="1"/>
          </p:cNvSpPr>
          <p:nvPr>
            <p:ph idx="1"/>
          </p:nvPr>
        </p:nvSpPr>
        <p:spPr>
          <a:xfrm>
            <a:off x="1216658" y="2061028"/>
            <a:ext cx="9939021" cy="40614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sz="3600" dirty="0"/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900414" y="1872380"/>
            <a:ext cx="10137139" cy="45553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lvl="0" indent="-514350" fontAlgn="base">
              <a:buFont typeface="+mj-lt"/>
              <a:buAutoNum type="arabicPeriod"/>
            </a:pPr>
            <a:endParaRPr lang="en-US" sz="3200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    </a:t>
            </a:r>
            <a:endParaRPr lang="en-US" sz="3200" dirty="0">
              <a:solidFill>
                <a:srgbClr val="002060"/>
              </a:solidFill>
            </a:endParaRPr>
          </a:p>
          <a:p>
            <a:pPr marL="514350" indent="-514350">
              <a:buNone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741988" y="1605993"/>
            <a:ext cx="7523063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Choose the correct answer</a:t>
            </a:r>
          </a:p>
          <a:p>
            <a:r>
              <a:rPr lang="ka-GE" sz="2800" dirty="0" smtClean="0">
                <a:solidFill>
                  <a:schemeClr val="bg1"/>
                </a:solidFill>
              </a:rPr>
              <a:t>აირჩიეთ </a:t>
            </a:r>
            <a:r>
              <a:rPr lang="ka-GE" sz="2800" dirty="0">
                <a:solidFill>
                  <a:schemeClr val="bg1"/>
                </a:solidFill>
              </a:rPr>
              <a:t>სწორი პასუხი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55436" y="2622176"/>
            <a:ext cx="10069446" cy="3953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1. </a:t>
            </a:r>
            <a:r>
              <a:rPr lang="en-US" sz="2400" dirty="0" err="1"/>
              <a:t>Lika’s</a:t>
            </a:r>
            <a:r>
              <a:rPr lang="en-US" sz="2400" dirty="0"/>
              <a:t> favourite hobby is  ...</a:t>
            </a:r>
          </a:p>
          <a:p>
            <a:r>
              <a:rPr lang="en-US" sz="2400" dirty="0"/>
              <a:t>       a. skiing         b. swimming       c. playing tennis</a:t>
            </a:r>
          </a:p>
          <a:p>
            <a:r>
              <a:rPr lang="en-US" sz="2400" dirty="0"/>
              <a:t>2. Lika </a:t>
            </a:r>
            <a:r>
              <a:rPr lang="en-US" sz="2400" dirty="0" smtClean="0"/>
              <a:t>isn’t able to play tennis now because of …</a:t>
            </a:r>
            <a:endParaRPr lang="en-US" sz="2400" dirty="0"/>
          </a:p>
          <a:p>
            <a:r>
              <a:rPr lang="en-US" sz="2400" dirty="0"/>
              <a:t>       a. </a:t>
            </a:r>
            <a:r>
              <a:rPr lang="en-US" sz="2400" dirty="0" smtClean="0"/>
              <a:t> rain         </a:t>
            </a:r>
            <a:r>
              <a:rPr lang="en-US" sz="2400" dirty="0"/>
              <a:t>b. </a:t>
            </a:r>
            <a:r>
              <a:rPr lang="en-US" sz="2400" dirty="0" smtClean="0"/>
              <a:t>wind        </a:t>
            </a:r>
            <a:r>
              <a:rPr lang="en-US" sz="2400" dirty="0"/>
              <a:t>c. </a:t>
            </a:r>
            <a:r>
              <a:rPr lang="en-US" sz="2400" dirty="0" smtClean="0"/>
              <a:t>fog </a:t>
            </a:r>
            <a:endParaRPr lang="en-US" sz="2400" dirty="0"/>
          </a:p>
          <a:p>
            <a:r>
              <a:rPr lang="en-US" sz="2400" dirty="0"/>
              <a:t>3. </a:t>
            </a:r>
            <a:r>
              <a:rPr lang="en-US" sz="2400" dirty="0" smtClean="0"/>
              <a:t>Zach can …  in both rainy and sunny weather.</a:t>
            </a:r>
            <a:endParaRPr lang="en-US" sz="2400" dirty="0"/>
          </a:p>
          <a:p>
            <a:r>
              <a:rPr lang="en-US" sz="2400" dirty="0"/>
              <a:t>       a. </a:t>
            </a:r>
            <a:r>
              <a:rPr lang="en-US" sz="2400" dirty="0" smtClean="0"/>
              <a:t>play football      </a:t>
            </a:r>
            <a:r>
              <a:rPr lang="en-US" sz="2400" dirty="0"/>
              <a:t>b. </a:t>
            </a:r>
            <a:r>
              <a:rPr lang="en-US" sz="2400" dirty="0" smtClean="0"/>
              <a:t>swim        </a:t>
            </a:r>
            <a:r>
              <a:rPr lang="en-US" sz="2400" dirty="0"/>
              <a:t>c. </a:t>
            </a:r>
            <a:r>
              <a:rPr lang="en-US" sz="2400" dirty="0" smtClean="0"/>
              <a:t>ski</a:t>
            </a:r>
            <a:endParaRPr lang="en-US" sz="2400" dirty="0"/>
          </a:p>
          <a:p>
            <a:r>
              <a:rPr lang="en-US" sz="2400" dirty="0"/>
              <a:t>4. Zach wants to be a professional … .</a:t>
            </a:r>
          </a:p>
          <a:p>
            <a:r>
              <a:rPr lang="en-US" sz="2400" dirty="0"/>
              <a:t>       a. footballer     b. skier      c. swimmer</a:t>
            </a:r>
          </a:p>
          <a:p>
            <a:endParaRPr lang="en-US" sz="2400" dirty="0"/>
          </a:p>
        </p:txBody>
      </p:sp>
      <p:sp>
        <p:nvSpPr>
          <p:cNvPr id="25" name="Oval 24"/>
          <p:cNvSpPr/>
          <p:nvPr/>
        </p:nvSpPr>
        <p:spPr>
          <a:xfrm>
            <a:off x="4622704" y="3353976"/>
            <a:ext cx="578222" cy="3496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c.</a:t>
            </a:r>
          </a:p>
        </p:txBody>
      </p:sp>
      <p:sp>
        <p:nvSpPr>
          <p:cNvPr id="26" name="Oval 25"/>
          <p:cNvSpPr/>
          <p:nvPr/>
        </p:nvSpPr>
        <p:spPr>
          <a:xfrm>
            <a:off x="1042994" y="4105615"/>
            <a:ext cx="578222" cy="3496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a.</a:t>
            </a:r>
          </a:p>
        </p:txBody>
      </p:sp>
      <p:sp>
        <p:nvSpPr>
          <p:cNvPr id="27" name="Oval 26"/>
          <p:cNvSpPr/>
          <p:nvPr/>
        </p:nvSpPr>
        <p:spPr>
          <a:xfrm>
            <a:off x="3230235" y="4813826"/>
            <a:ext cx="578222" cy="3496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b.</a:t>
            </a:r>
          </a:p>
        </p:txBody>
      </p:sp>
      <p:sp>
        <p:nvSpPr>
          <p:cNvPr id="28" name="Oval 27"/>
          <p:cNvSpPr/>
          <p:nvPr/>
        </p:nvSpPr>
        <p:spPr>
          <a:xfrm>
            <a:off x="4131188" y="5587877"/>
            <a:ext cx="578222" cy="3496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c.</a:t>
            </a:r>
          </a:p>
        </p:txBody>
      </p:sp>
    </p:spTree>
    <p:extLst>
      <p:ext uri="{BB962C8B-B14F-4D97-AF65-F5344CB8AC3E}">
        <p14:creationId xmlns:p14="http://schemas.microsoft.com/office/powerpoint/2010/main" val="2588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90;p1">
            <a:extLst>
              <a:ext uri="{FF2B5EF4-FFF2-40B4-BE49-F238E27FC236}">
                <a16:creationId xmlns:a16="http://schemas.microsoft.com/office/drawing/2014/main" id="{32D4414C-1476-644F-AC66-705A50F440B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7FA5E38-8AD3-7545-BBFB-B71F43FBE8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A35B7DE-D60E-2C49-B6E7-10AF42F7BD26}"/>
              </a:ext>
            </a:extLst>
          </p:cNvPr>
          <p:cNvSpPr/>
          <p:nvPr/>
        </p:nvSpPr>
        <p:spPr>
          <a:xfrm>
            <a:off x="6372666" y="561379"/>
            <a:ext cx="515111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B8DAAA-9689-1941-A57D-3610C748C926}"/>
              </a:ext>
            </a:extLst>
          </p:cNvPr>
          <p:cNvSpPr txBox="1"/>
          <p:nvPr/>
        </p:nvSpPr>
        <p:spPr>
          <a:xfrm>
            <a:off x="6470004" y="516149"/>
            <a:ext cx="505378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dirty="0">
                <a:solidFill>
                  <a:schemeClr val="bg1"/>
                </a:solidFill>
              </a:rPr>
              <a:t>Reading Comprehension</a:t>
            </a:r>
          </a:p>
          <a:p>
            <a:pPr algn="ctr"/>
            <a:r>
              <a:rPr lang="ka-GE" sz="3100" dirty="0">
                <a:solidFill>
                  <a:schemeClr val="bg1"/>
                </a:solidFill>
              </a:rPr>
              <a:t>წაკითხულის გააზრება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F1DB82-D714-5441-AE52-BC582208ABB0}"/>
              </a:ext>
            </a:extLst>
          </p:cNvPr>
          <p:cNvSpPr txBox="1"/>
          <p:nvPr/>
        </p:nvSpPr>
        <p:spPr>
          <a:xfrm>
            <a:off x="2593957" y="1651819"/>
            <a:ext cx="353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BD209A-8A85-324A-801A-499C3A6F33C2}"/>
              </a:ext>
            </a:extLst>
          </p:cNvPr>
          <p:cNvSpPr txBox="1"/>
          <p:nvPr/>
        </p:nvSpPr>
        <p:spPr>
          <a:xfrm>
            <a:off x="5919019" y="1556139"/>
            <a:ext cx="353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Content Placeholder 7"/>
          <p:cNvSpPr>
            <a:spLocks noGrp="1"/>
          </p:cNvSpPr>
          <p:nvPr>
            <p:ph idx="1"/>
          </p:nvPr>
        </p:nvSpPr>
        <p:spPr>
          <a:xfrm>
            <a:off x="1216658" y="2061028"/>
            <a:ext cx="9939021" cy="40614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sz="3600" dirty="0"/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900414" y="1872380"/>
            <a:ext cx="10137139" cy="41397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>
              <a:solidFill>
                <a:srgbClr val="00206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820447" y="1733596"/>
            <a:ext cx="10196597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Answer the </a:t>
            </a:r>
            <a:r>
              <a:rPr lang="en-US" sz="2800" dirty="0" smtClean="0">
                <a:solidFill>
                  <a:schemeClr val="bg1"/>
                </a:solidFill>
              </a:rPr>
              <a:t>questions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ka-GE" sz="2800" dirty="0">
                <a:solidFill>
                  <a:schemeClr val="bg1"/>
                </a:solidFill>
              </a:rPr>
              <a:t>უპასუხეთ კითხვებს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0271" y="2743200"/>
            <a:ext cx="10219764" cy="36009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1. Can Lika play tennis well?</a:t>
            </a:r>
          </a:p>
          <a:p>
            <a:r>
              <a:rPr lang="en-US" sz="2000" dirty="0">
                <a:solidFill>
                  <a:schemeClr val="bg1"/>
                </a:solidFill>
              </a:rPr>
              <a:t>     Yes, Lika can play tennis well.</a:t>
            </a:r>
          </a:p>
          <a:p>
            <a:endParaRPr lang="en-US" sz="2000" i="1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2. Why isn’t she able to play tennis </a:t>
            </a:r>
            <a:r>
              <a:rPr lang="en-US" sz="2000" dirty="0" smtClean="0">
                <a:solidFill>
                  <a:schemeClr val="bg1"/>
                </a:solidFill>
              </a:rPr>
              <a:t>now</a:t>
            </a:r>
            <a:r>
              <a:rPr lang="en-US" sz="2000" dirty="0">
                <a:solidFill>
                  <a:schemeClr val="bg1"/>
                </a:solidFill>
              </a:rPr>
              <a:t>?</a:t>
            </a:r>
          </a:p>
          <a:p>
            <a:r>
              <a:rPr lang="en-US" sz="2000" dirty="0">
                <a:solidFill>
                  <a:schemeClr val="bg1"/>
                </a:solidFill>
              </a:rPr>
              <a:t>    She isn’t able to play tennis </a:t>
            </a:r>
            <a:r>
              <a:rPr lang="en-US" sz="2000" dirty="0" smtClean="0">
                <a:solidFill>
                  <a:schemeClr val="bg1"/>
                </a:solidFill>
              </a:rPr>
              <a:t>now </a:t>
            </a:r>
            <a:r>
              <a:rPr lang="en-US" sz="2000" dirty="0">
                <a:solidFill>
                  <a:schemeClr val="bg1"/>
                </a:solidFill>
              </a:rPr>
              <a:t>because it’s raining.</a:t>
            </a:r>
          </a:p>
          <a:p>
            <a:endParaRPr lang="en-US" sz="2000" i="1" dirty="0">
              <a:solidFill>
                <a:schemeClr val="bg1"/>
              </a:solidFill>
            </a:endParaRPr>
          </a:p>
          <a:p>
            <a:endParaRPr lang="en-US" sz="2000" i="1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3</a:t>
            </a:r>
            <a:r>
              <a:rPr lang="en-US" sz="2000" i="1" dirty="0">
                <a:solidFill>
                  <a:schemeClr val="bg1"/>
                </a:solidFill>
              </a:rPr>
              <a:t>. </a:t>
            </a:r>
            <a:r>
              <a:rPr lang="en-US" sz="2000" dirty="0">
                <a:solidFill>
                  <a:schemeClr val="bg1"/>
                </a:solidFill>
              </a:rPr>
              <a:t>Why is Zach able to do his favourite sport activity in rainy weather?</a:t>
            </a:r>
          </a:p>
          <a:p>
            <a:r>
              <a:rPr lang="en-US" sz="2000" dirty="0">
                <a:solidFill>
                  <a:schemeClr val="bg1"/>
                </a:solidFill>
              </a:rPr>
              <a:t>     Because he </a:t>
            </a:r>
            <a:r>
              <a:rPr lang="en-US" sz="2000" dirty="0" smtClean="0">
                <a:solidFill>
                  <a:schemeClr val="bg1"/>
                </a:solidFill>
              </a:rPr>
              <a:t>can go </a:t>
            </a:r>
            <a:r>
              <a:rPr lang="en-US" sz="2000" dirty="0">
                <a:solidFill>
                  <a:schemeClr val="bg1"/>
                </a:solidFill>
              </a:rPr>
              <a:t>to the </a:t>
            </a:r>
            <a:r>
              <a:rPr lang="en-US" sz="2000" dirty="0" smtClean="0">
                <a:solidFill>
                  <a:schemeClr val="bg1"/>
                </a:solidFill>
              </a:rPr>
              <a:t>indoor swimming </a:t>
            </a:r>
            <a:r>
              <a:rPr lang="en-US" sz="2000" dirty="0">
                <a:solidFill>
                  <a:schemeClr val="bg1"/>
                </a:solidFill>
              </a:rPr>
              <a:t>pool.</a:t>
            </a:r>
          </a:p>
          <a:p>
            <a:endParaRPr lang="ka-G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91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90;p1">
            <a:extLst>
              <a:ext uri="{FF2B5EF4-FFF2-40B4-BE49-F238E27FC236}">
                <a16:creationId xmlns:a16="http://schemas.microsoft.com/office/drawing/2014/main" id="{32D4414C-1476-644F-AC66-705A50F440B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7FA5E38-8AD3-7545-BBFB-B71F43FBE8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A35B7DE-D60E-2C49-B6E7-10AF42F7BD26}"/>
              </a:ext>
            </a:extLst>
          </p:cNvPr>
          <p:cNvSpPr/>
          <p:nvPr/>
        </p:nvSpPr>
        <p:spPr>
          <a:xfrm>
            <a:off x="6700221" y="400569"/>
            <a:ext cx="515111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B8DAAA-9689-1941-A57D-3610C748C926}"/>
              </a:ext>
            </a:extLst>
          </p:cNvPr>
          <p:cNvSpPr txBox="1"/>
          <p:nvPr/>
        </p:nvSpPr>
        <p:spPr>
          <a:xfrm>
            <a:off x="6797559" y="400569"/>
            <a:ext cx="505378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>
                <a:solidFill>
                  <a:schemeClr val="bg1"/>
                </a:solidFill>
              </a:rPr>
              <a:t>Reading Comprehension</a:t>
            </a:r>
          </a:p>
          <a:p>
            <a:r>
              <a:rPr lang="ka-GE" sz="3100" dirty="0">
                <a:solidFill>
                  <a:schemeClr val="bg1"/>
                </a:solidFill>
              </a:rPr>
              <a:t>წაკითხულის გააზრება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F1DB82-D714-5441-AE52-BC582208ABB0}"/>
              </a:ext>
            </a:extLst>
          </p:cNvPr>
          <p:cNvSpPr txBox="1"/>
          <p:nvPr/>
        </p:nvSpPr>
        <p:spPr>
          <a:xfrm>
            <a:off x="2593957" y="1651819"/>
            <a:ext cx="353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BD209A-8A85-324A-801A-499C3A6F33C2}"/>
              </a:ext>
            </a:extLst>
          </p:cNvPr>
          <p:cNvSpPr txBox="1"/>
          <p:nvPr/>
        </p:nvSpPr>
        <p:spPr>
          <a:xfrm>
            <a:off x="5919019" y="1556139"/>
            <a:ext cx="353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Content Placeholder 7"/>
          <p:cNvSpPr>
            <a:spLocks noGrp="1"/>
          </p:cNvSpPr>
          <p:nvPr>
            <p:ph idx="1"/>
          </p:nvPr>
        </p:nvSpPr>
        <p:spPr>
          <a:xfrm>
            <a:off x="1216658" y="2061028"/>
            <a:ext cx="9939021" cy="40614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sz="3600" dirty="0"/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900414" y="1872380"/>
            <a:ext cx="10137139" cy="41397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>
              <a:solidFill>
                <a:srgbClr val="00206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820447" y="1733596"/>
            <a:ext cx="11030893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Answer the question</a:t>
            </a:r>
          </a:p>
          <a:p>
            <a:r>
              <a:rPr lang="ka-GE" sz="2800" dirty="0">
                <a:solidFill>
                  <a:schemeClr val="bg1"/>
                </a:solidFill>
              </a:rPr>
              <a:t>უპასუხეთ კითხვებს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7279" y="3074894"/>
            <a:ext cx="11054061" cy="163121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4. </a:t>
            </a:r>
            <a:r>
              <a:rPr lang="en-US" sz="2000" dirty="0" smtClean="0">
                <a:solidFill>
                  <a:schemeClr val="bg1"/>
                </a:solidFill>
              </a:rPr>
              <a:t>Which sports can be played in both sunny and rainy weather?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Indoor sports can be played in both sunny and rainy weather.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5. </a:t>
            </a:r>
            <a:r>
              <a:rPr lang="en-US" sz="2000" dirty="0" smtClean="0">
                <a:solidFill>
                  <a:schemeClr val="bg1"/>
                </a:solidFill>
              </a:rPr>
              <a:t>What does </a:t>
            </a:r>
            <a:r>
              <a:rPr lang="en-US" sz="2000" dirty="0" err="1" smtClean="0">
                <a:solidFill>
                  <a:schemeClr val="bg1"/>
                </a:solidFill>
              </a:rPr>
              <a:t>Lika’s</a:t>
            </a:r>
            <a:r>
              <a:rPr lang="en-US" sz="2000" dirty="0" smtClean="0">
                <a:solidFill>
                  <a:schemeClr val="bg1"/>
                </a:solidFill>
              </a:rPr>
              <a:t> trainer say?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Her trainer says </a:t>
            </a:r>
            <a:r>
              <a:rPr lang="en-US" sz="2000" dirty="0">
                <a:solidFill>
                  <a:schemeClr val="bg1"/>
                </a:solidFill>
              </a:rPr>
              <a:t>that </a:t>
            </a:r>
            <a:r>
              <a:rPr lang="en-US" sz="2000" dirty="0" smtClean="0">
                <a:solidFill>
                  <a:schemeClr val="bg1"/>
                </a:solidFill>
              </a:rPr>
              <a:t>she </a:t>
            </a:r>
            <a:r>
              <a:rPr lang="en-US" sz="2000" dirty="0">
                <a:solidFill>
                  <a:schemeClr val="bg1"/>
                </a:solidFill>
              </a:rPr>
              <a:t>can play it well 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ka-G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91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503985" y="393330"/>
            <a:ext cx="4803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 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1565030" y="2321170"/>
            <a:ext cx="7658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6248400" y="1872762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7024255" y="2613557"/>
            <a:ext cx="4377170" cy="350657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1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1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1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100" dirty="0"/>
              <a:t>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51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A1D097-7A80-1940-9803-1FB672E859EE}"/>
              </a:ext>
            </a:extLst>
          </p:cNvPr>
          <p:cNvSpPr/>
          <p:nvPr/>
        </p:nvSpPr>
        <p:spPr>
          <a:xfrm>
            <a:off x="6850731" y="561380"/>
            <a:ext cx="439894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Grammar- </a:t>
            </a:r>
            <a:r>
              <a:rPr lang="ka-GE" sz="3600" dirty="0"/>
              <a:t>გრამატიკა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1460141" y="2041862"/>
            <a:ext cx="4649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5" name="Google Shape;90;p1">
            <a:extLst>
              <a:ext uri="{FF2B5EF4-FFF2-40B4-BE49-F238E27FC236}">
                <a16:creationId xmlns:a16="http://schemas.microsoft.com/office/drawing/2014/main" id="{4EF008A1-97BF-2E45-A1DB-3BCC4578906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E8DED7-3A29-724D-9B80-7773F4B900C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8478" y="1718696"/>
            <a:ext cx="8551842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can/be able to - </a:t>
            </a:r>
            <a:r>
              <a:rPr lang="ka-GE" sz="3600" dirty="0">
                <a:solidFill>
                  <a:schemeClr val="bg1"/>
                </a:solidFill>
              </a:rPr>
              <a:t>შეძლება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75013" y="3019112"/>
            <a:ext cx="8606218" cy="738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                   Nick </a:t>
            </a:r>
            <a:r>
              <a:rPr lang="en-US" sz="3600" u="sng" dirty="0"/>
              <a:t>can</a:t>
            </a:r>
            <a:r>
              <a:rPr lang="en-US" sz="3600" dirty="0"/>
              <a:t> swim </a:t>
            </a:r>
            <a:r>
              <a:rPr lang="en-US" sz="3600" dirty="0" smtClean="0"/>
              <a:t>well.</a:t>
            </a:r>
            <a:endParaRPr lang="en-US" sz="3600" dirty="0"/>
          </a:p>
        </p:txBody>
      </p:sp>
      <p:sp>
        <p:nvSpPr>
          <p:cNvPr id="21" name="Rectangle 20"/>
          <p:cNvSpPr/>
          <p:nvPr/>
        </p:nvSpPr>
        <p:spPr>
          <a:xfrm>
            <a:off x="1775012" y="3961877"/>
            <a:ext cx="8606217" cy="809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We use modal verb </a:t>
            </a:r>
            <a:r>
              <a:rPr lang="en-US" sz="3600" dirty="0" smtClean="0">
                <a:solidFill>
                  <a:srgbClr val="FFC000"/>
                </a:solidFill>
              </a:rPr>
              <a:t>CAN</a:t>
            </a:r>
            <a:r>
              <a:rPr lang="en-US" sz="3600" dirty="0" smtClean="0"/>
              <a:t> to </a:t>
            </a:r>
            <a:r>
              <a:rPr lang="en-US" sz="3600" dirty="0"/>
              <a:t>talk about ability.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775012" y="5060611"/>
            <a:ext cx="8615308" cy="811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After </a:t>
            </a:r>
            <a:r>
              <a:rPr lang="en-US" sz="3600" dirty="0">
                <a:solidFill>
                  <a:srgbClr val="FFC000"/>
                </a:solidFill>
              </a:rPr>
              <a:t>CAN</a:t>
            </a:r>
            <a:r>
              <a:rPr lang="en-US" sz="3600" dirty="0"/>
              <a:t> we use  </a:t>
            </a:r>
            <a:r>
              <a:rPr lang="en-US" sz="3600" dirty="0" smtClean="0"/>
              <a:t>bare infinitive.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6267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503985" y="393330"/>
            <a:ext cx="4803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 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1565030" y="2321170"/>
            <a:ext cx="7658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6248400" y="1872762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7024255" y="2613557"/>
            <a:ext cx="4377170" cy="350657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1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1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1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100" dirty="0"/>
              <a:t>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51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A1D097-7A80-1940-9803-1FB672E859EE}"/>
              </a:ext>
            </a:extLst>
          </p:cNvPr>
          <p:cNvSpPr/>
          <p:nvPr/>
        </p:nvSpPr>
        <p:spPr>
          <a:xfrm>
            <a:off x="6850731" y="561380"/>
            <a:ext cx="439894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Grammar- </a:t>
            </a:r>
            <a:r>
              <a:rPr lang="ka-GE" sz="3600" dirty="0"/>
              <a:t>გრამატიკა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1460141" y="2041862"/>
            <a:ext cx="4649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5" name="Google Shape;90;p1">
            <a:extLst>
              <a:ext uri="{FF2B5EF4-FFF2-40B4-BE49-F238E27FC236}">
                <a16:creationId xmlns:a16="http://schemas.microsoft.com/office/drawing/2014/main" id="{4EF008A1-97BF-2E45-A1DB-3BCC4578906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E8DED7-3A29-724D-9B80-7773F4B900C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1351" y="2166091"/>
            <a:ext cx="8419566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can-</a:t>
            </a:r>
            <a:r>
              <a:rPr lang="ka-GE" sz="3600" dirty="0">
                <a:solidFill>
                  <a:schemeClr val="bg1"/>
                </a:solidFill>
              </a:rPr>
              <a:t>შეძლება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2198" y="2949980"/>
            <a:ext cx="2746716" cy="6147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Affirmative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84998" y="2949980"/>
            <a:ext cx="2990572" cy="6147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Interrogative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28731" y="2949980"/>
            <a:ext cx="3099695" cy="6147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Negative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8751" y="3721341"/>
            <a:ext cx="2746716" cy="1642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He </a:t>
            </a:r>
            <a:r>
              <a:rPr lang="en-US" sz="3600" u="sng" dirty="0"/>
              <a:t>can</a:t>
            </a:r>
            <a:r>
              <a:rPr lang="en-US" sz="3600" dirty="0"/>
              <a:t> </a:t>
            </a:r>
            <a:r>
              <a:rPr lang="en-US" sz="3600" dirty="0" smtClean="0"/>
              <a:t>swim.</a:t>
            </a:r>
            <a:endParaRPr lang="en-US" sz="3600" dirty="0"/>
          </a:p>
        </p:txBody>
      </p:sp>
      <p:sp>
        <p:nvSpPr>
          <p:cNvPr id="21" name="Rectangle 20"/>
          <p:cNvSpPr/>
          <p:nvPr/>
        </p:nvSpPr>
        <p:spPr>
          <a:xfrm>
            <a:off x="3780059" y="3694447"/>
            <a:ext cx="2990572" cy="1642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u="sng" dirty="0"/>
              <a:t>Can</a:t>
            </a:r>
            <a:r>
              <a:rPr lang="en-US" sz="3600" dirty="0"/>
              <a:t> he swim?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01837" y="3725910"/>
            <a:ext cx="3099695" cy="1640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He </a:t>
            </a:r>
            <a:r>
              <a:rPr lang="en-US" sz="3600" u="sng" dirty="0"/>
              <a:t>cannot/</a:t>
            </a:r>
          </a:p>
          <a:p>
            <a:r>
              <a:rPr lang="en-US" sz="3600" u="sng" dirty="0"/>
              <a:t>can’t</a:t>
            </a:r>
            <a:r>
              <a:rPr lang="en-US" sz="3600" dirty="0"/>
              <a:t> </a:t>
            </a:r>
            <a:r>
              <a:rPr lang="en-US" sz="3600" dirty="0" smtClean="0"/>
              <a:t>swim.</a:t>
            </a:r>
            <a:endParaRPr lang="en-US" sz="3600" dirty="0"/>
          </a:p>
        </p:txBody>
      </p:sp>
      <p:sp>
        <p:nvSpPr>
          <p:cNvPr id="23" name="Rectangle 22"/>
          <p:cNvSpPr/>
          <p:nvPr/>
        </p:nvSpPr>
        <p:spPr>
          <a:xfrm>
            <a:off x="3780059" y="5373127"/>
            <a:ext cx="2990572" cy="13062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Yes, he </a:t>
            </a:r>
            <a:r>
              <a:rPr lang="en-US" sz="3200" dirty="0" smtClean="0"/>
              <a:t>can.</a:t>
            </a:r>
            <a:endParaRPr lang="en-US" sz="3200" dirty="0"/>
          </a:p>
          <a:p>
            <a:pPr algn="ctr"/>
            <a:r>
              <a:rPr lang="en-US" sz="3200" dirty="0"/>
              <a:t>No, he </a:t>
            </a:r>
            <a:r>
              <a:rPr lang="en-US" sz="3200" dirty="0" smtClean="0"/>
              <a:t>can’t.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3860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503985" y="393330"/>
            <a:ext cx="4803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 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1565030" y="2321170"/>
            <a:ext cx="7658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6248400" y="1872762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7024255" y="2613557"/>
            <a:ext cx="4377170" cy="350657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1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1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1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100" dirty="0"/>
              <a:t>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51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A1D097-7A80-1940-9803-1FB672E859EE}"/>
              </a:ext>
            </a:extLst>
          </p:cNvPr>
          <p:cNvSpPr/>
          <p:nvPr/>
        </p:nvSpPr>
        <p:spPr>
          <a:xfrm>
            <a:off x="6850731" y="561380"/>
            <a:ext cx="439894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Grammar- </a:t>
            </a:r>
            <a:r>
              <a:rPr lang="ka-GE" sz="3600" dirty="0"/>
              <a:t>გრამატიკა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1460141" y="2041862"/>
            <a:ext cx="4649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5" name="Google Shape;90;p1">
            <a:extLst>
              <a:ext uri="{FF2B5EF4-FFF2-40B4-BE49-F238E27FC236}">
                <a16:creationId xmlns:a16="http://schemas.microsoft.com/office/drawing/2014/main" id="{4EF008A1-97BF-2E45-A1DB-3BCC4578906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E8DED7-3A29-724D-9B80-7773F4B900C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69835" y="1971353"/>
            <a:ext cx="8419566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be able to-</a:t>
            </a:r>
            <a:r>
              <a:rPr lang="ka-GE" sz="3600" dirty="0">
                <a:solidFill>
                  <a:schemeClr val="bg1"/>
                </a:solidFill>
              </a:rPr>
              <a:t>შეძლება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12160" y="2929620"/>
            <a:ext cx="5261428" cy="15621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Nick  </a:t>
            </a:r>
            <a:r>
              <a:rPr lang="en-US" sz="3600" u="sng" dirty="0"/>
              <a:t>is able to</a:t>
            </a:r>
            <a:r>
              <a:rPr lang="en-US" sz="3600" dirty="0"/>
              <a:t> swim </a:t>
            </a:r>
            <a:r>
              <a:rPr lang="en-US" sz="3600" dirty="0" smtClean="0"/>
              <a:t>now.</a:t>
            </a:r>
            <a:endParaRPr lang="en-US" sz="3600" dirty="0"/>
          </a:p>
        </p:txBody>
      </p:sp>
      <p:sp>
        <p:nvSpPr>
          <p:cNvPr id="19" name="Rounded Rectangle 18"/>
          <p:cNvSpPr/>
          <p:nvPr/>
        </p:nvSpPr>
        <p:spPr>
          <a:xfrm>
            <a:off x="6380311" y="2969963"/>
            <a:ext cx="4761793" cy="15621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/>
              <a:t>Nick </a:t>
            </a:r>
            <a:r>
              <a:rPr lang="en-US" sz="3600" u="sng" smtClean="0"/>
              <a:t>can</a:t>
            </a:r>
            <a:r>
              <a:rPr lang="en-US" sz="3600" smtClean="0"/>
              <a:t> </a:t>
            </a:r>
            <a:r>
              <a:rPr lang="en-US" sz="3600" dirty="0"/>
              <a:t>swim </a:t>
            </a:r>
            <a:r>
              <a:rPr lang="en-US" sz="3600" dirty="0" smtClean="0"/>
              <a:t>well.</a:t>
            </a:r>
            <a:endParaRPr lang="en-US" sz="3600" dirty="0"/>
          </a:p>
        </p:txBody>
      </p:sp>
      <p:sp>
        <p:nvSpPr>
          <p:cNvPr id="20" name="Down Arrow 19"/>
          <p:cNvSpPr/>
          <p:nvPr/>
        </p:nvSpPr>
        <p:spPr>
          <a:xfrm>
            <a:off x="3013969" y="4607380"/>
            <a:ext cx="387709" cy="873471"/>
          </a:xfrm>
          <a:prstGeom prst="downArrow">
            <a:avLst/>
          </a:prstGeom>
          <a:solidFill>
            <a:srgbClr val="CEC9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1501257" y="5549686"/>
            <a:ext cx="3744905" cy="944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ability in one </a:t>
            </a:r>
            <a:r>
              <a:rPr lang="en-US" sz="3200" u="sng" dirty="0"/>
              <a:t>specific situation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8694426" y="4688062"/>
            <a:ext cx="334527" cy="873471"/>
          </a:xfrm>
          <a:prstGeom prst="downArrow">
            <a:avLst/>
          </a:prstGeom>
          <a:solidFill>
            <a:srgbClr val="CEC9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7048470" y="5616921"/>
            <a:ext cx="3599544" cy="9788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u="sng" dirty="0"/>
              <a:t>general</a:t>
            </a:r>
            <a:r>
              <a:rPr lang="en-US" sz="3200" dirty="0"/>
              <a:t> ability</a:t>
            </a:r>
          </a:p>
        </p:txBody>
      </p:sp>
    </p:spTree>
    <p:extLst>
      <p:ext uri="{BB962C8B-B14F-4D97-AF65-F5344CB8AC3E}">
        <p14:creationId xmlns:p14="http://schemas.microsoft.com/office/powerpoint/2010/main" val="143300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503985" y="393330"/>
            <a:ext cx="4803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 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1565030" y="2321170"/>
            <a:ext cx="7658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6248400" y="1872762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7024255" y="2613557"/>
            <a:ext cx="4377170" cy="350657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1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1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1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100" dirty="0"/>
              <a:t>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51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sz="3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A1D097-7A80-1940-9803-1FB672E859EE}"/>
              </a:ext>
            </a:extLst>
          </p:cNvPr>
          <p:cNvSpPr/>
          <p:nvPr/>
        </p:nvSpPr>
        <p:spPr>
          <a:xfrm>
            <a:off x="6850731" y="561380"/>
            <a:ext cx="439894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Grammar- </a:t>
            </a:r>
            <a:r>
              <a:rPr lang="ka-GE" sz="3600" dirty="0"/>
              <a:t>გრამატიკა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1460141" y="2041862"/>
            <a:ext cx="4649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5" name="Google Shape;90;p1">
            <a:extLst>
              <a:ext uri="{FF2B5EF4-FFF2-40B4-BE49-F238E27FC236}">
                <a16:creationId xmlns:a16="http://schemas.microsoft.com/office/drawing/2014/main" id="{4EF008A1-97BF-2E45-A1DB-3BCC4578906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E8DED7-3A29-724D-9B80-7773F4B900C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72303" y="2192985"/>
            <a:ext cx="8419566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be able to-</a:t>
            </a:r>
            <a:r>
              <a:rPr lang="ka-GE" sz="3600" dirty="0">
                <a:solidFill>
                  <a:schemeClr val="bg1"/>
                </a:solidFill>
              </a:rPr>
              <a:t>შეძლება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2198" y="2949980"/>
            <a:ext cx="2746716" cy="6147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Affirmative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84998" y="2949980"/>
            <a:ext cx="2990572" cy="6147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Interrogative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28731" y="2949980"/>
            <a:ext cx="3099695" cy="6147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Negative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22198" y="3748235"/>
            <a:ext cx="2746716" cy="1642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He </a:t>
            </a:r>
            <a:r>
              <a:rPr lang="en-US" sz="3600" u="sng" dirty="0"/>
              <a:t>is able to</a:t>
            </a:r>
            <a:r>
              <a:rPr lang="en-US" sz="3600" dirty="0"/>
              <a:t> </a:t>
            </a:r>
            <a:r>
              <a:rPr lang="en-US" sz="3600" dirty="0" smtClean="0"/>
              <a:t>swim.</a:t>
            </a:r>
            <a:endParaRPr lang="en-US" sz="3600" dirty="0"/>
          </a:p>
        </p:txBody>
      </p:sp>
      <p:sp>
        <p:nvSpPr>
          <p:cNvPr id="25" name="Rectangle 24"/>
          <p:cNvSpPr/>
          <p:nvPr/>
        </p:nvSpPr>
        <p:spPr>
          <a:xfrm>
            <a:off x="3766612" y="3761682"/>
            <a:ext cx="2990572" cy="1642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u="sng" dirty="0"/>
              <a:t>Is he able to </a:t>
            </a:r>
            <a:r>
              <a:rPr lang="en-US" sz="3600" dirty="0"/>
              <a:t>swim?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53165" y="5551715"/>
            <a:ext cx="2990572" cy="13062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Yes, he </a:t>
            </a:r>
            <a:r>
              <a:rPr lang="en-US" sz="3200" dirty="0" smtClean="0"/>
              <a:t>is.</a:t>
            </a:r>
            <a:endParaRPr lang="en-US" sz="3200" dirty="0"/>
          </a:p>
          <a:p>
            <a:pPr algn="ctr"/>
            <a:r>
              <a:rPr lang="en-US" sz="3200" dirty="0"/>
              <a:t>No, he </a:t>
            </a:r>
            <a:r>
              <a:rPr lang="en-US" sz="3200" dirty="0" smtClean="0"/>
              <a:t>isn’t.</a:t>
            </a:r>
            <a:endParaRPr lang="en-US" sz="3200" dirty="0"/>
          </a:p>
        </p:txBody>
      </p:sp>
      <p:sp>
        <p:nvSpPr>
          <p:cNvPr id="27" name="Rectangle 26"/>
          <p:cNvSpPr/>
          <p:nvPr/>
        </p:nvSpPr>
        <p:spPr>
          <a:xfrm>
            <a:off x="7142178" y="3785881"/>
            <a:ext cx="3099695" cy="1640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He </a:t>
            </a:r>
            <a:r>
              <a:rPr lang="en-US" sz="3600" u="sng" dirty="0"/>
              <a:t>isn’t able to</a:t>
            </a:r>
            <a:r>
              <a:rPr lang="en-US" sz="3600" dirty="0"/>
              <a:t> </a:t>
            </a:r>
            <a:r>
              <a:rPr lang="en-US" sz="3600" dirty="0" smtClean="0"/>
              <a:t>swim.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3860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1D097-7A80-1940-9803-1FB672E859EE}"/>
              </a:ext>
            </a:extLst>
          </p:cNvPr>
          <p:cNvSpPr/>
          <p:nvPr/>
        </p:nvSpPr>
        <p:spPr>
          <a:xfrm>
            <a:off x="7032321" y="561379"/>
            <a:ext cx="439894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B8CA30-C558-8342-98B9-079056B9D015}"/>
              </a:ext>
            </a:extLst>
          </p:cNvPr>
          <p:cNvSpPr txBox="1"/>
          <p:nvPr/>
        </p:nvSpPr>
        <p:spPr>
          <a:xfrm>
            <a:off x="7032321" y="453282"/>
            <a:ext cx="4266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Grammar</a:t>
            </a:r>
            <a:r>
              <a:rPr lang="ka-GE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Practice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ka-GE" sz="2800" dirty="0">
                <a:solidFill>
                  <a:schemeClr val="bg1"/>
                </a:solidFill>
              </a:rPr>
              <a:t>გრამატიკის დავალება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" name="Google Shape;90;p1">
            <a:extLst>
              <a:ext uri="{FF2B5EF4-FFF2-40B4-BE49-F238E27FC236}">
                <a16:creationId xmlns:a16="http://schemas.microsoft.com/office/drawing/2014/main" id="{50CDB364-4F64-2D43-B1F3-2AC236BFAC0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E3BBCC-0CB2-AA44-92A5-41DE013C899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8881" y="1632963"/>
            <a:ext cx="10674565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Write true statements about yourself. Use modal verb </a:t>
            </a:r>
            <a:r>
              <a:rPr lang="en-US" sz="2400" i="1" dirty="0" smtClean="0">
                <a:solidFill>
                  <a:schemeClr val="bg1"/>
                </a:solidFill>
              </a:rPr>
              <a:t>can/can’t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ka-GE" sz="2400" dirty="0">
                <a:solidFill>
                  <a:schemeClr val="bg1"/>
                </a:solidFill>
              </a:rPr>
              <a:t>დაწერეთ სწორი წინადადებები თქვენ შესახებ. გამოიყენეთ მოდალური ზმნა </a:t>
            </a:r>
            <a:r>
              <a:rPr lang="en-US" sz="2400" i="1" dirty="0" smtClean="0">
                <a:solidFill>
                  <a:schemeClr val="bg1"/>
                </a:solidFill>
              </a:rPr>
              <a:t>can/can’t</a:t>
            </a:r>
            <a:endParaRPr lang="ka-GE" u="sng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93377" y="2864223"/>
            <a:ext cx="10650070" cy="3832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 1. My mother /speak/ English.</a:t>
            </a:r>
          </a:p>
          <a:p>
            <a:r>
              <a:rPr lang="en-US" sz="2400" dirty="0"/>
              <a:t>     </a:t>
            </a:r>
            <a:r>
              <a:rPr lang="en-US" sz="2400" i="1" dirty="0"/>
              <a:t>My mother can speak English.</a:t>
            </a:r>
          </a:p>
          <a:p>
            <a:endParaRPr lang="en-US" sz="2400" i="1" dirty="0"/>
          </a:p>
          <a:p>
            <a:r>
              <a:rPr lang="en-US" sz="2400" dirty="0"/>
              <a:t>2.  I /sing/ well.</a:t>
            </a:r>
          </a:p>
          <a:p>
            <a:r>
              <a:rPr lang="en-US" sz="2400" dirty="0"/>
              <a:t>     </a:t>
            </a:r>
            <a:r>
              <a:rPr lang="en-US" sz="2400" i="1" dirty="0"/>
              <a:t>I can’t sing well.</a:t>
            </a:r>
          </a:p>
          <a:p>
            <a:endParaRPr lang="en-US" sz="2400" i="1" dirty="0"/>
          </a:p>
          <a:p>
            <a:r>
              <a:rPr lang="en-US" sz="2400" dirty="0"/>
              <a:t>3. My sister /dance/.</a:t>
            </a:r>
          </a:p>
          <a:p>
            <a:r>
              <a:rPr lang="en-US" sz="2400" i="1" dirty="0"/>
              <a:t>     My sister can</a:t>
            </a:r>
            <a:r>
              <a:rPr lang="ka-GE" sz="2400" i="1" dirty="0"/>
              <a:t> </a:t>
            </a:r>
            <a:r>
              <a:rPr lang="en-US" sz="2400" i="1" dirty="0"/>
              <a:t>dance.</a:t>
            </a:r>
          </a:p>
        </p:txBody>
      </p:sp>
    </p:spTree>
    <p:extLst>
      <p:ext uri="{BB962C8B-B14F-4D97-AF65-F5344CB8AC3E}">
        <p14:creationId xmlns:p14="http://schemas.microsoft.com/office/powerpoint/2010/main" val="177167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1D097-7A80-1940-9803-1FB672E859EE}"/>
              </a:ext>
            </a:extLst>
          </p:cNvPr>
          <p:cNvSpPr/>
          <p:nvPr/>
        </p:nvSpPr>
        <p:spPr>
          <a:xfrm>
            <a:off x="7032321" y="561379"/>
            <a:ext cx="439894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B8CA30-C558-8342-98B9-079056B9D015}"/>
              </a:ext>
            </a:extLst>
          </p:cNvPr>
          <p:cNvSpPr txBox="1"/>
          <p:nvPr/>
        </p:nvSpPr>
        <p:spPr>
          <a:xfrm>
            <a:off x="7032321" y="453282"/>
            <a:ext cx="4266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Grammar</a:t>
            </a:r>
            <a:r>
              <a:rPr lang="ka-GE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Practice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ka-GE" sz="2800" dirty="0">
                <a:solidFill>
                  <a:schemeClr val="bg1"/>
                </a:solidFill>
              </a:rPr>
              <a:t>გრამატიკის დავალება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" name="Google Shape;90;p1">
            <a:extLst>
              <a:ext uri="{FF2B5EF4-FFF2-40B4-BE49-F238E27FC236}">
                <a16:creationId xmlns:a16="http://schemas.microsoft.com/office/drawing/2014/main" id="{50CDB364-4F64-2D43-B1F3-2AC236BFAC0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E3BBCC-0CB2-AA44-92A5-41DE013C899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8881" y="1632963"/>
            <a:ext cx="10674565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Write true statements about yourself. Use modal verb </a:t>
            </a:r>
            <a:r>
              <a:rPr lang="en-US" sz="2400" i="1" dirty="0" smtClean="0">
                <a:solidFill>
                  <a:schemeClr val="bg1"/>
                </a:solidFill>
              </a:rPr>
              <a:t>can/can’t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ka-GE" sz="2400" dirty="0">
                <a:solidFill>
                  <a:schemeClr val="bg1"/>
                </a:solidFill>
              </a:rPr>
              <a:t>დაწერეთ სწორი წინადადებები თქვენ შესახებ. გამოიყენეთ მოდალური ზმნა </a:t>
            </a:r>
            <a:r>
              <a:rPr lang="en-US" sz="2400" i="1" dirty="0" smtClean="0">
                <a:solidFill>
                  <a:schemeClr val="bg1"/>
                </a:solidFill>
              </a:rPr>
              <a:t>can/can’t</a:t>
            </a:r>
            <a:endParaRPr lang="ka-GE" u="sng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6483" y="2904566"/>
            <a:ext cx="10650070" cy="3536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4. My father /play/ the violin.</a:t>
            </a:r>
          </a:p>
          <a:p>
            <a:r>
              <a:rPr lang="en-US" sz="2400" dirty="0"/>
              <a:t>     </a:t>
            </a:r>
            <a:r>
              <a:rPr lang="en-US" sz="2400" i="1" dirty="0"/>
              <a:t>My father can’t play the violin.</a:t>
            </a:r>
          </a:p>
          <a:p>
            <a:endParaRPr lang="en-US" sz="2400" i="1" dirty="0"/>
          </a:p>
          <a:p>
            <a:endParaRPr lang="en-US" sz="2400" i="1" dirty="0"/>
          </a:p>
          <a:p>
            <a:r>
              <a:rPr lang="en-US" sz="2400" dirty="0"/>
              <a:t>5. I /drive/ a car.</a:t>
            </a:r>
          </a:p>
          <a:p>
            <a:r>
              <a:rPr lang="en-US" sz="2400" dirty="0"/>
              <a:t>    </a:t>
            </a:r>
            <a:r>
              <a:rPr lang="en-US" sz="2400" i="1" dirty="0"/>
              <a:t>I can</a:t>
            </a:r>
            <a:r>
              <a:rPr lang="ka-GE" sz="2400" i="1" dirty="0"/>
              <a:t> </a:t>
            </a:r>
            <a:r>
              <a:rPr lang="en-US" sz="2400" i="1" dirty="0"/>
              <a:t>drive a car.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7167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1D097-7A80-1940-9803-1FB672E859EE}"/>
              </a:ext>
            </a:extLst>
          </p:cNvPr>
          <p:cNvSpPr/>
          <p:nvPr/>
        </p:nvSpPr>
        <p:spPr>
          <a:xfrm>
            <a:off x="7032321" y="561379"/>
            <a:ext cx="439894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B8CA30-C558-8342-98B9-079056B9D015}"/>
              </a:ext>
            </a:extLst>
          </p:cNvPr>
          <p:cNvSpPr txBox="1"/>
          <p:nvPr/>
        </p:nvSpPr>
        <p:spPr>
          <a:xfrm>
            <a:off x="7032321" y="453282"/>
            <a:ext cx="4266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Grammar</a:t>
            </a:r>
            <a:r>
              <a:rPr lang="ka-GE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Practice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ka-GE" sz="2800" dirty="0">
                <a:solidFill>
                  <a:schemeClr val="bg1"/>
                </a:solidFill>
              </a:rPr>
              <a:t>გრამატიკის დავალება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" name="Google Shape;90;p1">
            <a:extLst>
              <a:ext uri="{FF2B5EF4-FFF2-40B4-BE49-F238E27FC236}">
                <a16:creationId xmlns:a16="http://schemas.microsoft.com/office/drawing/2014/main" id="{50CDB364-4F64-2D43-B1F3-2AC236BFAC0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E3BBCC-0CB2-AA44-92A5-41DE013C899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1306" y="1632963"/>
            <a:ext cx="10768694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Write </a:t>
            </a:r>
            <a:r>
              <a:rPr lang="en-US" sz="2400" dirty="0" smtClean="0">
                <a:solidFill>
                  <a:schemeClr val="bg1"/>
                </a:solidFill>
              </a:rPr>
              <a:t>the interrogative </a:t>
            </a:r>
            <a:r>
              <a:rPr lang="en-US" sz="2400" dirty="0">
                <a:solidFill>
                  <a:schemeClr val="bg1"/>
                </a:solidFill>
              </a:rPr>
              <a:t>sentences using the </a:t>
            </a:r>
            <a:r>
              <a:rPr lang="en-US" sz="2400" dirty="0" smtClean="0">
                <a:solidFill>
                  <a:schemeClr val="bg1"/>
                </a:solidFill>
              </a:rPr>
              <a:t>given </a:t>
            </a:r>
            <a:r>
              <a:rPr lang="en-US" sz="2400" dirty="0" smtClean="0">
                <a:solidFill>
                  <a:schemeClr val="bg1"/>
                </a:solidFill>
              </a:rPr>
              <a:t>words </a:t>
            </a:r>
          </a:p>
          <a:p>
            <a:r>
              <a:rPr lang="ka-GE" sz="2400" dirty="0" smtClean="0">
                <a:solidFill>
                  <a:schemeClr val="bg1"/>
                </a:solidFill>
              </a:rPr>
              <a:t>დაწერეთ </a:t>
            </a:r>
            <a:r>
              <a:rPr lang="ka-GE" sz="2400" dirty="0">
                <a:solidFill>
                  <a:schemeClr val="bg1"/>
                </a:solidFill>
              </a:rPr>
              <a:t>კითხვითი წინადადებები მოცემული სიტყვების გამოყენებით</a:t>
            </a:r>
            <a:endParaRPr lang="ka-GE" sz="2800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057835" y="3890682"/>
            <a:ext cx="100225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7857" y="2527320"/>
            <a:ext cx="10795590" cy="3601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1. you / to be able to/ play chess with me now</a:t>
            </a:r>
          </a:p>
          <a:p>
            <a:r>
              <a:rPr lang="en-US" sz="2400" dirty="0"/>
              <a:t>     </a:t>
            </a:r>
            <a:r>
              <a:rPr lang="en-US" sz="2400" i="1" dirty="0"/>
              <a:t>Are you able to play chess with me now?</a:t>
            </a:r>
          </a:p>
          <a:p>
            <a:endParaRPr lang="en-US" sz="2400" i="1" dirty="0"/>
          </a:p>
          <a:p>
            <a:pPr marL="457200" indent="-457200">
              <a:buAutoNum type="arabicPeriod" startAt="2"/>
            </a:pPr>
            <a:r>
              <a:rPr lang="en-US" sz="2400" dirty="0"/>
              <a:t>he / to be able to/ exercise in the garden</a:t>
            </a:r>
            <a:endParaRPr lang="en-US" sz="2400" i="1" dirty="0"/>
          </a:p>
          <a:p>
            <a:r>
              <a:rPr lang="en-US" sz="2400" i="1" dirty="0"/>
              <a:t>     Is he able to exercise in the garden?</a:t>
            </a:r>
          </a:p>
          <a:p>
            <a:endParaRPr lang="en-US" sz="2400" i="1" dirty="0"/>
          </a:p>
          <a:p>
            <a:r>
              <a:rPr lang="en-US" sz="2400" i="1" dirty="0"/>
              <a:t>3. </a:t>
            </a:r>
            <a:r>
              <a:rPr lang="en-US" sz="2400" dirty="0"/>
              <a:t>she /can/ jump well</a:t>
            </a:r>
          </a:p>
          <a:p>
            <a:r>
              <a:rPr lang="en-US" sz="2400" dirty="0"/>
              <a:t>    </a:t>
            </a:r>
            <a:r>
              <a:rPr lang="en-US" sz="2400" i="1" dirty="0"/>
              <a:t>Can she jump well?</a:t>
            </a:r>
          </a:p>
        </p:txBody>
      </p:sp>
    </p:spTree>
    <p:extLst>
      <p:ext uri="{BB962C8B-B14F-4D97-AF65-F5344CB8AC3E}">
        <p14:creationId xmlns:p14="http://schemas.microsoft.com/office/powerpoint/2010/main" val="313715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1D097-7A80-1940-9803-1FB672E859EE}"/>
              </a:ext>
            </a:extLst>
          </p:cNvPr>
          <p:cNvSpPr/>
          <p:nvPr/>
        </p:nvSpPr>
        <p:spPr>
          <a:xfrm>
            <a:off x="7032321" y="561379"/>
            <a:ext cx="4398949" cy="968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B8CA30-C558-8342-98B9-079056B9D015}"/>
              </a:ext>
            </a:extLst>
          </p:cNvPr>
          <p:cNvSpPr txBox="1"/>
          <p:nvPr/>
        </p:nvSpPr>
        <p:spPr>
          <a:xfrm>
            <a:off x="7032321" y="453282"/>
            <a:ext cx="4266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Grammar</a:t>
            </a:r>
            <a:r>
              <a:rPr lang="ka-GE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Practice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ka-GE" sz="2800" dirty="0">
                <a:solidFill>
                  <a:schemeClr val="bg1"/>
                </a:solidFill>
              </a:rPr>
              <a:t>გრამატიკის დავალება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" name="Google Shape;90;p1">
            <a:extLst>
              <a:ext uri="{FF2B5EF4-FFF2-40B4-BE49-F238E27FC236}">
                <a16:creationId xmlns:a16="http://schemas.microsoft.com/office/drawing/2014/main" id="{50CDB364-4F64-2D43-B1F3-2AC236BFAC0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E3BBCC-0CB2-AA44-92A5-41DE013C899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1306" y="1632963"/>
            <a:ext cx="10768694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Write the Interrogative sentences using the </a:t>
            </a:r>
            <a:r>
              <a:rPr lang="en-US" sz="2400" dirty="0" smtClean="0">
                <a:solidFill>
                  <a:schemeClr val="bg1"/>
                </a:solidFill>
              </a:rPr>
              <a:t>given </a:t>
            </a:r>
            <a:r>
              <a:rPr lang="en-US" sz="2400" dirty="0" smtClean="0">
                <a:solidFill>
                  <a:schemeClr val="bg1"/>
                </a:solidFill>
              </a:rPr>
              <a:t>words </a:t>
            </a:r>
          </a:p>
          <a:p>
            <a:r>
              <a:rPr lang="ka-GE" sz="2400" dirty="0" smtClean="0">
                <a:solidFill>
                  <a:schemeClr val="bg1"/>
                </a:solidFill>
              </a:rPr>
              <a:t>დაწერეთ </a:t>
            </a:r>
            <a:r>
              <a:rPr lang="ka-GE" sz="2400" dirty="0">
                <a:solidFill>
                  <a:schemeClr val="bg1"/>
                </a:solidFill>
              </a:rPr>
              <a:t>კითხვითი წინადადებები მოცემული სიტყვების გამოყენებით</a:t>
            </a:r>
            <a:endParaRPr lang="ka-GE" sz="2800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057835" y="3890682"/>
            <a:ext cx="100225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4751" y="2503932"/>
            <a:ext cx="10795590" cy="3802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4. they /can/ ride a horse</a:t>
            </a:r>
          </a:p>
          <a:p>
            <a:r>
              <a:rPr lang="en-US" sz="2400" dirty="0"/>
              <a:t>     </a:t>
            </a:r>
            <a:r>
              <a:rPr lang="en-US" sz="2400" i="1" dirty="0"/>
              <a:t>Can they ride a horse?</a:t>
            </a:r>
          </a:p>
          <a:p>
            <a:endParaRPr lang="en-US" sz="2400" i="1" dirty="0"/>
          </a:p>
          <a:p>
            <a:endParaRPr lang="en-US" sz="2400" i="1" dirty="0"/>
          </a:p>
          <a:p>
            <a:r>
              <a:rPr lang="en-US" sz="2400" i="1" dirty="0"/>
              <a:t>5. We /be able to/ cook dinner</a:t>
            </a:r>
          </a:p>
          <a:p>
            <a:r>
              <a:rPr lang="en-US" sz="2400" i="1" dirty="0"/>
              <a:t>     Are we able to cook dinner?</a:t>
            </a:r>
          </a:p>
          <a:p>
            <a:endParaRPr lang="en-US" sz="2400" i="1" dirty="0"/>
          </a:p>
          <a:p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13715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8E10069-D8A3-7143-90C5-5815A34D0E16}"/>
              </a:ext>
            </a:extLst>
          </p:cNvPr>
          <p:cNvSpPr/>
          <p:nvPr/>
        </p:nvSpPr>
        <p:spPr>
          <a:xfrm>
            <a:off x="7264972" y="672018"/>
            <a:ext cx="3907878" cy="8583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320049" y="615745"/>
            <a:ext cx="3907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Summing up- </a:t>
            </a:r>
            <a:r>
              <a:rPr lang="ka-GE" sz="2800" dirty="0" smtClean="0">
                <a:solidFill>
                  <a:schemeClr val="bg1"/>
                </a:solidFill>
              </a:rPr>
              <a:t>შეჯამება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Vocabulary - </a:t>
            </a:r>
            <a:r>
              <a:rPr lang="ka-GE" sz="2800" dirty="0" smtClean="0">
                <a:solidFill>
                  <a:schemeClr val="bg1"/>
                </a:solidFill>
              </a:rPr>
              <a:t>ლექსიკა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522332B-8480-4B41-8AA2-044BF7F9A454}"/>
              </a:ext>
            </a:extLst>
          </p:cNvPr>
          <p:cNvSpPr txBox="1">
            <a:spLocks/>
          </p:cNvSpPr>
          <p:nvPr/>
        </p:nvSpPr>
        <p:spPr>
          <a:xfrm>
            <a:off x="304800" y="1952237"/>
            <a:ext cx="11383108" cy="2418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i="1" dirty="0">
              <a:solidFill>
                <a:schemeClr val="bg1"/>
              </a:solidFill>
            </a:endParaRPr>
          </a:p>
        </p:txBody>
      </p:sp>
      <p:pic>
        <p:nvPicPr>
          <p:cNvPr id="8" name="Google Shape;90;p1">
            <a:extLst>
              <a:ext uri="{FF2B5EF4-FFF2-40B4-BE49-F238E27FC236}">
                <a16:creationId xmlns:a16="http://schemas.microsoft.com/office/drawing/2014/main" id="{B0122DBD-1B8F-7F4B-BE2F-059F69C9601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E22881-FF4F-0A48-8CE5-20CB06B3E15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graphicFrame>
        <p:nvGraphicFramePr>
          <p:cNvPr id="26" name="Diagram 25"/>
          <p:cNvGraphicFramePr/>
          <p:nvPr>
            <p:extLst>
              <p:ext uri="{D42A27DB-BD31-4B8C-83A1-F6EECF244321}">
                <p14:modId xmlns:p14="http://schemas.microsoft.com/office/powerpoint/2010/main" val="3114388750"/>
              </p:ext>
            </p:extLst>
          </p:nvPr>
        </p:nvGraphicFramePr>
        <p:xfrm>
          <a:off x="1216658" y="1528998"/>
          <a:ext cx="9349716" cy="5049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7" name="Rectangle 26"/>
          <p:cNvSpPr/>
          <p:nvPr/>
        </p:nvSpPr>
        <p:spPr>
          <a:xfrm>
            <a:off x="3463964" y="2716305"/>
            <a:ext cx="1820730" cy="497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სამაგიდე თამაში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5951095" y="2848132"/>
            <a:ext cx="1974439" cy="809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დახურული / ღია სივრცის სპორტი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8026997" y="4121588"/>
            <a:ext cx="1946237" cy="497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თხილამურებით სრიალი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7453258" y="5750859"/>
            <a:ext cx="1820730" cy="497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ცურვა</a:t>
            </a:r>
            <a:endParaRPr lang="ka-GE" dirty="0"/>
          </a:p>
        </p:txBody>
      </p:sp>
      <p:sp>
        <p:nvSpPr>
          <p:cNvPr id="31" name="Rectangle 30"/>
          <p:cNvSpPr/>
          <p:nvPr/>
        </p:nvSpPr>
        <p:spPr>
          <a:xfrm>
            <a:off x="4884870" y="5750859"/>
            <a:ext cx="1820730" cy="497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ჩოგბურთი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2370269" y="5481917"/>
            <a:ext cx="1820730" cy="497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ჩოგანი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1850922" y="4133187"/>
            <a:ext cx="1820730" cy="497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აუზი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16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8E10069-D8A3-7143-90C5-5815A34D0E16}"/>
              </a:ext>
            </a:extLst>
          </p:cNvPr>
          <p:cNvSpPr/>
          <p:nvPr/>
        </p:nvSpPr>
        <p:spPr>
          <a:xfrm>
            <a:off x="7334605" y="513656"/>
            <a:ext cx="3907878" cy="7826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513899" y="513656"/>
            <a:ext cx="39078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Summing-up-</a:t>
            </a:r>
            <a:r>
              <a:rPr lang="ka-GE" sz="2000" dirty="0">
                <a:solidFill>
                  <a:schemeClr val="bg1"/>
                </a:solidFill>
              </a:rPr>
              <a:t>შეჯამება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Grammar - </a:t>
            </a:r>
            <a:r>
              <a:rPr lang="ka-GE" sz="2000" dirty="0">
                <a:solidFill>
                  <a:schemeClr val="bg1"/>
                </a:solidFill>
              </a:rPr>
              <a:t>გრამატიკა</a:t>
            </a:r>
          </a:p>
          <a:p>
            <a:pPr algn="ctr"/>
            <a:endParaRPr lang="ka-GE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522332B-8480-4B41-8AA2-044BF7F9A454}"/>
              </a:ext>
            </a:extLst>
          </p:cNvPr>
          <p:cNvSpPr txBox="1">
            <a:spLocks/>
          </p:cNvSpPr>
          <p:nvPr/>
        </p:nvSpPr>
        <p:spPr>
          <a:xfrm>
            <a:off x="304800" y="1952237"/>
            <a:ext cx="11383108" cy="2418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i="1" dirty="0">
              <a:solidFill>
                <a:schemeClr val="bg1"/>
              </a:solidFill>
            </a:endParaRPr>
          </a:p>
        </p:txBody>
      </p:sp>
      <p:pic>
        <p:nvPicPr>
          <p:cNvPr id="8" name="Google Shape;90;p1">
            <a:extLst>
              <a:ext uri="{FF2B5EF4-FFF2-40B4-BE49-F238E27FC236}">
                <a16:creationId xmlns:a16="http://schemas.microsoft.com/office/drawing/2014/main" id="{B0122DBD-1B8F-7F4B-BE2F-059F69C9601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291063" y="391052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E22881-FF4F-0A48-8CE5-20CB06B3E15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55144" y="391051"/>
            <a:ext cx="2376972" cy="96899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577788" y="2083316"/>
            <a:ext cx="9287436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a-GE" sz="3600" dirty="0">
                <a:solidFill>
                  <a:schemeClr val="bg1"/>
                </a:solidFill>
              </a:rPr>
              <a:t>   </a:t>
            </a:r>
            <a:r>
              <a:rPr lang="en-US" sz="3600" dirty="0">
                <a:solidFill>
                  <a:schemeClr val="bg1"/>
                </a:solidFill>
              </a:rPr>
              <a:t>can/be able to-</a:t>
            </a:r>
            <a:r>
              <a:rPr lang="ka-GE" sz="3600" b="1" dirty="0">
                <a:solidFill>
                  <a:schemeClr val="bg1"/>
                </a:solidFill>
              </a:rPr>
              <a:t>შეძლება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77788" y="2904563"/>
            <a:ext cx="9287436" cy="3433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I</a:t>
            </a:r>
            <a:r>
              <a:rPr lang="en-US" sz="2000" dirty="0"/>
              <a:t> </a:t>
            </a:r>
            <a:r>
              <a:rPr lang="en-US" sz="2000" b="1" dirty="0"/>
              <a:t>can</a:t>
            </a:r>
            <a:r>
              <a:rPr lang="en-US" sz="2000" dirty="0"/>
              <a:t> ride a bicycle, but now I</a:t>
            </a:r>
            <a:r>
              <a:rPr lang="en-US" sz="2000" b="1" dirty="0"/>
              <a:t>’m not able to </a:t>
            </a:r>
            <a:r>
              <a:rPr lang="en-US" sz="2000" dirty="0"/>
              <a:t>do my favourite sport activity as I’m doing my favourite job in the TV studio.</a:t>
            </a:r>
          </a:p>
          <a:p>
            <a:pPr algn="ctr"/>
            <a:r>
              <a:rPr lang="en-US" sz="2000" dirty="0"/>
              <a:t>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2050" name="Picture 2" descr="D:\Ani\New folder\bicycle-on-grassy-field-in-park-royalty-free-image-15899161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283" y="4255369"/>
            <a:ext cx="3609277" cy="18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765" y="4255369"/>
            <a:ext cx="3335979" cy="187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4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90;p1">
            <a:extLst>
              <a:ext uri="{FF2B5EF4-FFF2-40B4-BE49-F238E27FC236}">
                <a16:creationId xmlns:a16="http://schemas.microsoft.com/office/drawing/2014/main" id="{A64F2BC5-4774-624C-BE0C-2DE1299A824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68882" y="561381"/>
            <a:ext cx="2164081" cy="96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805BB2-6254-4A43-84CD-0C99A6C51D2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963" y="561380"/>
            <a:ext cx="2376972" cy="96899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2B7CF98-763A-244F-987E-04188D625C92}"/>
              </a:ext>
            </a:extLst>
          </p:cNvPr>
          <p:cNvSpPr/>
          <p:nvPr/>
        </p:nvSpPr>
        <p:spPr>
          <a:xfrm>
            <a:off x="6420096" y="415198"/>
            <a:ext cx="5107406" cy="12154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70524E-866E-4241-9E50-F0853B6DE3B2}"/>
              </a:ext>
            </a:extLst>
          </p:cNvPr>
          <p:cNvSpPr txBox="1"/>
          <p:nvPr/>
        </p:nvSpPr>
        <p:spPr>
          <a:xfrm>
            <a:off x="6420096" y="461099"/>
            <a:ext cx="53275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chemeClr val="bg1"/>
                </a:solidFill>
              </a:rPr>
              <a:t>Homework</a:t>
            </a:r>
          </a:p>
          <a:p>
            <a:r>
              <a:rPr lang="ka-GE" sz="3500" dirty="0">
                <a:solidFill>
                  <a:schemeClr val="bg1"/>
                </a:solidFill>
              </a:rPr>
              <a:t>საშინაო დავალება</a:t>
            </a: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8FCB39-0575-5D44-820A-6F3A172FC271}"/>
              </a:ext>
            </a:extLst>
          </p:cNvPr>
          <p:cNvSpPr/>
          <p:nvPr/>
        </p:nvSpPr>
        <p:spPr>
          <a:xfrm>
            <a:off x="755435" y="1735756"/>
            <a:ext cx="10758620" cy="1131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768882" y="1776097"/>
            <a:ext cx="10849377" cy="27439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Write a short description of your </a:t>
            </a:r>
            <a:r>
              <a:rPr lang="en-US" dirty="0" err="1">
                <a:solidFill>
                  <a:schemeClr val="bg1"/>
                </a:solidFill>
              </a:rPr>
              <a:t>favourite</a:t>
            </a:r>
            <a:r>
              <a:rPr lang="en-US" dirty="0">
                <a:solidFill>
                  <a:schemeClr val="bg1"/>
                </a:solidFill>
              </a:rPr>
              <a:t> sport activities</a:t>
            </a:r>
            <a:endParaRPr lang="ka-GE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ka-GE" sz="2400" dirty="0">
                <a:solidFill>
                  <a:schemeClr val="bg1"/>
                </a:solidFill>
              </a:rPr>
              <a:t>დაწერეთ პარაგრაფი თქვენი საყვარელი სპორტული აქტივობის შესახებ </a:t>
            </a:r>
            <a:endParaRPr lang="ka-GE" sz="3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14" name="Rectangle 13"/>
          <p:cNvSpPr/>
          <p:nvPr/>
        </p:nvSpPr>
        <p:spPr>
          <a:xfrm>
            <a:off x="726140" y="3119718"/>
            <a:ext cx="10771095" cy="34424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There are </a:t>
            </a: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different kinds of sport. My favourite sport activity is tennis. I play tennis four times a week. I want to be a professional tennis player. I can also ski well. Skiing is my hobby. I’ll be able to ski in </a:t>
            </a:r>
            <a:r>
              <a:rPr lang="en-US" sz="240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Gudauri</a:t>
            </a:r>
            <a:r>
              <a:rPr lang="en-US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</a:t>
            </a:r>
            <a:r>
              <a:rPr lang="en-US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winter</a:t>
            </a: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I can also play chess well. I like to play different board games with my friends. I can’t swim but I learn swimming  in the swimming pool. I’ll swim well when I go to the seaside in the summer.</a:t>
            </a:r>
          </a:p>
          <a:p>
            <a:pPr algn="just"/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think a sport activity is a main part of our healthy life. </a:t>
            </a:r>
            <a:endParaRPr lang="en-US" sz="2400" dirty="0">
              <a:ln w="0"/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00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43520</TotalTime>
  <Words>1182</Words>
  <Application>Microsoft Office PowerPoint</Application>
  <PresentationFormat>Widescreen</PresentationFormat>
  <Paragraphs>371</Paragraphs>
  <Slides>31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Sylfaen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Robinson Crusoe</dc:title>
  <dc:creator>Sam Dalesio</dc:creator>
  <cp:lastModifiedBy>User</cp:lastModifiedBy>
  <cp:revision>810</cp:revision>
  <dcterms:created xsi:type="dcterms:W3CDTF">2020-04-09T12:21:27Z</dcterms:created>
  <dcterms:modified xsi:type="dcterms:W3CDTF">2020-11-10T12:15:21Z</dcterms:modified>
</cp:coreProperties>
</file>