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4" r:id="rId3"/>
    <p:sldId id="379" r:id="rId4"/>
    <p:sldId id="259" r:id="rId5"/>
    <p:sldId id="313" r:id="rId6"/>
    <p:sldId id="416" r:id="rId7"/>
    <p:sldId id="417" r:id="rId8"/>
    <p:sldId id="418" r:id="rId9"/>
    <p:sldId id="419" r:id="rId10"/>
    <p:sldId id="420" r:id="rId11"/>
    <p:sldId id="524" r:id="rId12"/>
    <p:sldId id="347" r:id="rId13"/>
    <p:sldId id="467" r:id="rId14"/>
    <p:sldId id="427" r:id="rId15"/>
    <p:sldId id="525" r:id="rId16"/>
    <p:sldId id="526" r:id="rId17"/>
    <p:sldId id="528" r:id="rId18"/>
    <p:sldId id="439" r:id="rId19"/>
    <p:sldId id="517" r:id="rId20"/>
    <p:sldId id="518" r:id="rId21"/>
    <p:sldId id="529" r:id="rId22"/>
    <p:sldId id="538" r:id="rId23"/>
    <p:sldId id="454" r:id="rId24"/>
    <p:sldId id="530" r:id="rId25"/>
    <p:sldId id="531" r:id="rId26"/>
    <p:sldId id="533" r:id="rId27"/>
    <p:sldId id="532" r:id="rId28"/>
    <p:sldId id="521" r:id="rId29"/>
    <p:sldId id="534" r:id="rId30"/>
    <p:sldId id="535" r:id="rId31"/>
    <p:sldId id="536" r:id="rId32"/>
    <p:sldId id="537" r:id="rId33"/>
    <p:sldId id="392" r:id="rId34"/>
    <p:sldId id="539" r:id="rId35"/>
    <p:sldId id="54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E1"/>
    <a:srgbClr val="700202"/>
    <a:srgbClr val="108B18"/>
    <a:srgbClr val="E0DDCD"/>
    <a:srgbClr val="CEC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5867" autoAdjust="0"/>
  </p:normalViewPr>
  <p:slideViewPr>
    <p:cSldViewPr snapToGrid="0">
      <p:cViewPr varScale="1">
        <p:scale>
          <a:sx n="107" d="100"/>
          <a:sy n="107" d="100"/>
        </p:scale>
        <p:origin x="3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smtClean="0"/>
            <a:t>Summary - </a:t>
          </a:r>
          <a:r>
            <a:rPr lang="ka-GE" dirty="0"/>
            <a:t>შეჯამება</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Homework</a:t>
          </a:r>
          <a:r>
            <a:rPr lang="ka-GE" dirty="0"/>
            <a:t> -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3A25CDBD-5E2C-0045-A1CC-808F64446F93}">
      <dgm:prSet phldrT="[Text]"/>
      <dgm:spPr/>
      <dgm:t>
        <a:bodyPr/>
        <a:lstStyle/>
        <a:p>
          <a:pPr>
            <a:buNone/>
          </a:pPr>
          <a:r>
            <a:rPr lang="en-US" dirty="0">
              <a:cs typeface="Calibri" panose="020F0502020204030204" pitchFamily="34" charset="0"/>
            </a:rPr>
            <a:t>Grammar</a:t>
          </a:r>
          <a:r>
            <a:rPr lang="ka-GE" dirty="0">
              <a:cs typeface="Calibri" panose="020F0502020204030204" pitchFamily="34" charset="0"/>
            </a:rPr>
            <a:t> - გრამატიკა</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3BB9AD53-A321-4C77-A1AB-9AA782FD1399}">
      <dgm:prSet/>
      <dgm:spPr/>
      <dgm:t>
        <a:bodyPr/>
        <a:lstStyle/>
        <a:p>
          <a:r>
            <a:rPr lang="en-US" dirty="0"/>
            <a:t>Reading Comprehension - </a:t>
          </a:r>
          <a:r>
            <a:rPr lang="ka-GE" dirty="0"/>
            <a:t>წაკითხულის გააზრება</a:t>
          </a:r>
          <a:endParaRPr lang="en-US" dirty="0"/>
        </a:p>
      </dgm:t>
    </dgm:pt>
    <dgm:pt modelId="{B6D56D45-E7FE-49EB-91D8-8A49459FDEB1}" type="parTrans" cxnId="{F2FD1CDB-9178-41DF-93F7-534E1AD5837B}">
      <dgm:prSet/>
      <dgm:spPr/>
      <dgm:t>
        <a:bodyPr/>
        <a:lstStyle/>
        <a:p>
          <a:endParaRPr lang="en-US"/>
        </a:p>
      </dgm:t>
    </dgm:pt>
    <dgm:pt modelId="{1D2A9634-6264-49A9-8530-80FD9196ADA7}" type="sibTrans" cxnId="{F2FD1CDB-9178-41DF-93F7-534E1AD5837B}">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5"/>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5"/>
      <dgm:spPr/>
    </dgm:pt>
    <dgm:pt modelId="{5E086037-ED9A-F44F-AA2E-EA15E8BED848}" type="pres">
      <dgm:prSet presAssocID="{54AFEB21-D0AC-7243-AE6F-ED462651A9F8}" presName="dstNode" presStyleLbl="node1" presStyleIdx="0" presStyleCnt="5"/>
      <dgm:spPr/>
    </dgm:pt>
    <dgm:pt modelId="{D1683DA0-5399-3B4D-AD84-B4F87F631B7C}" type="pres">
      <dgm:prSet presAssocID="{C0E07353-FABC-3C4B-B6FA-36D714F26C93}" presName="text_1" presStyleLbl="node1" presStyleIdx="0" presStyleCnt="5">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5"/>
      <dgm:spPr/>
    </dgm:pt>
    <dgm:pt modelId="{A60358EC-494A-476E-B849-D4656BC314D7}" type="pres">
      <dgm:prSet presAssocID="{3BB9AD53-A321-4C77-A1AB-9AA782FD1399}" presName="text_2" presStyleLbl="node1" presStyleIdx="1" presStyleCnt="5">
        <dgm:presLayoutVars>
          <dgm:bulletEnabled val="1"/>
        </dgm:presLayoutVars>
      </dgm:prSet>
      <dgm:spPr/>
      <dgm:t>
        <a:bodyPr/>
        <a:lstStyle/>
        <a:p>
          <a:endParaRPr lang="en-US"/>
        </a:p>
      </dgm:t>
    </dgm:pt>
    <dgm:pt modelId="{445C475E-F6A8-425F-A4B7-76221EE3261C}" type="pres">
      <dgm:prSet presAssocID="{3BB9AD53-A321-4C77-A1AB-9AA782FD1399}" presName="accent_2" presStyleCnt="0"/>
      <dgm:spPr/>
    </dgm:pt>
    <dgm:pt modelId="{0FD6C2A3-C290-438A-A7B6-070DA036111A}" type="pres">
      <dgm:prSet presAssocID="{3BB9AD53-A321-4C77-A1AB-9AA782FD1399}" presName="accentRepeatNode" presStyleLbl="solidFgAcc1" presStyleIdx="1" presStyleCnt="5"/>
      <dgm:spPr/>
    </dgm:pt>
    <dgm:pt modelId="{C97C7C08-9AB0-4807-9AA7-90C4451588BE}" type="pres">
      <dgm:prSet presAssocID="{3A25CDBD-5E2C-0045-A1CC-808F64446F93}" presName="text_3" presStyleLbl="node1" presStyleIdx="2" presStyleCnt="5">
        <dgm:presLayoutVars>
          <dgm:bulletEnabled val="1"/>
        </dgm:presLayoutVars>
      </dgm:prSet>
      <dgm:spPr/>
      <dgm:t>
        <a:bodyPr/>
        <a:lstStyle/>
        <a:p>
          <a:endParaRPr lang="en-US"/>
        </a:p>
      </dgm:t>
    </dgm:pt>
    <dgm:pt modelId="{B25F3E91-F659-41F5-96A1-F72F3BBCE479}" type="pres">
      <dgm:prSet presAssocID="{3A25CDBD-5E2C-0045-A1CC-808F64446F93}" presName="accent_3" presStyleCnt="0"/>
      <dgm:spPr/>
    </dgm:pt>
    <dgm:pt modelId="{3F768512-85FB-484A-9E22-7129A668D517}" type="pres">
      <dgm:prSet presAssocID="{3A25CDBD-5E2C-0045-A1CC-808F64446F93}" presName="accentRepeatNode" presStyleLbl="solidFgAcc1" presStyleIdx="2" presStyleCnt="5"/>
      <dgm:spPr/>
    </dgm:pt>
    <dgm:pt modelId="{640EFED5-6272-4B12-AC7B-C5B57384C84D}" type="pres">
      <dgm:prSet presAssocID="{2277E07A-F119-674E-AF72-DBEE043D0EA3}" presName="text_4" presStyleLbl="node1" presStyleIdx="3" presStyleCnt="5">
        <dgm:presLayoutVars>
          <dgm:bulletEnabled val="1"/>
        </dgm:presLayoutVars>
      </dgm:prSet>
      <dgm:spPr/>
      <dgm:t>
        <a:bodyPr/>
        <a:lstStyle/>
        <a:p>
          <a:endParaRPr lang="en-US"/>
        </a:p>
      </dgm:t>
    </dgm:pt>
    <dgm:pt modelId="{9B3BAF31-7055-4445-AF09-4833EEE2333B}" type="pres">
      <dgm:prSet presAssocID="{2277E07A-F119-674E-AF72-DBEE043D0EA3}" presName="accent_4" presStyleCnt="0"/>
      <dgm:spPr/>
    </dgm:pt>
    <dgm:pt modelId="{8FDE6AB9-492F-D94A-B065-ABF11C83471E}" type="pres">
      <dgm:prSet presAssocID="{2277E07A-F119-674E-AF72-DBEE043D0EA3}" presName="accentRepeatNode" presStyleLbl="solidFgAcc1" presStyleIdx="3" presStyleCnt="5"/>
      <dgm:spPr/>
    </dgm:pt>
    <dgm:pt modelId="{A450EC1A-FCC4-4485-94F6-85E09D8E9FDF}" type="pres">
      <dgm:prSet presAssocID="{F2F8A582-FB6A-9643-9A98-AFC9B7102DCD}" presName="text_5" presStyleLbl="node1" presStyleIdx="4" presStyleCnt="5">
        <dgm:presLayoutVars>
          <dgm:bulletEnabled val="1"/>
        </dgm:presLayoutVars>
      </dgm:prSet>
      <dgm:spPr/>
      <dgm:t>
        <a:bodyPr/>
        <a:lstStyle/>
        <a:p>
          <a:endParaRPr lang="en-US"/>
        </a:p>
      </dgm:t>
    </dgm:pt>
    <dgm:pt modelId="{43FD734C-408B-4824-8496-202A1109FCF5}" type="pres">
      <dgm:prSet presAssocID="{F2F8A582-FB6A-9643-9A98-AFC9B7102DCD}" presName="accent_5" presStyleCnt="0"/>
      <dgm:spPr/>
    </dgm:pt>
    <dgm:pt modelId="{23647887-052A-044D-A3F1-E205E9BB6589}" type="pres">
      <dgm:prSet presAssocID="{F2F8A582-FB6A-9643-9A98-AFC9B7102DCD}" presName="accentRepeatNode" presStyleLbl="solidFgAcc1" presStyleIdx="4" presStyleCnt="5"/>
      <dgm:spPr/>
    </dgm:pt>
  </dgm:ptLst>
  <dgm:cxnLst>
    <dgm:cxn modelId="{DE708ABE-FBAA-44CE-8A00-EB1497479E33}" type="presOf" srcId="{991CB2A2-BF08-B845-80DA-9008CF69D1BC}" destId="{87C5F9E4-F184-6942-8DD5-0D4ACDA57DBA}" srcOrd="0" destOrd="0" presId="urn:microsoft.com/office/officeart/2008/layout/VerticalCurvedList"/>
    <dgm:cxn modelId="{B39D7C1C-A967-4445-A4C8-181310BD588E}" srcId="{54AFEB21-D0AC-7243-AE6F-ED462651A9F8}" destId="{2277E07A-F119-674E-AF72-DBEE043D0EA3}" srcOrd="3" destOrd="0" parTransId="{8C192108-9339-564B-8EBD-F8C283DF3A37}" sibTransId="{E37EFF94-BE70-E441-BF78-0D6AABE2F4EE}"/>
    <dgm:cxn modelId="{F2FD1CDB-9178-41DF-93F7-534E1AD5837B}" srcId="{54AFEB21-D0AC-7243-AE6F-ED462651A9F8}" destId="{3BB9AD53-A321-4C77-A1AB-9AA782FD1399}" srcOrd="1" destOrd="0" parTransId="{B6D56D45-E7FE-49EB-91D8-8A49459FDEB1}" sibTransId="{1D2A9634-6264-49A9-8530-80FD9196ADA7}"/>
    <dgm:cxn modelId="{08C4AE9F-EFE2-43BE-A045-B592CD8F7595}" type="presOf" srcId="{3A25CDBD-5E2C-0045-A1CC-808F64446F93}" destId="{C97C7C08-9AB0-4807-9AA7-90C4451588BE}" srcOrd="0" destOrd="0" presId="urn:microsoft.com/office/officeart/2008/layout/VerticalCurvedList"/>
    <dgm:cxn modelId="{575359AB-A6D2-4EEA-9FDB-DADBCAC56F45}" type="presOf" srcId="{54AFEB21-D0AC-7243-AE6F-ED462651A9F8}" destId="{CDE71560-EDAE-D344-864A-10D1DFE9070D}" srcOrd="0" destOrd="0" presId="urn:microsoft.com/office/officeart/2008/layout/VerticalCurvedList"/>
    <dgm:cxn modelId="{9D0B5F01-B60B-4A58-96A2-C13FBBE9363B}" type="presOf" srcId="{F2F8A582-FB6A-9643-9A98-AFC9B7102DCD}" destId="{A450EC1A-FCC4-4485-94F6-85E09D8E9FDF}" srcOrd="0" destOrd="0" presId="urn:microsoft.com/office/officeart/2008/layout/VerticalCurvedList"/>
    <dgm:cxn modelId="{08AA64FD-538C-EA40-B823-4CC9B5C2FCFC}" srcId="{54AFEB21-D0AC-7243-AE6F-ED462651A9F8}" destId="{3A25CDBD-5E2C-0045-A1CC-808F64446F93}" srcOrd="2" destOrd="0" parTransId="{4B18E76C-0790-334F-A914-EA93E9CDD6CD}" sibTransId="{3BBF5B6E-3C28-634E-BAFB-EEA69EC5C787}"/>
    <dgm:cxn modelId="{189FE1CB-62BD-48A4-9927-98F6AD4A4516}" type="presOf" srcId="{3BB9AD53-A321-4C77-A1AB-9AA782FD1399}" destId="{A60358EC-494A-476E-B849-D4656BC314D7}"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B0DAF3C8-AA1C-4D94-8D49-29523A377A70}" type="presOf" srcId="{2277E07A-F119-674E-AF72-DBEE043D0EA3}" destId="{640EFED5-6272-4B12-AC7B-C5B57384C84D}" srcOrd="0" destOrd="0" presId="urn:microsoft.com/office/officeart/2008/layout/VerticalCurvedList"/>
    <dgm:cxn modelId="{49456BAF-B177-0D40-8F1B-1810B819E8CF}" srcId="{54AFEB21-D0AC-7243-AE6F-ED462651A9F8}" destId="{F2F8A582-FB6A-9643-9A98-AFC9B7102DCD}" srcOrd="4" destOrd="0" parTransId="{F022E6FA-945D-E947-A123-DA72ECDF4900}" sibTransId="{13B5B10D-DA6B-3244-94BD-3AA5A4BA2BEE}"/>
    <dgm:cxn modelId="{C859EAA2-9A3D-482A-93F1-287C967ADB0F}" type="presOf" srcId="{C0E07353-FABC-3C4B-B6FA-36D714F26C93}" destId="{D1683DA0-5399-3B4D-AD84-B4F87F631B7C}" srcOrd="0" destOrd="0" presId="urn:microsoft.com/office/officeart/2008/layout/VerticalCurvedList"/>
    <dgm:cxn modelId="{BBF49A82-713C-4424-8D69-320096E3769B}" type="presParOf" srcId="{CDE71560-EDAE-D344-864A-10D1DFE9070D}" destId="{F08B2971-5B51-B04D-8049-0AD7E8D0839F}" srcOrd="0" destOrd="0" presId="urn:microsoft.com/office/officeart/2008/layout/VerticalCurvedList"/>
    <dgm:cxn modelId="{5FCF89BF-8644-48A7-B3FD-11019E18A613}" type="presParOf" srcId="{F08B2971-5B51-B04D-8049-0AD7E8D0839F}" destId="{D71C55CE-0A33-4A47-A4F6-A02ED3BFFAE2}" srcOrd="0" destOrd="0" presId="urn:microsoft.com/office/officeart/2008/layout/VerticalCurvedList"/>
    <dgm:cxn modelId="{81C3C7C7-05E4-47DF-87FB-62563AA302B7}" type="presParOf" srcId="{D71C55CE-0A33-4A47-A4F6-A02ED3BFFAE2}" destId="{CB01127D-9DA4-1146-A83E-EC0D637B8906}" srcOrd="0" destOrd="0" presId="urn:microsoft.com/office/officeart/2008/layout/VerticalCurvedList"/>
    <dgm:cxn modelId="{C9DE84B2-B7D7-4815-B259-28C199B719E9}" type="presParOf" srcId="{D71C55CE-0A33-4A47-A4F6-A02ED3BFFAE2}" destId="{87C5F9E4-F184-6942-8DD5-0D4ACDA57DBA}" srcOrd="1" destOrd="0" presId="urn:microsoft.com/office/officeart/2008/layout/VerticalCurvedList"/>
    <dgm:cxn modelId="{779A71B8-2037-4B35-9660-26CDDCF75F0D}" type="presParOf" srcId="{D71C55CE-0A33-4A47-A4F6-A02ED3BFFAE2}" destId="{3EB64438-BEA2-694E-8848-3C9A3DA576C4}" srcOrd="2" destOrd="0" presId="urn:microsoft.com/office/officeart/2008/layout/VerticalCurvedList"/>
    <dgm:cxn modelId="{34095BE2-6B06-4DC1-B3F8-15BADB03F6C1}" type="presParOf" srcId="{D71C55CE-0A33-4A47-A4F6-A02ED3BFFAE2}" destId="{5E086037-ED9A-F44F-AA2E-EA15E8BED848}" srcOrd="3" destOrd="0" presId="urn:microsoft.com/office/officeart/2008/layout/VerticalCurvedList"/>
    <dgm:cxn modelId="{C75DC450-DCFA-44D0-A243-BCFAE00276FA}" type="presParOf" srcId="{F08B2971-5B51-B04D-8049-0AD7E8D0839F}" destId="{D1683DA0-5399-3B4D-AD84-B4F87F631B7C}" srcOrd="1" destOrd="0" presId="urn:microsoft.com/office/officeart/2008/layout/VerticalCurvedList"/>
    <dgm:cxn modelId="{ED25EA1F-FF78-4CF8-B430-623EE11D1986}" type="presParOf" srcId="{F08B2971-5B51-B04D-8049-0AD7E8D0839F}" destId="{AB379BC7-E707-5748-8BE8-0670A6365174}" srcOrd="2" destOrd="0" presId="urn:microsoft.com/office/officeart/2008/layout/VerticalCurvedList"/>
    <dgm:cxn modelId="{6405DEA9-53E1-4086-967F-B6B11E050568}" type="presParOf" srcId="{AB379BC7-E707-5748-8BE8-0670A6365174}" destId="{377382CD-1E73-FA48-BC57-ACD20D62240A}" srcOrd="0" destOrd="0" presId="urn:microsoft.com/office/officeart/2008/layout/VerticalCurvedList"/>
    <dgm:cxn modelId="{CFCF4618-3635-45A8-924E-0A5573DAB13E}" type="presParOf" srcId="{F08B2971-5B51-B04D-8049-0AD7E8D0839F}" destId="{A60358EC-494A-476E-B849-D4656BC314D7}" srcOrd="3" destOrd="0" presId="urn:microsoft.com/office/officeart/2008/layout/VerticalCurvedList"/>
    <dgm:cxn modelId="{E25DC245-C49E-4DDD-AB02-1E646471192A}" type="presParOf" srcId="{F08B2971-5B51-B04D-8049-0AD7E8D0839F}" destId="{445C475E-F6A8-425F-A4B7-76221EE3261C}" srcOrd="4" destOrd="0" presId="urn:microsoft.com/office/officeart/2008/layout/VerticalCurvedList"/>
    <dgm:cxn modelId="{5543911D-53F2-4518-B8F3-72024D64D095}" type="presParOf" srcId="{445C475E-F6A8-425F-A4B7-76221EE3261C}" destId="{0FD6C2A3-C290-438A-A7B6-070DA036111A}" srcOrd="0" destOrd="0" presId="urn:microsoft.com/office/officeart/2008/layout/VerticalCurvedList"/>
    <dgm:cxn modelId="{539476A9-2BCB-42AC-8B6E-5ED69AC0E71B}" type="presParOf" srcId="{F08B2971-5B51-B04D-8049-0AD7E8D0839F}" destId="{C97C7C08-9AB0-4807-9AA7-90C4451588BE}" srcOrd="5" destOrd="0" presId="urn:microsoft.com/office/officeart/2008/layout/VerticalCurvedList"/>
    <dgm:cxn modelId="{0DFB68D2-E0ED-4688-8CE3-37D29371D0B7}" type="presParOf" srcId="{F08B2971-5B51-B04D-8049-0AD7E8D0839F}" destId="{B25F3E91-F659-41F5-96A1-F72F3BBCE479}" srcOrd="6" destOrd="0" presId="urn:microsoft.com/office/officeart/2008/layout/VerticalCurvedList"/>
    <dgm:cxn modelId="{5D42E14E-9851-4183-A20B-76FB85097D84}" type="presParOf" srcId="{B25F3E91-F659-41F5-96A1-F72F3BBCE479}" destId="{3F768512-85FB-484A-9E22-7129A668D517}" srcOrd="0" destOrd="0" presId="urn:microsoft.com/office/officeart/2008/layout/VerticalCurvedList"/>
    <dgm:cxn modelId="{3A51137F-179B-4E4C-8602-2F7AAF4F17C7}" type="presParOf" srcId="{F08B2971-5B51-B04D-8049-0AD7E8D0839F}" destId="{640EFED5-6272-4B12-AC7B-C5B57384C84D}" srcOrd="7" destOrd="0" presId="urn:microsoft.com/office/officeart/2008/layout/VerticalCurvedList"/>
    <dgm:cxn modelId="{6F13F3C9-987E-487A-82E5-6A6CF5351C1E}" type="presParOf" srcId="{F08B2971-5B51-B04D-8049-0AD7E8D0839F}" destId="{9B3BAF31-7055-4445-AF09-4833EEE2333B}" srcOrd="8" destOrd="0" presId="urn:microsoft.com/office/officeart/2008/layout/VerticalCurvedList"/>
    <dgm:cxn modelId="{63A3D6E0-A93A-440E-9F68-9175A557569E}" type="presParOf" srcId="{9B3BAF31-7055-4445-AF09-4833EEE2333B}" destId="{8FDE6AB9-492F-D94A-B065-ABF11C83471E}" srcOrd="0" destOrd="0" presId="urn:microsoft.com/office/officeart/2008/layout/VerticalCurvedList"/>
    <dgm:cxn modelId="{FEBE651A-36E4-4DCD-B94F-3292284CD5D0}" type="presParOf" srcId="{F08B2971-5B51-B04D-8049-0AD7E8D0839F}" destId="{A450EC1A-FCC4-4485-94F6-85E09D8E9FDF}" srcOrd="9" destOrd="0" presId="urn:microsoft.com/office/officeart/2008/layout/VerticalCurvedList"/>
    <dgm:cxn modelId="{19D3C31D-A71B-4370-99F5-5953CEDA09DC}" type="presParOf" srcId="{F08B2971-5B51-B04D-8049-0AD7E8D0839F}" destId="{43FD734C-408B-4824-8496-202A1109FCF5}" srcOrd="10" destOrd="0" presId="urn:microsoft.com/office/officeart/2008/layout/VerticalCurvedList"/>
    <dgm:cxn modelId="{387E61B4-4E37-4CDF-B16B-D1D564C8C0A2}" type="presParOf" srcId="{43FD734C-408B-4824-8496-202A1109FCF5}"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76AC0-E8C9-4036-A55E-A59B4A11057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7F0C35C-C7D8-468A-A557-2214C1F14812}">
      <dgm:prSet phldrT="[Text]"/>
      <dgm:spPr/>
      <dgm:t>
        <a:bodyPr/>
        <a:lstStyle/>
        <a:p>
          <a:r>
            <a:rPr lang="en-US" dirty="0"/>
            <a:t>Vocabulary </a:t>
          </a:r>
          <a:r>
            <a:rPr lang="ka-GE" dirty="0"/>
            <a:t> ლექსიკა</a:t>
          </a:r>
          <a:endParaRPr lang="en-US" dirty="0"/>
        </a:p>
      </dgm:t>
    </dgm:pt>
    <dgm:pt modelId="{33A0B49C-73B4-4CFA-A33F-C7266B0BBB20}" type="parTrans" cxnId="{83ED0C7E-A0D1-42B3-B1D5-072CC42C096E}">
      <dgm:prSet/>
      <dgm:spPr/>
      <dgm:t>
        <a:bodyPr/>
        <a:lstStyle/>
        <a:p>
          <a:endParaRPr lang="en-US"/>
        </a:p>
      </dgm:t>
    </dgm:pt>
    <dgm:pt modelId="{62D39DF7-84DC-460C-A91F-0D94ADD31F13}" type="sibTrans" cxnId="{83ED0C7E-A0D1-42B3-B1D5-072CC42C096E}">
      <dgm:prSet/>
      <dgm:spPr/>
      <dgm:t>
        <a:bodyPr/>
        <a:lstStyle/>
        <a:p>
          <a:endParaRPr lang="en-US"/>
        </a:p>
      </dgm:t>
    </dgm:pt>
    <dgm:pt modelId="{B2104859-D8E7-41DE-8DC9-BD893938B4F5}">
      <dgm:prSet phldrT="[Text]" custT="1"/>
      <dgm:spPr/>
      <dgm:t>
        <a:bodyPr/>
        <a:lstStyle/>
        <a:p>
          <a:r>
            <a:rPr lang="en-US" sz="2000" dirty="0" smtClean="0"/>
            <a:t>to </a:t>
          </a:r>
          <a:r>
            <a:rPr lang="ka-GE" sz="2000" dirty="0" smtClean="0"/>
            <a:t>c</a:t>
          </a:r>
          <a:r>
            <a:rPr lang="en-US" sz="2000" dirty="0" smtClean="0"/>
            <a:t>o</a:t>
          </a:r>
          <a:r>
            <a:rPr lang="ka-GE" sz="2000" dirty="0" smtClean="0"/>
            <a:t>me </a:t>
          </a:r>
          <a:r>
            <a:rPr lang="ka-GE" sz="2000" dirty="0"/>
            <a:t>across </a:t>
          </a:r>
        </a:p>
        <a:p>
          <a:r>
            <a:rPr lang="ka-GE" sz="2000" dirty="0" smtClean="0"/>
            <a:t>(</a:t>
          </a:r>
          <a:r>
            <a:rPr lang="en-US" sz="2000" dirty="0" smtClean="0"/>
            <a:t>phr. </a:t>
          </a:r>
          <a:r>
            <a:rPr lang="ka-GE" sz="2000" dirty="0" smtClean="0"/>
            <a:t>v</a:t>
          </a:r>
          <a:r>
            <a:rPr lang="en-US" sz="2000" dirty="0"/>
            <a:t>.)</a:t>
          </a:r>
        </a:p>
      </dgm:t>
    </dgm:pt>
    <dgm:pt modelId="{1B5F954E-B42D-4D3C-80B9-DCFDA5316E38}" type="parTrans" cxnId="{B8870147-2154-4322-811B-EAA9A826C3CB}">
      <dgm:prSet/>
      <dgm:spPr/>
      <dgm:t>
        <a:bodyPr/>
        <a:lstStyle/>
        <a:p>
          <a:endParaRPr lang="en-US" dirty="0"/>
        </a:p>
      </dgm:t>
    </dgm:pt>
    <dgm:pt modelId="{D4A92BF8-608D-4367-8192-146C246C06A3}" type="sibTrans" cxnId="{B8870147-2154-4322-811B-EAA9A826C3CB}">
      <dgm:prSet/>
      <dgm:spPr/>
      <dgm:t>
        <a:bodyPr/>
        <a:lstStyle/>
        <a:p>
          <a:endParaRPr lang="en-US"/>
        </a:p>
      </dgm:t>
    </dgm:pt>
    <dgm:pt modelId="{376B5DE4-1C3F-4A76-9B4A-98D21A4AF5F1}">
      <dgm:prSet phldrT="[Text]" custT="1"/>
      <dgm:spPr/>
      <dgm:t>
        <a:bodyPr/>
        <a:lstStyle/>
        <a:p>
          <a:r>
            <a:rPr lang="en-US" sz="2000" dirty="0" smtClean="0"/>
            <a:t>to </a:t>
          </a:r>
          <a:r>
            <a:rPr lang="ka-GE" sz="2000" dirty="0" smtClean="0"/>
            <a:t>look </a:t>
          </a:r>
          <a:r>
            <a:rPr lang="ka-GE" sz="2000" dirty="0"/>
            <a:t>for</a:t>
          </a:r>
        </a:p>
        <a:p>
          <a:r>
            <a:rPr lang="ka-GE" sz="2000" dirty="0" smtClean="0"/>
            <a:t>(</a:t>
          </a:r>
          <a:r>
            <a:rPr lang="en-US" sz="2000" dirty="0" smtClean="0"/>
            <a:t>phr. </a:t>
          </a:r>
          <a:r>
            <a:rPr lang="ka-GE" sz="2000" dirty="0" smtClean="0"/>
            <a:t>v</a:t>
          </a:r>
          <a:r>
            <a:rPr lang="en-US" sz="2000" dirty="0" smtClean="0"/>
            <a:t>.)</a:t>
          </a:r>
          <a:endParaRPr lang="en-US" sz="2000" dirty="0"/>
        </a:p>
      </dgm:t>
    </dgm:pt>
    <dgm:pt modelId="{F2BB8BAE-DAB4-4B98-816D-DB487942119C}" type="parTrans" cxnId="{5A3FD2FC-2B44-4F88-9252-592D8D8C16DA}">
      <dgm:prSet/>
      <dgm:spPr/>
      <dgm:t>
        <a:bodyPr/>
        <a:lstStyle/>
        <a:p>
          <a:endParaRPr lang="en-US" dirty="0"/>
        </a:p>
      </dgm:t>
    </dgm:pt>
    <dgm:pt modelId="{00E075C7-8C4C-43D2-B02D-24742270C83A}" type="sibTrans" cxnId="{5A3FD2FC-2B44-4F88-9252-592D8D8C16DA}">
      <dgm:prSet/>
      <dgm:spPr/>
      <dgm:t>
        <a:bodyPr/>
        <a:lstStyle/>
        <a:p>
          <a:endParaRPr lang="en-US"/>
        </a:p>
      </dgm:t>
    </dgm:pt>
    <dgm:pt modelId="{564B5AE9-0D9D-41E1-85EF-4E23387872DA}">
      <dgm:prSet phldrT="[Text]" custT="1"/>
      <dgm:spPr/>
      <dgm:t>
        <a:bodyPr/>
        <a:lstStyle/>
        <a:p>
          <a:r>
            <a:rPr lang="en-US" sz="2000" dirty="0" smtClean="0"/>
            <a:t>to </a:t>
          </a:r>
          <a:r>
            <a:rPr lang="ka-GE" sz="2000" dirty="0" smtClean="0"/>
            <a:t>look </a:t>
          </a:r>
          <a:r>
            <a:rPr lang="ka-GE" sz="2000" dirty="0"/>
            <a:t>into</a:t>
          </a:r>
          <a:endParaRPr lang="en-US" sz="2000" dirty="0"/>
        </a:p>
        <a:p>
          <a:r>
            <a:rPr lang="ka-GE" sz="2000" dirty="0" smtClean="0"/>
            <a:t>(</a:t>
          </a:r>
          <a:r>
            <a:rPr lang="en-US" sz="2000" dirty="0" smtClean="0"/>
            <a:t>phr. </a:t>
          </a:r>
          <a:r>
            <a:rPr lang="ka-GE" sz="2000" dirty="0" smtClean="0"/>
            <a:t>v</a:t>
          </a:r>
          <a:r>
            <a:rPr lang="en-US" sz="2000" dirty="0" smtClean="0"/>
            <a:t>.)</a:t>
          </a:r>
          <a:endParaRPr lang="en-US" sz="1800" dirty="0"/>
        </a:p>
      </dgm:t>
    </dgm:pt>
    <dgm:pt modelId="{1F9360AC-45E0-44A5-8C41-F6C19EE3193A}" type="parTrans" cxnId="{BBDFEC68-6EC6-4E7F-BBC7-0D80C7F07A00}">
      <dgm:prSet/>
      <dgm:spPr/>
      <dgm:t>
        <a:bodyPr/>
        <a:lstStyle/>
        <a:p>
          <a:endParaRPr lang="en-US" dirty="0"/>
        </a:p>
      </dgm:t>
    </dgm:pt>
    <dgm:pt modelId="{42C9D4DD-CDB7-4E80-923E-11393013F4C1}" type="sibTrans" cxnId="{BBDFEC68-6EC6-4E7F-BBC7-0D80C7F07A00}">
      <dgm:prSet/>
      <dgm:spPr/>
      <dgm:t>
        <a:bodyPr/>
        <a:lstStyle/>
        <a:p>
          <a:endParaRPr lang="en-US"/>
        </a:p>
      </dgm:t>
    </dgm:pt>
    <dgm:pt modelId="{4FDEF11E-9C72-432F-B3D8-FCD5DE5891E8}">
      <dgm:prSet custScaleX="97649" custScaleY="99452" custRadScaleRad="128288" custRadScaleInc="-97461"/>
      <dgm:spPr/>
      <dgm:t>
        <a:bodyPr/>
        <a:lstStyle/>
        <a:p>
          <a:endParaRPr lang="en-US" dirty="0"/>
        </a:p>
      </dgm:t>
    </dgm:pt>
    <dgm:pt modelId="{1D06C00F-333E-444D-8F00-4F711968BCD6}" type="parTrans" cxnId="{7403A46D-4DC4-48CB-9DD1-C3849DEF280E}">
      <dgm:prSet/>
      <dgm:spPr/>
      <dgm:t>
        <a:bodyPr/>
        <a:lstStyle/>
        <a:p>
          <a:endParaRPr lang="en-US"/>
        </a:p>
      </dgm:t>
    </dgm:pt>
    <dgm:pt modelId="{63437E0B-8506-46C4-9265-F57D8BAF0614}" type="sibTrans" cxnId="{7403A46D-4DC4-48CB-9DD1-C3849DEF280E}">
      <dgm:prSet/>
      <dgm:spPr/>
      <dgm:t>
        <a:bodyPr/>
        <a:lstStyle/>
        <a:p>
          <a:endParaRPr lang="en-US"/>
        </a:p>
      </dgm:t>
    </dgm:pt>
    <dgm:pt modelId="{8554EEC2-EC10-4025-97F8-A5FC042645B2}">
      <dgm:prSet custScaleX="97649" custScaleY="99452" custRadScaleRad="112146" custRadScaleInc="-242079"/>
      <dgm:spPr/>
      <dgm:t>
        <a:bodyPr/>
        <a:lstStyle/>
        <a:p>
          <a:endParaRPr lang="en-US" dirty="0"/>
        </a:p>
      </dgm:t>
    </dgm:pt>
    <dgm:pt modelId="{E65268EC-A59E-4AD2-8F3B-6958256B9073}" type="parTrans" cxnId="{65498E40-858F-417C-BD1B-1F1356FD28FF}">
      <dgm:prSet/>
      <dgm:spPr/>
      <dgm:t>
        <a:bodyPr/>
        <a:lstStyle/>
        <a:p>
          <a:endParaRPr lang="en-US"/>
        </a:p>
      </dgm:t>
    </dgm:pt>
    <dgm:pt modelId="{8EC700F6-F7DF-4128-B7A7-A928F8AB7697}" type="sibTrans" cxnId="{65498E40-858F-417C-BD1B-1F1356FD28FF}">
      <dgm:prSet/>
      <dgm:spPr/>
      <dgm:t>
        <a:bodyPr/>
        <a:lstStyle/>
        <a:p>
          <a:endParaRPr lang="en-US"/>
        </a:p>
      </dgm:t>
    </dgm:pt>
    <dgm:pt modelId="{203223DE-F212-447D-A7CA-D12D17CD3979}">
      <dgm:prSet/>
      <dgm:spPr/>
      <dgm:t>
        <a:bodyPr/>
        <a:lstStyle/>
        <a:p>
          <a:endParaRPr lang="en-US" dirty="0"/>
        </a:p>
      </dgm:t>
    </dgm:pt>
    <dgm:pt modelId="{0D67284E-7C8B-46F1-90D8-2ADC2A714E90}" type="parTrans" cxnId="{D5DF5045-C7D9-47BC-BAEE-E9912B208337}">
      <dgm:prSet/>
      <dgm:spPr/>
      <dgm:t>
        <a:bodyPr/>
        <a:lstStyle/>
        <a:p>
          <a:endParaRPr lang="en-US"/>
        </a:p>
      </dgm:t>
    </dgm:pt>
    <dgm:pt modelId="{E9281E72-5523-495F-B93E-EE0C75992653}" type="sibTrans" cxnId="{D5DF5045-C7D9-47BC-BAEE-E9912B208337}">
      <dgm:prSet/>
      <dgm:spPr/>
      <dgm:t>
        <a:bodyPr/>
        <a:lstStyle/>
        <a:p>
          <a:endParaRPr lang="en-US"/>
        </a:p>
      </dgm:t>
    </dgm:pt>
    <dgm:pt modelId="{6E083CFA-8213-4CBA-AEFC-DCA8347DA2DF}">
      <dgm:prSet/>
      <dgm:spPr/>
      <dgm:t>
        <a:bodyPr/>
        <a:lstStyle/>
        <a:p>
          <a:endParaRPr lang="en-US" dirty="0"/>
        </a:p>
      </dgm:t>
    </dgm:pt>
    <dgm:pt modelId="{24634450-15E6-46FB-9A4C-17442E8D70B1}" type="parTrans" cxnId="{24782B9F-5A0D-4754-B65A-5F64E865A485}">
      <dgm:prSet/>
      <dgm:spPr/>
      <dgm:t>
        <a:bodyPr/>
        <a:lstStyle/>
        <a:p>
          <a:endParaRPr lang="en-US"/>
        </a:p>
      </dgm:t>
    </dgm:pt>
    <dgm:pt modelId="{D03DA982-9AF0-420D-A356-9BEE66C5D8AF}" type="sibTrans" cxnId="{24782B9F-5A0D-4754-B65A-5F64E865A485}">
      <dgm:prSet/>
      <dgm:spPr/>
      <dgm:t>
        <a:bodyPr/>
        <a:lstStyle/>
        <a:p>
          <a:endParaRPr lang="en-US"/>
        </a:p>
      </dgm:t>
    </dgm:pt>
    <dgm:pt modelId="{2EAE9508-7C36-4E72-A9AF-FB32E73024B5}">
      <dgm:prSet/>
      <dgm:spPr/>
      <dgm:t>
        <a:bodyPr/>
        <a:lstStyle/>
        <a:p>
          <a:endParaRPr lang="en-US" dirty="0"/>
        </a:p>
      </dgm:t>
    </dgm:pt>
    <dgm:pt modelId="{9A981F70-672F-4BF5-9589-57F770A643D8}" type="parTrans" cxnId="{3F770679-0ED1-43CA-81F9-96A476BF4D9B}">
      <dgm:prSet/>
      <dgm:spPr/>
      <dgm:t>
        <a:bodyPr/>
        <a:lstStyle/>
        <a:p>
          <a:endParaRPr lang="en-US"/>
        </a:p>
      </dgm:t>
    </dgm:pt>
    <dgm:pt modelId="{FB762A0D-95B7-41C7-98C7-19B9EBD034AD}" type="sibTrans" cxnId="{3F770679-0ED1-43CA-81F9-96A476BF4D9B}">
      <dgm:prSet/>
      <dgm:spPr/>
      <dgm:t>
        <a:bodyPr/>
        <a:lstStyle/>
        <a:p>
          <a:endParaRPr lang="en-US"/>
        </a:p>
      </dgm:t>
    </dgm:pt>
    <dgm:pt modelId="{FDBC8741-C1E7-48E0-8AB2-D2C3303F0B34}">
      <dgm:prSet/>
      <dgm:spPr/>
      <dgm:t>
        <a:bodyPr/>
        <a:lstStyle/>
        <a:p>
          <a:endParaRPr lang="en-US" dirty="0"/>
        </a:p>
      </dgm:t>
    </dgm:pt>
    <dgm:pt modelId="{CEE014D8-0914-4332-A050-EA6D3FCA396D}" type="parTrans" cxnId="{56D4C85F-7524-4CBF-98B3-B8DCA69B17C0}">
      <dgm:prSet/>
      <dgm:spPr/>
      <dgm:t>
        <a:bodyPr/>
        <a:lstStyle/>
        <a:p>
          <a:endParaRPr lang="en-US"/>
        </a:p>
      </dgm:t>
    </dgm:pt>
    <dgm:pt modelId="{D8CC92E9-8BD0-4699-AAFB-A0571B720BC6}" type="sibTrans" cxnId="{56D4C85F-7524-4CBF-98B3-B8DCA69B17C0}">
      <dgm:prSet/>
      <dgm:spPr/>
      <dgm:t>
        <a:bodyPr/>
        <a:lstStyle/>
        <a:p>
          <a:endParaRPr lang="en-US"/>
        </a:p>
      </dgm:t>
    </dgm:pt>
    <dgm:pt modelId="{18F99082-99FF-44C4-A138-46BFE8113404}">
      <dgm:prSet/>
      <dgm:spPr/>
      <dgm:t>
        <a:bodyPr/>
        <a:lstStyle/>
        <a:p>
          <a:endParaRPr lang="en-US" dirty="0"/>
        </a:p>
      </dgm:t>
    </dgm:pt>
    <dgm:pt modelId="{A48826C9-EE5C-4338-B9B0-3AFE6E06D493}" type="parTrans" cxnId="{0AB5C4B2-F470-4CF3-AAC1-F42C05F8EAA9}">
      <dgm:prSet/>
      <dgm:spPr/>
      <dgm:t>
        <a:bodyPr/>
        <a:lstStyle/>
        <a:p>
          <a:endParaRPr lang="en-US"/>
        </a:p>
      </dgm:t>
    </dgm:pt>
    <dgm:pt modelId="{987E1BA9-5476-4A9B-83D5-4821F31ACE44}" type="sibTrans" cxnId="{0AB5C4B2-F470-4CF3-AAC1-F42C05F8EAA9}">
      <dgm:prSet/>
      <dgm:spPr/>
      <dgm:t>
        <a:bodyPr/>
        <a:lstStyle/>
        <a:p>
          <a:endParaRPr lang="en-US"/>
        </a:p>
      </dgm:t>
    </dgm:pt>
    <dgm:pt modelId="{826541EC-910E-4BCB-B704-08A1AD6D968F}">
      <dgm:prSet/>
      <dgm:spPr/>
      <dgm:t>
        <a:bodyPr/>
        <a:lstStyle/>
        <a:p>
          <a:endParaRPr lang="en-US" dirty="0"/>
        </a:p>
      </dgm:t>
    </dgm:pt>
    <dgm:pt modelId="{9CEC4719-1114-4183-A9E6-1295DE07FB7C}" type="parTrans" cxnId="{95763EB4-0F0F-4077-80D6-12B5AD3D156F}">
      <dgm:prSet/>
      <dgm:spPr/>
      <dgm:t>
        <a:bodyPr/>
        <a:lstStyle/>
        <a:p>
          <a:endParaRPr lang="en-US"/>
        </a:p>
      </dgm:t>
    </dgm:pt>
    <dgm:pt modelId="{EB95DCFE-3AD9-439A-8AFB-E63F98A59922}" type="sibTrans" cxnId="{95763EB4-0F0F-4077-80D6-12B5AD3D156F}">
      <dgm:prSet/>
      <dgm:spPr/>
      <dgm:t>
        <a:bodyPr/>
        <a:lstStyle/>
        <a:p>
          <a:endParaRPr lang="en-US"/>
        </a:p>
      </dgm:t>
    </dgm:pt>
    <dgm:pt modelId="{C99C70E3-1247-4B33-8B23-055BCDDCE04F}">
      <dgm:prSet custScaleX="97649" custScaleY="99452" custRadScaleRad="112146" custRadScaleInc="-242079"/>
      <dgm:spPr/>
      <dgm:t>
        <a:bodyPr/>
        <a:lstStyle/>
        <a:p>
          <a:endParaRPr lang="en-US" dirty="0"/>
        </a:p>
      </dgm:t>
    </dgm:pt>
    <dgm:pt modelId="{0F102819-1CEA-48BE-A8CC-7932A208F046}" type="parTrans" cxnId="{2BA1C919-BB5D-45D1-8590-C392D271293A}">
      <dgm:prSet/>
      <dgm:spPr/>
      <dgm:t>
        <a:bodyPr/>
        <a:lstStyle/>
        <a:p>
          <a:endParaRPr lang="en-US"/>
        </a:p>
      </dgm:t>
    </dgm:pt>
    <dgm:pt modelId="{98A91176-2739-4FFC-A895-C7F43A5D349C}" type="sibTrans" cxnId="{2BA1C919-BB5D-45D1-8590-C392D271293A}">
      <dgm:prSet/>
      <dgm:spPr/>
      <dgm:t>
        <a:bodyPr/>
        <a:lstStyle/>
        <a:p>
          <a:endParaRPr lang="en-US"/>
        </a:p>
      </dgm:t>
    </dgm:pt>
    <dgm:pt modelId="{5DE919AD-12CE-4D7F-BF2C-7EADF13DD5BE}">
      <dgm:prSet phldrT="[Text]"/>
      <dgm:spPr/>
      <dgm:t>
        <a:bodyPr/>
        <a:lstStyle/>
        <a:p>
          <a:endParaRPr lang="en-US" dirty="0"/>
        </a:p>
      </dgm:t>
    </dgm:pt>
    <dgm:pt modelId="{60233677-ABF4-4AF6-8392-06AC49166954}" type="parTrans" cxnId="{C7E1302D-FC62-4A13-B50B-C7FB88189909}">
      <dgm:prSet/>
      <dgm:spPr/>
      <dgm:t>
        <a:bodyPr/>
        <a:lstStyle/>
        <a:p>
          <a:endParaRPr lang="en-US"/>
        </a:p>
      </dgm:t>
    </dgm:pt>
    <dgm:pt modelId="{F82FB79C-93D0-42CA-BFF7-9E24345BF190}" type="sibTrans" cxnId="{C7E1302D-FC62-4A13-B50B-C7FB88189909}">
      <dgm:prSet/>
      <dgm:spPr/>
      <dgm:t>
        <a:bodyPr/>
        <a:lstStyle/>
        <a:p>
          <a:endParaRPr lang="en-US"/>
        </a:p>
      </dgm:t>
    </dgm:pt>
    <dgm:pt modelId="{BE5E4C39-0175-405D-B417-177278A84DD4}">
      <dgm:prSet phldrT="[Text]"/>
      <dgm:spPr/>
      <dgm:t>
        <a:bodyPr/>
        <a:lstStyle/>
        <a:p>
          <a:endParaRPr lang="en-US" dirty="0"/>
        </a:p>
      </dgm:t>
    </dgm:pt>
    <dgm:pt modelId="{6992FE3C-3064-4748-8C4B-0E557C0F7CF2}" type="parTrans" cxnId="{8C0E8690-0FAC-4EC0-B9C3-B8819F168408}">
      <dgm:prSet/>
      <dgm:spPr/>
      <dgm:t>
        <a:bodyPr/>
        <a:lstStyle/>
        <a:p>
          <a:endParaRPr lang="en-US"/>
        </a:p>
      </dgm:t>
    </dgm:pt>
    <dgm:pt modelId="{6D79CC73-7ABC-429C-8E59-8EFD7D39EC50}" type="sibTrans" cxnId="{8C0E8690-0FAC-4EC0-B9C3-B8819F168408}">
      <dgm:prSet/>
      <dgm:spPr/>
      <dgm:t>
        <a:bodyPr/>
        <a:lstStyle/>
        <a:p>
          <a:endParaRPr lang="en-US"/>
        </a:p>
      </dgm:t>
    </dgm:pt>
    <dgm:pt modelId="{B5B3312F-3DAB-4D3D-B261-5ECCAE7E2B13}">
      <dgm:prSet custScaleX="115863" custScaleY="106209" custRadScaleRad="120233" custRadScaleInc="-52176"/>
      <dgm:spPr/>
      <dgm:t>
        <a:bodyPr/>
        <a:lstStyle/>
        <a:p>
          <a:endParaRPr lang="en-US" dirty="0"/>
        </a:p>
      </dgm:t>
    </dgm:pt>
    <dgm:pt modelId="{6A79DC97-3D13-4A1C-AC90-3B4A72213670}" type="parTrans" cxnId="{22C7FA36-6C53-4BAE-8800-D0D93801D42E}">
      <dgm:prSet/>
      <dgm:spPr/>
      <dgm:t>
        <a:bodyPr/>
        <a:lstStyle/>
        <a:p>
          <a:endParaRPr lang="en-US"/>
        </a:p>
      </dgm:t>
    </dgm:pt>
    <dgm:pt modelId="{4BF096BE-4CF2-4982-B7EA-1FC1EE3392F5}" type="sibTrans" cxnId="{22C7FA36-6C53-4BAE-8800-D0D93801D42E}">
      <dgm:prSet/>
      <dgm:spPr/>
      <dgm:t>
        <a:bodyPr/>
        <a:lstStyle/>
        <a:p>
          <a:endParaRPr lang="en-US"/>
        </a:p>
      </dgm:t>
    </dgm:pt>
    <dgm:pt modelId="{086D37A8-0887-4897-9CAD-0BD7B542CC55}">
      <dgm:prSet custScaleX="115863" custScaleY="106209" custRadScaleRad="120233" custRadScaleInc="-52176"/>
      <dgm:spPr/>
      <dgm:t>
        <a:bodyPr/>
        <a:lstStyle/>
        <a:p>
          <a:endParaRPr lang="en-US" dirty="0"/>
        </a:p>
      </dgm:t>
    </dgm:pt>
    <dgm:pt modelId="{2DD8EA2F-6003-46D7-9796-020C741C98CE}" type="parTrans" cxnId="{E538C33D-3BF7-4A85-B94A-EB757E58513A}">
      <dgm:prSet/>
      <dgm:spPr/>
      <dgm:t>
        <a:bodyPr/>
        <a:lstStyle/>
        <a:p>
          <a:endParaRPr lang="en-US"/>
        </a:p>
      </dgm:t>
    </dgm:pt>
    <dgm:pt modelId="{E353B8B5-C83F-4F6A-8347-903C9B7B61B6}" type="sibTrans" cxnId="{E538C33D-3BF7-4A85-B94A-EB757E58513A}">
      <dgm:prSet/>
      <dgm:spPr/>
      <dgm:t>
        <a:bodyPr/>
        <a:lstStyle/>
        <a:p>
          <a:endParaRPr lang="en-US"/>
        </a:p>
      </dgm:t>
    </dgm:pt>
    <dgm:pt modelId="{73BDA223-2ABD-466C-98B2-0EC023D0047E}">
      <dgm:prSet custScaleX="115863" custScaleY="106209" custRadScaleRad="120233" custRadScaleInc="-52176"/>
      <dgm:spPr/>
      <dgm:t>
        <a:bodyPr/>
        <a:lstStyle/>
        <a:p>
          <a:endParaRPr lang="en-US" dirty="0"/>
        </a:p>
      </dgm:t>
    </dgm:pt>
    <dgm:pt modelId="{6C2BF104-118D-4E1C-9A41-1DFABF9A70C3}" type="parTrans" cxnId="{B207B55F-FFF0-4C46-9C6E-22B8CD7DA20F}">
      <dgm:prSet/>
      <dgm:spPr/>
      <dgm:t>
        <a:bodyPr/>
        <a:lstStyle/>
        <a:p>
          <a:endParaRPr lang="en-US"/>
        </a:p>
      </dgm:t>
    </dgm:pt>
    <dgm:pt modelId="{84E6DD8B-0B8C-48FD-82C3-1E4A2AA05DDC}" type="sibTrans" cxnId="{B207B55F-FFF0-4C46-9C6E-22B8CD7DA20F}">
      <dgm:prSet/>
      <dgm:spPr/>
      <dgm:t>
        <a:bodyPr/>
        <a:lstStyle/>
        <a:p>
          <a:endParaRPr lang="en-US"/>
        </a:p>
      </dgm:t>
    </dgm:pt>
    <dgm:pt modelId="{AFBD7A70-CB8D-4ECC-8FF1-E227D6AAA348}">
      <dgm:prSet custScaleX="115863" custScaleY="106209" custRadScaleRad="120233" custRadScaleInc="-52176"/>
      <dgm:spPr/>
      <dgm:t>
        <a:bodyPr/>
        <a:lstStyle/>
        <a:p>
          <a:endParaRPr lang="en-US" dirty="0"/>
        </a:p>
      </dgm:t>
    </dgm:pt>
    <dgm:pt modelId="{936C80CC-67B8-4FCF-8BBA-673868D56C5D}" type="parTrans" cxnId="{7FB6F186-E2B9-478C-950C-B8BDF18DB0C1}">
      <dgm:prSet/>
      <dgm:spPr/>
      <dgm:t>
        <a:bodyPr/>
        <a:lstStyle/>
        <a:p>
          <a:endParaRPr lang="en-US"/>
        </a:p>
      </dgm:t>
    </dgm:pt>
    <dgm:pt modelId="{F1D483CA-8D7C-4295-AE19-CF0500F3FDE9}" type="sibTrans" cxnId="{7FB6F186-E2B9-478C-950C-B8BDF18DB0C1}">
      <dgm:prSet/>
      <dgm:spPr/>
      <dgm:t>
        <a:bodyPr/>
        <a:lstStyle/>
        <a:p>
          <a:endParaRPr lang="en-US"/>
        </a:p>
      </dgm:t>
    </dgm:pt>
    <dgm:pt modelId="{E9CDF8D5-F77C-40F6-8C25-D1BBE35BD9C5}">
      <dgm:prSet custScaleX="115863" custScaleY="106209" custRadScaleRad="120233" custRadScaleInc="-52176"/>
      <dgm:spPr/>
      <dgm:t>
        <a:bodyPr/>
        <a:lstStyle/>
        <a:p>
          <a:endParaRPr lang="en-US" dirty="0"/>
        </a:p>
      </dgm:t>
    </dgm:pt>
    <dgm:pt modelId="{C77ED19E-0EF3-4C48-8994-E8145D6E0909}" type="parTrans" cxnId="{3AA1C170-43F6-4739-8B4B-8286F7B4DB4B}">
      <dgm:prSet/>
      <dgm:spPr/>
      <dgm:t>
        <a:bodyPr/>
        <a:lstStyle/>
        <a:p>
          <a:endParaRPr lang="en-US"/>
        </a:p>
      </dgm:t>
    </dgm:pt>
    <dgm:pt modelId="{4F65FE56-4D9C-4C41-9428-F74FDE060FDC}" type="sibTrans" cxnId="{3AA1C170-43F6-4739-8B4B-8286F7B4DB4B}">
      <dgm:prSet/>
      <dgm:spPr/>
      <dgm:t>
        <a:bodyPr/>
        <a:lstStyle/>
        <a:p>
          <a:endParaRPr lang="en-US"/>
        </a:p>
      </dgm:t>
    </dgm:pt>
    <dgm:pt modelId="{C4D20306-E5FD-498F-A89B-37C67598C6C0}">
      <dgm:prSet custScaleX="109412" custScaleY="87470" custRadScaleRad="137248" custRadScaleInc="-169492"/>
      <dgm:spPr/>
      <dgm:t>
        <a:bodyPr/>
        <a:lstStyle/>
        <a:p>
          <a:endParaRPr lang="en-US" dirty="0"/>
        </a:p>
      </dgm:t>
    </dgm:pt>
    <dgm:pt modelId="{6B835F4C-85B5-41BE-9493-30FACE2AA768}" type="parTrans" cxnId="{2302C95F-7916-4FDB-938E-D11BA6F4A816}">
      <dgm:prSet/>
      <dgm:spPr/>
      <dgm:t>
        <a:bodyPr/>
        <a:lstStyle/>
        <a:p>
          <a:endParaRPr lang="en-US"/>
        </a:p>
      </dgm:t>
    </dgm:pt>
    <dgm:pt modelId="{53A7EE2F-701E-42C7-BBDC-0BD7061BE400}" type="sibTrans" cxnId="{2302C95F-7916-4FDB-938E-D11BA6F4A816}">
      <dgm:prSet/>
      <dgm:spPr/>
      <dgm:t>
        <a:bodyPr/>
        <a:lstStyle/>
        <a:p>
          <a:endParaRPr lang="en-US"/>
        </a:p>
      </dgm:t>
    </dgm:pt>
    <dgm:pt modelId="{D61B0DAC-E7AE-4600-A06F-E970A99B88BC}">
      <dgm:prSet custScaleX="109412" custScaleY="87470" custRadScaleRad="137248" custRadScaleInc="-169492"/>
      <dgm:spPr/>
      <dgm:t>
        <a:bodyPr/>
        <a:lstStyle/>
        <a:p>
          <a:endParaRPr lang="en-US" dirty="0"/>
        </a:p>
      </dgm:t>
    </dgm:pt>
    <dgm:pt modelId="{11CC03E5-4AAB-413A-B80A-25D9DDBA90AE}" type="parTrans" cxnId="{F59F908B-7135-4141-BF2A-0E4F39AC3E9B}">
      <dgm:prSet/>
      <dgm:spPr/>
      <dgm:t>
        <a:bodyPr/>
        <a:lstStyle/>
        <a:p>
          <a:endParaRPr lang="en-US"/>
        </a:p>
      </dgm:t>
    </dgm:pt>
    <dgm:pt modelId="{D2F6CCAE-C456-40D4-ADD4-B8363CB54071}" type="sibTrans" cxnId="{F59F908B-7135-4141-BF2A-0E4F39AC3E9B}">
      <dgm:prSet/>
      <dgm:spPr/>
      <dgm:t>
        <a:bodyPr/>
        <a:lstStyle/>
        <a:p>
          <a:endParaRPr lang="en-US"/>
        </a:p>
      </dgm:t>
    </dgm:pt>
    <dgm:pt modelId="{02BC8C3D-0189-4025-8BDC-8D91B44DC19C}">
      <dgm:prSet phldrT="[Text]" custT="1"/>
      <dgm:spPr/>
      <dgm:t>
        <a:bodyPr/>
        <a:lstStyle/>
        <a:p>
          <a:r>
            <a:rPr lang="en-US" sz="1800" dirty="0" smtClean="0"/>
            <a:t>to </a:t>
          </a:r>
          <a:r>
            <a:rPr lang="ka-GE" sz="1800" dirty="0" smtClean="0"/>
            <a:t>work </a:t>
          </a:r>
          <a:r>
            <a:rPr lang="ka-GE" sz="1800" dirty="0"/>
            <a:t>out </a:t>
          </a:r>
          <a:endParaRPr lang="en-US" sz="1800" dirty="0"/>
        </a:p>
        <a:p>
          <a:r>
            <a:rPr lang="ka-GE" sz="1800" dirty="0" smtClean="0"/>
            <a:t>(</a:t>
          </a:r>
          <a:r>
            <a:rPr lang="en-US" sz="1800" dirty="0" smtClean="0"/>
            <a:t>phr. </a:t>
          </a:r>
          <a:r>
            <a:rPr lang="ka-GE" sz="1800" dirty="0" smtClean="0"/>
            <a:t>v</a:t>
          </a:r>
          <a:r>
            <a:rPr lang="en-US" sz="1800" dirty="0" smtClean="0"/>
            <a:t>.)</a:t>
          </a:r>
          <a:endParaRPr lang="en-US" sz="1800" dirty="0"/>
        </a:p>
      </dgm:t>
    </dgm:pt>
    <dgm:pt modelId="{D6A625E7-DF06-4D4E-8FCE-4697D3E5ABD1}" type="parTrans" cxnId="{2B0A2718-C998-4A67-AA95-8F564C4178F6}">
      <dgm:prSet/>
      <dgm:spPr/>
      <dgm:t>
        <a:bodyPr/>
        <a:lstStyle/>
        <a:p>
          <a:endParaRPr lang="en-US" dirty="0"/>
        </a:p>
      </dgm:t>
    </dgm:pt>
    <dgm:pt modelId="{D891971B-6A29-4482-A09A-586E969C0307}" type="sibTrans" cxnId="{2B0A2718-C998-4A67-AA95-8F564C4178F6}">
      <dgm:prSet/>
      <dgm:spPr/>
      <dgm:t>
        <a:bodyPr/>
        <a:lstStyle/>
        <a:p>
          <a:endParaRPr lang="en-US"/>
        </a:p>
      </dgm:t>
    </dgm:pt>
    <dgm:pt modelId="{8A0F4ECF-0E2B-4765-A207-F60EB0487645}">
      <dgm:prSet/>
      <dgm:spPr/>
      <dgm:t>
        <a:bodyPr/>
        <a:lstStyle/>
        <a:p>
          <a:endParaRPr lang="en-US" dirty="0"/>
        </a:p>
      </dgm:t>
    </dgm:pt>
    <dgm:pt modelId="{3EE7E2CE-38DA-4500-8A49-5959C6331792}" type="parTrans" cxnId="{676B4AE7-CCF7-44B4-AA7C-09ABAF7A5F06}">
      <dgm:prSet/>
      <dgm:spPr/>
      <dgm:t>
        <a:bodyPr/>
        <a:lstStyle/>
        <a:p>
          <a:endParaRPr lang="en-US"/>
        </a:p>
      </dgm:t>
    </dgm:pt>
    <dgm:pt modelId="{6AF6CF35-455B-4077-9E55-745625F2AB70}" type="sibTrans" cxnId="{676B4AE7-CCF7-44B4-AA7C-09ABAF7A5F06}">
      <dgm:prSet/>
      <dgm:spPr/>
      <dgm:t>
        <a:bodyPr/>
        <a:lstStyle/>
        <a:p>
          <a:endParaRPr lang="en-US"/>
        </a:p>
      </dgm:t>
    </dgm:pt>
    <dgm:pt modelId="{67B703B6-6B4B-4587-8B53-FB0955594486}">
      <dgm:prSet phldrT="[Text]" custScaleX="133113" custRadScaleRad="120643" custRadScaleInc="-93180"/>
      <dgm:spPr/>
      <dgm:t>
        <a:bodyPr/>
        <a:lstStyle/>
        <a:p>
          <a:endParaRPr lang="en-US" dirty="0"/>
        </a:p>
      </dgm:t>
    </dgm:pt>
    <dgm:pt modelId="{CF7E1E16-5E03-40F7-84A3-B7E05E7F183D}" type="parTrans" cxnId="{AC1AF8E9-E8AE-46DF-9883-D4F3D74B4F21}">
      <dgm:prSet/>
      <dgm:spPr/>
      <dgm:t>
        <a:bodyPr/>
        <a:lstStyle/>
        <a:p>
          <a:endParaRPr lang="en-US"/>
        </a:p>
      </dgm:t>
    </dgm:pt>
    <dgm:pt modelId="{2485DD82-947B-46C8-B8C8-AFA61F1C966C}" type="sibTrans" cxnId="{AC1AF8E9-E8AE-46DF-9883-D4F3D74B4F21}">
      <dgm:prSet/>
      <dgm:spPr/>
      <dgm:t>
        <a:bodyPr/>
        <a:lstStyle/>
        <a:p>
          <a:endParaRPr lang="en-US"/>
        </a:p>
      </dgm:t>
    </dgm:pt>
    <dgm:pt modelId="{F4CD84A5-16E0-4A32-8259-9EE4397BA595}">
      <dgm:prSet phldrT="[Text]" custScaleX="133113" custRadScaleRad="120643" custRadScaleInc="-93180"/>
      <dgm:spPr/>
      <dgm:t>
        <a:bodyPr/>
        <a:lstStyle/>
        <a:p>
          <a:endParaRPr lang="en-US" dirty="0"/>
        </a:p>
      </dgm:t>
    </dgm:pt>
    <dgm:pt modelId="{D338E8FB-DDE9-4021-8D92-7C5DFB82ECB0}" type="parTrans" cxnId="{AEC06769-1CAC-41C3-B542-D34C371C0F41}">
      <dgm:prSet/>
      <dgm:spPr/>
      <dgm:t>
        <a:bodyPr/>
        <a:lstStyle/>
        <a:p>
          <a:endParaRPr lang="en-US"/>
        </a:p>
      </dgm:t>
    </dgm:pt>
    <dgm:pt modelId="{8B5625B9-6391-4DB2-86BF-89DB160006F5}" type="sibTrans" cxnId="{AEC06769-1CAC-41C3-B542-D34C371C0F41}">
      <dgm:prSet/>
      <dgm:spPr/>
      <dgm:t>
        <a:bodyPr/>
        <a:lstStyle/>
        <a:p>
          <a:endParaRPr lang="en-US"/>
        </a:p>
      </dgm:t>
    </dgm:pt>
    <dgm:pt modelId="{032ABF97-E3C1-4A95-B3DB-91F6C28C9BCB}">
      <dgm:prSet phldrT="[Text]" custScaleX="133113" custRadScaleRad="120643" custRadScaleInc="-93180"/>
      <dgm:spPr/>
      <dgm:t>
        <a:bodyPr/>
        <a:lstStyle/>
        <a:p>
          <a:endParaRPr lang="en-US" dirty="0"/>
        </a:p>
      </dgm:t>
    </dgm:pt>
    <dgm:pt modelId="{55CE9BF1-D8DF-4A35-9534-F069CFB9AE58}" type="parTrans" cxnId="{45658016-EF8A-4F90-9149-A7E2270CBFC6}">
      <dgm:prSet/>
      <dgm:spPr/>
      <dgm:t>
        <a:bodyPr/>
        <a:lstStyle/>
        <a:p>
          <a:endParaRPr lang="en-US"/>
        </a:p>
      </dgm:t>
    </dgm:pt>
    <dgm:pt modelId="{5A48EBC8-6F71-40CC-9972-499A93B1EAB4}" type="sibTrans" cxnId="{45658016-EF8A-4F90-9149-A7E2270CBFC6}">
      <dgm:prSet/>
      <dgm:spPr/>
      <dgm:t>
        <a:bodyPr/>
        <a:lstStyle/>
        <a:p>
          <a:endParaRPr lang="en-US"/>
        </a:p>
      </dgm:t>
    </dgm:pt>
    <dgm:pt modelId="{235BDE9E-44AF-4B01-858A-121764E2BE58}">
      <dgm:prSet phldrT="[Text]" custScaleX="133113" custRadScaleRad="120643" custRadScaleInc="-93180"/>
      <dgm:spPr/>
      <dgm:t>
        <a:bodyPr/>
        <a:lstStyle/>
        <a:p>
          <a:endParaRPr lang="en-US" dirty="0"/>
        </a:p>
      </dgm:t>
    </dgm:pt>
    <dgm:pt modelId="{69176223-D4B0-4045-9869-6AE163E03878}" type="parTrans" cxnId="{778A4940-10D0-45DE-8301-D33D97398195}">
      <dgm:prSet/>
      <dgm:spPr/>
      <dgm:t>
        <a:bodyPr/>
        <a:lstStyle/>
        <a:p>
          <a:endParaRPr lang="en-US"/>
        </a:p>
      </dgm:t>
    </dgm:pt>
    <dgm:pt modelId="{F5425D26-4965-42B0-ACB0-231039A4BC4F}" type="sibTrans" cxnId="{778A4940-10D0-45DE-8301-D33D97398195}">
      <dgm:prSet/>
      <dgm:spPr/>
      <dgm:t>
        <a:bodyPr/>
        <a:lstStyle/>
        <a:p>
          <a:endParaRPr lang="en-US"/>
        </a:p>
      </dgm:t>
    </dgm:pt>
    <dgm:pt modelId="{DE6EFA9A-E229-4372-A2FB-5D65EB6705FC}">
      <dgm:prSet phldrT="[Text]" custScaleX="155226" custScaleY="102778" custRadScaleRad="133776" custRadScaleInc="-135842"/>
      <dgm:spPr/>
      <dgm:t>
        <a:bodyPr/>
        <a:lstStyle/>
        <a:p>
          <a:endParaRPr lang="en-US" dirty="0"/>
        </a:p>
      </dgm:t>
    </dgm:pt>
    <dgm:pt modelId="{F23785B0-B03C-4F2B-A455-2686188DD05C}" type="parTrans" cxnId="{0F70B281-42CE-434E-B1A4-1D523080E3D5}">
      <dgm:prSet/>
      <dgm:spPr/>
      <dgm:t>
        <a:bodyPr/>
        <a:lstStyle/>
        <a:p>
          <a:endParaRPr lang="en-US"/>
        </a:p>
      </dgm:t>
    </dgm:pt>
    <dgm:pt modelId="{4A6491B7-5876-42DB-A70F-6520D6AD1743}" type="sibTrans" cxnId="{0F70B281-42CE-434E-B1A4-1D523080E3D5}">
      <dgm:prSet/>
      <dgm:spPr/>
      <dgm:t>
        <a:bodyPr/>
        <a:lstStyle/>
        <a:p>
          <a:endParaRPr lang="en-US"/>
        </a:p>
      </dgm:t>
    </dgm:pt>
    <dgm:pt modelId="{BB6DC0FF-0DBF-4AD3-A08D-5E55054AB9B7}">
      <dgm:prSet phldrT="[Text]" custT="1"/>
      <dgm:spPr/>
      <dgm:t>
        <a:bodyPr/>
        <a:lstStyle/>
        <a:p>
          <a:r>
            <a:rPr lang="en-US" sz="2000" dirty="0" smtClean="0"/>
            <a:t>to </a:t>
          </a:r>
          <a:r>
            <a:rPr lang="ka-GE" sz="2000" dirty="0" smtClean="0"/>
            <a:t>find </a:t>
          </a:r>
          <a:r>
            <a:rPr lang="ka-GE" sz="2000" dirty="0"/>
            <a:t>out </a:t>
          </a:r>
          <a:endParaRPr lang="en-US" sz="2000" dirty="0"/>
        </a:p>
        <a:p>
          <a:r>
            <a:rPr lang="ka-GE" sz="2000" dirty="0" smtClean="0"/>
            <a:t>(</a:t>
          </a:r>
          <a:r>
            <a:rPr lang="en-US" sz="2000" dirty="0" smtClean="0"/>
            <a:t>phr. </a:t>
          </a:r>
          <a:r>
            <a:rPr lang="ka-GE" sz="2000" dirty="0" smtClean="0"/>
            <a:t>v</a:t>
          </a:r>
          <a:r>
            <a:rPr lang="en-US" sz="2000" dirty="0" smtClean="0"/>
            <a:t>.)</a:t>
          </a:r>
          <a:endParaRPr lang="en-US" sz="2000" dirty="0">
            <a:solidFill>
              <a:schemeClr val="bg1"/>
            </a:solidFill>
          </a:endParaRPr>
        </a:p>
      </dgm:t>
    </dgm:pt>
    <dgm:pt modelId="{E3FD6AE6-7D8C-44E4-B8FB-8644CED701F2}" type="parTrans" cxnId="{9883F1D2-B2EE-42E9-8B26-525DA74DF2A0}">
      <dgm:prSet/>
      <dgm:spPr/>
      <dgm:t>
        <a:bodyPr/>
        <a:lstStyle/>
        <a:p>
          <a:endParaRPr lang="en-US"/>
        </a:p>
      </dgm:t>
    </dgm:pt>
    <dgm:pt modelId="{68CAC920-E33D-4AC2-83ED-76496A56C34E}" type="sibTrans" cxnId="{9883F1D2-B2EE-42E9-8B26-525DA74DF2A0}">
      <dgm:prSet/>
      <dgm:spPr/>
      <dgm:t>
        <a:bodyPr/>
        <a:lstStyle/>
        <a:p>
          <a:endParaRPr lang="en-US"/>
        </a:p>
      </dgm:t>
    </dgm:pt>
    <dgm:pt modelId="{0091D858-5A71-EC4A-B0D2-B07FE25244EA}">
      <dgm:prSet phldrT="[Text]"/>
      <dgm:spPr/>
      <dgm:t>
        <a:bodyPr/>
        <a:lstStyle/>
        <a:p>
          <a:r>
            <a:rPr lang="en-US" dirty="0" smtClean="0"/>
            <a:t>to </a:t>
          </a:r>
          <a:r>
            <a:rPr lang="ka-GE" dirty="0" smtClean="0"/>
            <a:t>turn </a:t>
          </a:r>
          <a:r>
            <a:rPr lang="ka-GE" dirty="0"/>
            <a:t>up</a:t>
          </a:r>
          <a:endParaRPr lang="en-US" dirty="0"/>
        </a:p>
        <a:p>
          <a:r>
            <a:rPr lang="ka-GE" dirty="0" smtClean="0"/>
            <a:t>(</a:t>
          </a:r>
          <a:r>
            <a:rPr lang="en-US" dirty="0" smtClean="0"/>
            <a:t>phr. </a:t>
          </a:r>
          <a:r>
            <a:rPr lang="ka-GE" dirty="0" smtClean="0"/>
            <a:t>v</a:t>
          </a:r>
          <a:r>
            <a:rPr lang="en-US" dirty="0" smtClean="0"/>
            <a:t>.)</a:t>
          </a:r>
          <a:endParaRPr lang="en-US" dirty="0"/>
        </a:p>
      </dgm:t>
    </dgm:pt>
    <dgm:pt modelId="{66D4B033-122C-424C-8FB8-FA160C5E5734}" type="parTrans" cxnId="{9FBF208B-E70E-9641-8FBF-6E90156F69C7}">
      <dgm:prSet/>
      <dgm:spPr/>
      <dgm:t>
        <a:bodyPr/>
        <a:lstStyle/>
        <a:p>
          <a:endParaRPr lang="en-US"/>
        </a:p>
      </dgm:t>
    </dgm:pt>
    <dgm:pt modelId="{E1ABA399-ECA6-9049-971D-CFF8F094CBC6}" type="sibTrans" cxnId="{9FBF208B-E70E-9641-8FBF-6E90156F69C7}">
      <dgm:prSet/>
      <dgm:spPr/>
      <dgm:t>
        <a:bodyPr/>
        <a:lstStyle/>
        <a:p>
          <a:endParaRPr lang="en-US"/>
        </a:p>
      </dgm:t>
    </dgm:pt>
    <dgm:pt modelId="{FB151A69-068C-4834-B6A7-57760C7C67A9}" type="pres">
      <dgm:prSet presAssocID="{0C376AC0-E8C9-4036-A55E-A59B4A11057E}" presName="cycle" presStyleCnt="0">
        <dgm:presLayoutVars>
          <dgm:chMax val="1"/>
          <dgm:dir/>
          <dgm:animLvl val="ctr"/>
          <dgm:resizeHandles val="exact"/>
        </dgm:presLayoutVars>
      </dgm:prSet>
      <dgm:spPr/>
      <dgm:t>
        <a:bodyPr/>
        <a:lstStyle/>
        <a:p>
          <a:endParaRPr lang="en-US"/>
        </a:p>
      </dgm:t>
    </dgm:pt>
    <dgm:pt modelId="{AA4BEADE-365D-46E3-89CB-1A4EF2D0A85F}" type="pres">
      <dgm:prSet presAssocID="{F7F0C35C-C7D8-468A-A557-2214C1F14812}" presName="centerShape" presStyleLbl="node0" presStyleIdx="0" presStyleCnt="1" custScaleX="145913" custScaleY="92102" custLinFactNeighborX="1533" custLinFactNeighborY="-4456"/>
      <dgm:spPr/>
      <dgm:t>
        <a:bodyPr/>
        <a:lstStyle/>
        <a:p>
          <a:endParaRPr lang="en-US"/>
        </a:p>
      </dgm:t>
    </dgm:pt>
    <dgm:pt modelId="{10AEF670-5D14-4356-9567-E36E6B4E1C43}" type="pres">
      <dgm:prSet presAssocID="{1B5F954E-B42D-4D3C-80B9-DCFDA5316E38}" presName="Name9" presStyleLbl="parChTrans1D2" presStyleIdx="0" presStyleCnt="6"/>
      <dgm:spPr/>
      <dgm:t>
        <a:bodyPr/>
        <a:lstStyle/>
        <a:p>
          <a:endParaRPr lang="en-US"/>
        </a:p>
      </dgm:t>
    </dgm:pt>
    <dgm:pt modelId="{046D36D8-556B-418D-AE6C-DA055F2683A5}" type="pres">
      <dgm:prSet presAssocID="{1B5F954E-B42D-4D3C-80B9-DCFDA5316E38}" presName="connTx" presStyleLbl="parChTrans1D2" presStyleIdx="0" presStyleCnt="6"/>
      <dgm:spPr/>
      <dgm:t>
        <a:bodyPr/>
        <a:lstStyle/>
        <a:p>
          <a:endParaRPr lang="en-US"/>
        </a:p>
      </dgm:t>
    </dgm:pt>
    <dgm:pt modelId="{DC97B75A-3B39-404A-89D7-1BBCFDBA119C}" type="pres">
      <dgm:prSet presAssocID="{B2104859-D8E7-41DE-8DC9-BD893938B4F5}" presName="node" presStyleLbl="node1" presStyleIdx="0" presStyleCnt="6" custScaleX="129402" custScaleY="86857" custRadScaleRad="130375" custRadScaleInc="3839">
        <dgm:presLayoutVars>
          <dgm:bulletEnabled val="1"/>
        </dgm:presLayoutVars>
      </dgm:prSet>
      <dgm:spPr/>
      <dgm:t>
        <a:bodyPr/>
        <a:lstStyle/>
        <a:p>
          <a:endParaRPr lang="en-US"/>
        </a:p>
      </dgm:t>
    </dgm:pt>
    <dgm:pt modelId="{0AAD1F38-F793-4B4D-A7C1-0EB0E5E96D0E}" type="pres">
      <dgm:prSet presAssocID="{E3FD6AE6-7D8C-44E4-B8FB-8644CED701F2}" presName="Name9" presStyleLbl="parChTrans1D2" presStyleIdx="1" presStyleCnt="6"/>
      <dgm:spPr/>
      <dgm:t>
        <a:bodyPr/>
        <a:lstStyle/>
        <a:p>
          <a:endParaRPr lang="en-US"/>
        </a:p>
      </dgm:t>
    </dgm:pt>
    <dgm:pt modelId="{5E1F2C9F-848F-4D4A-BF3E-1D0CCC125647}" type="pres">
      <dgm:prSet presAssocID="{E3FD6AE6-7D8C-44E4-B8FB-8644CED701F2}" presName="connTx" presStyleLbl="parChTrans1D2" presStyleIdx="1" presStyleCnt="6"/>
      <dgm:spPr/>
      <dgm:t>
        <a:bodyPr/>
        <a:lstStyle/>
        <a:p>
          <a:endParaRPr lang="en-US"/>
        </a:p>
      </dgm:t>
    </dgm:pt>
    <dgm:pt modelId="{10AC0CE8-C76A-4293-98D6-75BC8E255D61}" type="pres">
      <dgm:prSet presAssocID="{BB6DC0FF-0DBF-4AD3-A08D-5E55054AB9B7}" presName="node" presStyleLbl="node1" presStyleIdx="1" presStyleCnt="6" custScaleX="113492" custScaleY="80016" custRadScaleRad="163849" custRadScaleInc="24969">
        <dgm:presLayoutVars>
          <dgm:bulletEnabled val="1"/>
        </dgm:presLayoutVars>
      </dgm:prSet>
      <dgm:spPr/>
      <dgm:t>
        <a:bodyPr/>
        <a:lstStyle/>
        <a:p>
          <a:endParaRPr lang="en-US"/>
        </a:p>
      </dgm:t>
    </dgm:pt>
    <dgm:pt modelId="{F7956D89-C625-44FD-919E-833C2148F4B6}" type="pres">
      <dgm:prSet presAssocID="{F2BB8BAE-DAB4-4B98-816D-DB487942119C}" presName="Name9" presStyleLbl="parChTrans1D2" presStyleIdx="2" presStyleCnt="6"/>
      <dgm:spPr/>
      <dgm:t>
        <a:bodyPr/>
        <a:lstStyle/>
        <a:p>
          <a:endParaRPr lang="en-US"/>
        </a:p>
      </dgm:t>
    </dgm:pt>
    <dgm:pt modelId="{3FA89C93-D942-4B07-A057-B5A70186894F}" type="pres">
      <dgm:prSet presAssocID="{F2BB8BAE-DAB4-4B98-816D-DB487942119C}" presName="connTx" presStyleLbl="parChTrans1D2" presStyleIdx="2" presStyleCnt="6"/>
      <dgm:spPr/>
      <dgm:t>
        <a:bodyPr/>
        <a:lstStyle/>
        <a:p>
          <a:endParaRPr lang="en-US"/>
        </a:p>
      </dgm:t>
    </dgm:pt>
    <dgm:pt modelId="{13FC3DFA-EC65-4A8E-AF70-4B93C9A027EC}" type="pres">
      <dgm:prSet presAssocID="{376B5DE4-1C3F-4A76-9B4A-98D21A4AF5F1}" presName="node" presStyleLbl="node1" presStyleIdx="2" presStyleCnt="6" custScaleX="109219" custScaleY="74296" custRadScaleRad="153030" custRadScaleInc="-45234">
        <dgm:presLayoutVars>
          <dgm:bulletEnabled val="1"/>
        </dgm:presLayoutVars>
      </dgm:prSet>
      <dgm:spPr/>
      <dgm:t>
        <a:bodyPr/>
        <a:lstStyle/>
        <a:p>
          <a:endParaRPr lang="en-US"/>
        </a:p>
      </dgm:t>
    </dgm:pt>
    <dgm:pt modelId="{CADF5C85-77D1-4BE6-8142-F822C6AD6356}" type="pres">
      <dgm:prSet presAssocID="{D6A625E7-DF06-4D4E-8FCE-4697D3E5ABD1}" presName="Name9" presStyleLbl="parChTrans1D2" presStyleIdx="3" presStyleCnt="6"/>
      <dgm:spPr/>
      <dgm:t>
        <a:bodyPr/>
        <a:lstStyle/>
        <a:p>
          <a:endParaRPr lang="en-US"/>
        </a:p>
      </dgm:t>
    </dgm:pt>
    <dgm:pt modelId="{127C291B-90CF-4500-B282-CC8686ED9239}" type="pres">
      <dgm:prSet presAssocID="{D6A625E7-DF06-4D4E-8FCE-4697D3E5ABD1}" presName="connTx" presStyleLbl="parChTrans1D2" presStyleIdx="3" presStyleCnt="6"/>
      <dgm:spPr/>
      <dgm:t>
        <a:bodyPr/>
        <a:lstStyle/>
        <a:p>
          <a:endParaRPr lang="en-US"/>
        </a:p>
      </dgm:t>
    </dgm:pt>
    <dgm:pt modelId="{268F2B43-F66B-4114-A7FA-7722BF2EC447}" type="pres">
      <dgm:prSet presAssocID="{02BC8C3D-0189-4025-8BDC-8D91B44DC19C}" presName="node" presStyleLbl="node1" presStyleIdx="3" presStyleCnt="6" custScaleX="109410" custScaleY="88905" custRadScaleRad="92182" custRadScaleInc="-71824">
        <dgm:presLayoutVars>
          <dgm:bulletEnabled val="1"/>
        </dgm:presLayoutVars>
      </dgm:prSet>
      <dgm:spPr/>
      <dgm:t>
        <a:bodyPr/>
        <a:lstStyle/>
        <a:p>
          <a:endParaRPr lang="en-US"/>
        </a:p>
      </dgm:t>
    </dgm:pt>
    <dgm:pt modelId="{8ADCA6E1-BC1B-4191-8E83-4251D3746691}" type="pres">
      <dgm:prSet presAssocID="{1F9360AC-45E0-44A5-8C41-F6C19EE3193A}" presName="Name9" presStyleLbl="parChTrans1D2" presStyleIdx="4" presStyleCnt="6"/>
      <dgm:spPr/>
      <dgm:t>
        <a:bodyPr/>
        <a:lstStyle/>
        <a:p>
          <a:endParaRPr lang="en-US"/>
        </a:p>
      </dgm:t>
    </dgm:pt>
    <dgm:pt modelId="{A51102EC-9D4E-485F-A497-84E1A3EC595C}" type="pres">
      <dgm:prSet presAssocID="{1F9360AC-45E0-44A5-8C41-F6C19EE3193A}" presName="connTx" presStyleLbl="parChTrans1D2" presStyleIdx="4" presStyleCnt="6"/>
      <dgm:spPr/>
      <dgm:t>
        <a:bodyPr/>
        <a:lstStyle/>
        <a:p>
          <a:endParaRPr lang="en-US"/>
        </a:p>
      </dgm:t>
    </dgm:pt>
    <dgm:pt modelId="{6CD2F0FC-8650-4840-826A-24AB96447FF8}" type="pres">
      <dgm:prSet presAssocID="{564B5AE9-0D9D-41E1-85EF-4E23387872DA}" presName="node" presStyleLbl="node1" presStyleIdx="4" presStyleCnt="6" custScaleX="127785" custScaleY="83574" custRadScaleRad="135134" custRadScaleInc="23457">
        <dgm:presLayoutVars>
          <dgm:bulletEnabled val="1"/>
        </dgm:presLayoutVars>
      </dgm:prSet>
      <dgm:spPr/>
      <dgm:t>
        <a:bodyPr/>
        <a:lstStyle/>
        <a:p>
          <a:endParaRPr lang="en-US"/>
        </a:p>
      </dgm:t>
    </dgm:pt>
    <dgm:pt modelId="{F6E6A533-22C7-7048-B16C-ECA8EF9E444E}" type="pres">
      <dgm:prSet presAssocID="{66D4B033-122C-424C-8FB8-FA160C5E5734}" presName="Name9" presStyleLbl="parChTrans1D2" presStyleIdx="5" presStyleCnt="6"/>
      <dgm:spPr/>
      <dgm:t>
        <a:bodyPr/>
        <a:lstStyle/>
        <a:p>
          <a:endParaRPr lang="en-US"/>
        </a:p>
      </dgm:t>
    </dgm:pt>
    <dgm:pt modelId="{CA30F42F-1AAE-C240-8986-DF853BD4AD43}" type="pres">
      <dgm:prSet presAssocID="{66D4B033-122C-424C-8FB8-FA160C5E5734}" presName="connTx" presStyleLbl="parChTrans1D2" presStyleIdx="5" presStyleCnt="6"/>
      <dgm:spPr/>
      <dgm:t>
        <a:bodyPr/>
        <a:lstStyle/>
        <a:p>
          <a:endParaRPr lang="en-US"/>
        </a:p>
      </dgm:t>
    </dgm:pt>
    <dgm:pt modelId="{AA3366D3-A3A8-164E-9EE6-24F3504E2CB3}" type="pres">
      <dgm:prSet presAssocID="{0091D858-5A71-EC4A-B0D2-B07FE25244EA}" presName="node" presStyleLbl="node1" presStyleIdx="5" presStyleCnt="6" custScaleX="119042" custScaleY="70111" custRadScaleRad="163239" custRadScaleInc="-10417">
        <dgm:presLayoutVars>
          <dgm:bulletEnabled val="1"/>
        </dgm:presLayoutVars>
      </dgm:prSet>
      <dgm:spPr/>
      <dgm:t>
        <a:bodyPr/>
        <a:lstStyle/>
        <a:p>
          <a:endParaRPr lang="en-US"/>
        </a:p>
      </dgm:t>
    </dgm:pt>
  </dgm:ptLst>
  <dgm:cxnLst>
    <dgm:cxn modelId="{9530F731-B0EE-4FBD-97B5-FB1F2197FDCB}" type="presOf" srcId="{D6A625E7-DF06-4D4E-8FCE-4697D3E5ABD1}" destId="{CADF5C85-77D1-4BE6-8142-F822C6AD6356}" srcOrd="0" destOrd="0" presId="urn:microsoft.com/office/officeart/2005/8/layout/radial1"/>
    <dgm:cxn modelId="{D5DF5045-C7D9-47BC-BAEE-E9912B208337}" srcId="{0C376AC0-E8C9-4036-A55E-A59B4A11057E}" destId="{203223DE-F212-447D-A7CA-D12D17CD3979}" srcOrd="3" destOrd="0" parTransId="{0D67284E-7C8B-46F1-90D8-2ADC2A714E90}" sibTransId="{E9281E72-5523-495F-B93E-EE0C75992653}"/>
    <dgm:cxn modelId="{D653D06F-B3FD-4B9D-B0E4-90BA98B77D84}" type="presOf" srcId="{F2BB8BAE-DAB4-4B98-816D-DB487942119C}" destId="{F7956D89-C625-44FD-919E-833C2148F4B6}" srcOrd="0" destOrd="0" presId="urn:microsoft.com/office/officeart/2005/8/layout/radial1"/>
    <dgm:cxn modelId="{2BA1C919-BB5D-45D1-8590-C392D271293A}" srcId="{0C376AC0-E8C9-4036-A55E-A59B4A11057E}" destId="{C99C70E3-1247-4B33-8B23-055BCDDCE04F}" srcOrd="9" destOrd="0" parTransId="{0F102819-1CEA-48BE-A8CC-7932A208F046}" sibTransId="{98A91176-2739-4FFC-A895-C7F43A5D349C}"/>
    <dgm:cxn modelId="{9FBF208B-E70E-9641-8FBF-6E90156F69C7}" srcId="{F7F0C35C-C7D8-468A-A557-2214C1F14812}" destId="{0091D858-5A71-EC4A-B0D2-B07FE25244EA}" srcOrd="5" destOrd="0" parTransId="{66D4B033-122C-424C-8FB8-FA160C5E5734}" sibTransId="{E1ABA399-ECA6-9049-971D-CFF8F094CBC6}"/>
    <dgm:cxn modelId="{2B0A2718-C998-4A67-AA95-8F564C4178F6}" srcId="{F7F0C35C-C7D8-468A-A557-2214C1F14812}" destId="{02BC8C3D-0189-4025-8BDC-8D91B44DC19C}" srcOrd="3" destOrd="0" parTransId="{D6A625E7-DF06-4D4E-8FCE-4697D3E5ABD1}" sibTransId="{D891971B-6A29-4482-A09A-586E969C0307}"/>
    <dgm:cxn modelId="{F63501C0-7780-41A9-84FD-212B2DD51F52}" type="presOf" srcId="{1B5F954E-B42D-4D3C-80B9-DCFDA5316E38}" destId="{10AEF670-5D14-4356-9567-E36E6B4E1C43}" srcOrd="0" destOrd="0" presId="urn:microsoft.com/office/officeart/2005/8/layout/radial1"/>
    <dgm:cxn modelId="{2302C95F-7916-4FDB-938E-D11BA6F4A816}" srcId="{0C376AC0-E8C9-4036-A55E-A59B4A11057E}" destId="{C4D20306-E5FD-498F-A89B-37C67598C6C0}" srcOrd="17" destOrd="0" parTransId="{6B835F4C-85B5-41BE-9493-30FACE2AA768}" sibTransId="{53A7EE2F-701E-42C7-BBDC-0BD7061BE400}"/>
    <dgm:cxn modelId="{A7578E9F-DDAD-4E7A-9DBA-AD87223AC453}" type="presOf" srcId="{E3FD6AE6-7D8C-44E4-B8FB-8644CED701F2}" destId="{5E1F2C9F-848F-4D4A-BF3E-1D0CCC125647}" srcOrd="1" destOrd="0" presId="urn:microsoft.com/office/officeart/2005/8/layout/radial1"/>
    <dgm:cxn modelId="{3F770679-0ED1-43CA-81F9-96A476BF4D9B}" srcId="{0C376AC0-E8C9-4036-A55E-A59B4A11057E}" destId="{2EAE9508-7C36-4E72-A9AF-FB32E73024B5}" srcOrd="5" destOrd="0" parTransId="{9A981F70-672F-4BF5-9589-57F770A643D8}" sibTransId="{FB762A0D-95B7-41C7-98C7-19B9EBD034AD}"/>
    <dgm:cxn modelId="{1381E4F0-6E45-4B45-9C3A-57E05AA29941}" type="presOf" srcId="{1F9360AC-45E0-44A5-8C41-F6C19EE3193A}" destId="{A51102EC-9D4E-485F-A497-84E1A3EC595C}" srcOrd="1" destOrd="0" presId="urn:microsoft.com/office/officeart/2005/8/layout/radial1"/>
    <dgm:cxn modelId="{778A4940-10D0-45DE-8301-D33D97398195}" srcId="{0C376AC0-E8C9-4036-A55E-A59B4A11057E}" destId="{235BDE9E-44AF-4B01-858A-121764E2BE58}" srcOrd="23" destOrd="0" parTransId="{69176223-D4B0-4045-9869-6AE163E03878}" sibTransId="{F5425D26-4965-42B0-ACB0-231039A4BC4F}"/>
    <dgm:cxn modelId="{AEC06769-1CAC-41C3-B542-D34C371C0F41}" srcId="{0C376AC0-E8C9-4036-A55E-A59B4A11057E}" destId="{F4CD84A5-16E0-4A32-8259-9EE4397BA595}" srcOrd="21" destOrd="0" parTransId="{D338E8FB-DDE9-4021-8D92-7C5DFB82ECB0}" sibTransId="{8B5625B9-6391-4DB2-86BF-89DB160006F5}"/>
    <dgm:cxn modelId="{55D4B8E2-9167-45DF-918E-F4944B68D43D}" type="presOf" srcId="{1B5F954E-B42D-4D3C-80B9-DCFDA5316E38}" destId="{046D36D8-556B-418D-AE6C-DA055F2683A5}" srcOrd="1" destOrd="0" presId="urn:microsoft.com/office/officeart/2005/8/layout/radial1"/>
    <dgm:cxn modelId="{009A894B-CFD8-4831-B025-E2696355C4DD}" type="presOf" srcId="{F2BB8BAE-DAB4-4B98-816D-DB487942119C}" destId="{3FA89C93-D942-4B07-A057-B5A70186894F}" srcOrd="1" destOrd="0" presId="urn:microsoft.com/office/officeart/2005/8/layout/radial1"/>
    <dgm:cxn modelId="{8C0E8690-0FAC-4EC0-B9C3-B8819F168408}" srcId="{0C376AC0-E8C9-4036-A55E-A59B4A11057E}" destId="{BE5E4C39-0175-405D-B417-177278A84DD4}" srcOrd="11" destOrd="0" parTransId="{6992FE3C-3064-4748-8C4B-0E557C0F7CF2}" sibTransId="{6D79CC73-7ABC-429C-8E59-8EFD7D39EC50}"/>
    <dgm:cxn modelId="{22C7FA36-6C53-4BAE-8800-D0D93801D42E}" srcId="{0C376AC0-E8C9-4036-A55E-A59B4A11057E}" destId="{B5B3312F-3DAB-4D3D-B261-5ECCAE7E2B13}" srcOrd="12" destOrd="0" parTransId="{6A79DC97-3D13-4A1C-AC90-3B4A72213670}" sibTransId="{4BF096BE-4CF2-4982-B7EA-1FC1EE3392F5}"/>
    <dgm:cxn modelId="{B8870147-2154-4322-811B-EAA9A826C3CB}" srcId="{F7F0C35C-C7D8-468A-A557-2214C1F14812}" destId="{B2104859-D8E7-41DE-8DC9-BD893938B4F5}" srcOrd="0" destOrd="0" parTransId="{1B5F954E-B42D-4D3C-80B9-DCFDA5316E38}" sibTransId="{D4A92BF8-608D-4367-8192-146C246C06A3}"/>
    <dgm:cxn modelId="{6665CE9B-3C1C-405B-B265-99FDC9689F15}" type="presOf" srcId="{0C376AC0-E8C9-4036-A55E-A59B4A11057E}" destId="{FB151A69-068C-4834-B6A7-57760C7C67A9}" srcOrd="0" destOrd="0" presId="urn:microsoft.com/office/officeart/2005/8/layout/radial1"/>
    <dgm:cxn modelId="{65498E40-858F-417C-BD1B-1F1356FD28FF}" srcId="{0C376AC0-E8C9-4036-A55E-A59B4A11057E}" destId="{8554EEC2-EC10-4025-97F8-A5FC042645B2}" srcOrd="2" destOrd="0" parTransId="{E65268EC-A59E-4AD2-8F3B-6958256B9073}" sibTransId="{8EC700F6-F7DF-4128-B7A7-A928F8AB7697}"/>
    <dgm:cxn modelId="{258E707E-C992-41EB-A101-A29E2BE3FC25}" type="presOf" srcId="{D6A625E7-DF06-4D4E-8FCE-4697D3E5ABD1}" destId="{127C291B-90CF-4500-B282-CC8686ED9239}" srcOrd="1" destOrd="0" presId="urn:microsoft.com/office/officeart/2005/8/layout/radial1"/>
    <dgm:cxn modelId="{3BBCD869-CC1E-8C44-B87C-02314096821D}" type="presOf" srcId="{66D4B033-122C-424C-8FB8-FA160C5E5734}" destId="{F6E6A533-22C7-7048-B16C-ECA8EF9E444E}" srcOrd="0" destOrd="0" presId="urn:microsoft.com/office/officeart/2005/8/layout/radial1"/>
    <dgm:cxn modelId="{531B82E3-C2F6-43CA-A433-BD070ED09324}" type="presOf" srcId="{02BC8C3D-0189-4025-8BDC-8D91B44DC19C}" destId="{268F2B43-F66B-4114-A7FA-7722BF2EC447}" srcOrd="0" destOrd="0" presId="urn:microsoft.com/office/officeart/2005/8/layout/radial1"/>
    <dgm:cxn modelId="{5A3FD2FC-2B44-4F88-9252-592D8D8C16DA}" srcId="{F7F0C35C-C7D8-468A-A557-2214C1F14812}" destId="{376B5DE4-1C3F-4A76-9B4A-98D21A4AF5F1}" srcOrd="2" destOrd="0" parTransId="{F2BB8BAE-DAB4-4B98-816D-DB487942119C}" sibTransId="{00E075C7-8C4C-43D2-B02D-24742270C83A}"/>
    <dgm:cxn modelId="{C7E1302D-FC62-4A13-B50B-C7FB88189909}" srcId="{0C376AC0-E8C9-4036-A55E-A59B4A11057E}" destId="{5DE919AD-12CE-4D7F-BF2C-7EADF13DD5BE}" srcOrd="10" destOrd="0" parTransId="{60233677-ABF4-4AF6-8392-06AC49166954}" sibTransId="{F82FB79C-93D0-42CA-BFF7-9E24345BF190}"/>
    <dgm:cxn modelId="{94B5D930-6433-4D59-A4A1-660ABB32B2BA}" type="presOf" srcId="{B2104859-D8E7-41DE-8DC9-BD893938B4F5}" destId="{DC97B75A-3B39-404A-89D7-1BBCFDBA119C}" srcOrd="0" destOrd="0" presId="urn:microsoft.com/office/officeart/2005/8/layout/radial1"/>
    <dgm:cxn modelId="{72669464-CEAD-F04A-8BB3-7A60B36E4087}" type="presOf" srcId="{66D4B033-122C-424C-8FB8-FA160C5E5734}" destId="{CA30F42F-1AAE-C240-8986-DF853BD4AD43}" srcOrd="1" destOrd="0" presId="urn:microsoft.com/office/officeart/2005/8/layout/radial1"/>
    <dgm:cxn modelId="{A55D1A84-914B-430B-9DC1-4BD080CDFD1F}" type="presOf" srcId="{F7F0C35C-C7D8-468A-A557-2214C1F14812}" destId="{AA4BEADE-365D-46E3-89CB-1A4EF2D0A85F}" srcOrd="0" destOrd="0" presId="urn:microsoft.com/office/officeart/2005/8/layout/radial1"/>
    <dgm:cxn modelId="{24782B9F-5A0D-4754-B65A-5F64E865A485}" srcId="{0C376AC0-E8C9-4036-A55E-A59B4A11057E}" destId="{6E083CFA-8213-4CBA-AEFC-DCA8347DA2DF}" srcOrd="4" destOrd="0" parTransId="{24634450-15E6-46FB-9A4C-17442E8D70B1}" sibTransId="{D03DA982-9AF0-420D-A356-9BEE66C5D8AF}"/>
    <dgm:cxn modelId="{E538C33D-3BF7-4A85-B94A-EB757E58513A}" srcId="{0C376AC0-E8C9-4036-A55E-A59B4A11057E}" destId="{086D37A8-0887-4897-9CAD-0BD7B542CC55}" srcOrd="13" destOrd="0" parTransId="{2DD8EA2F-6003-46D7-9796-020C741C98CE}" sibTransId="{E353B8B5-C83F-4F6A-8347-903C9B7B61B6}"/>
    <dgm:cxn modelId="{7FB6F186-E2B9-478C-950C-B8BDF18DB0C1}" srcId="{0C376AC0-E8C9-4036-A55E-A59B4A11057E}" destId="{AFBD7A70-CB8D-4ECC-8FF1-E227D6AAA348}" srcOrd="15" destOrd="0" parTransId="{936C80CC-67B8-4FCF-8BBA-673868D56C5D}" sibTransId="{F1D483CA-8D7C-4295-AE19-CF0500F3FDE9}"/>
    <dgm:cxn modelId="{8556DECC-80CE-4214-B29B-7F27E274B188}" type="presOf" srcId="{564B5AE9-0D9D-41E1-85EF-4E23387872DA}" destId="{6CD2F0FC-8650-4840-826A-24AB96447FF8}" srcOrd="0" destOrd="0" presId="urn:microsoft.com/office/officeart/2005/8/layout/radial1"/>
    <dgm:cxn modelId="{B207B55F-FFF0-4C46-9C6E-22B8CD7DA20F}" srcId="{0C376AC0-E8C9-4036-A55E-A59B4A11057E}" destId="{73BDA223-2ABD-466C-98B2-0EC023D0047E}" srcOrd="14" destOrd="0" parTransId="{6C2BF104-118D-4E1C-9A41-1DFABF9A70C3}" sibTransId="{84E6DD8B-0B8C-48FD-82C3-1E4A2AA05DDC}"/>
    <dgm:cxn modelId="{7403A46D-4DC4-48CB-9DD1-C3849DEF280E}" srcId="{0C376AC0-E8C9-4036-A55E-A59B4A11057E}" destId="{4FDEF11E-9C72-432F-B3D8-FCD5DE5891E8}" srcOrd="1" destOrd="0" parTransId="{1D06C00F-333E-444D-8F00-4F711968BCD6}" sibTransId="{63437E0B-8506-46C4-9265-F57D8BAF0614}"/>
    <dgm:cxn modelId="{676B4AE7-CCF7-44B4-AA7C-09ABAF7A5F06}" srcId="{0C376AC0-E8C9-4036-A55E-A59B4A11057E}" destId="{8A0F4ECF-0E2B-4765-A207-F60EB0487645}" srcOrd="19" destOrd="0" parTransId="{3EE7E2CE-38DA-4500-8A49-5959C6331792}" sibTransId="{6AF6CF35-455B-4077-9E55-745625F2AB70}"/>
    <dgm:cxn modelId="{0E2E6D4E-444B-4A6F-BBEE-7034BAE4EB6C}" type="presOf" srcId="{E3FD6AE6-7D8C-44E4-B8FB-8644CED701F2}" destId="{0AAD1F38-F793-4B4D-A7C1-0EB0E5E96D0E}" srcOrd="0" destOrd="0" presId="urn:microsoft.com/office/officeart/2005/8/layout/radial1"/>
    <dgm:cxn modelId="{95763EB4-0F0F-4077-80D6-12B5AD3D156F}" srcId="{0C376AC0-E8C9-4036-A55E-A59B4A11057E}" destId="{826541EC-910E-4BCB-B704-08A1AD6D968F}" srcOrd="8" destOrd="0" parTransId="{9CEC4719-1114-4183-A9E6-1295DE07FB7C}" sibTransId="{EB95DCFE-3AD9-439A-8AFB-E63F98A59922}"/>
    <dgm:cxn modelId="{0AB5C4B2-F470-4CF3-AAC1-F42C05F8EAA9}" srcId="{0C376AC0-E8C9-4036-A55E-A59B4A11057E}" destId="{18F99082-99FF-44C4-A138-46BFE8113404}" srcOrd="7" destOrd="0" parTransId="{A48826C9-EE5C-4338-B9B0-3AFE6E06D493}" sibTransId="{987E1BA9-5476-4A9B-83D5-4821F31ACE44}"/>
    <dgm:cxn modelId="{0F70B281-42CE-434E-B1A4-1D523080E3D5}" srcId="{0C376AC0-E8C9-4036-A55E-A59B4A11057E}" destId="{DE6EFA9A-E229-4372-A2FB-5D65EB6705FC}" srcOrd="24" destOrd="0" parTransId="{F23785B0-B03C-4F2B-A455-2686188DD05C}" sibTransId="{4A6491B7-5876-42DB-A70F-6520D6AD1743}"/>
    <dgm:cxn modelId="{9883F1D2-B2EE-42E9-8B26-525DA74DF2A0}" srcId="{F7F0C35C-C7D8-468A-A557-2214C1F14812}" destId="{BB6DC0FF-0DBF-4AD3-A08D-5E55054AB9B7}" srcOrd="1" destOrd="0" parTransId="{E3FD6AE6-7D8C-44E4-B8FB-8644CED701F2}" sibTransId="{68CAC920-E33D-4AC2-83ED-76496A56C34E}"/>
    <dgm:cxn modelId="{79308533-6F41-024E-9745-013710E9D0C1}" type="presOf" srcId="{0091D858-5A71-EC4A-B0D2-B07FE25244EA}" destId="{AA3366D3-A3A8-164E-9EE6-24F3504E2CB3}" srcOrd="0" destOrd="0" presId="urn:microsoft.com/office/officeart/2005/8/layout/radial1"/>
    <dgm:cxn modelId="{56D4C85F-7524-4CBF-98B3-B8DCA69B17C0}" srcId="{0C376AC0-E8C9-4036-A55E-A59B4A11057E}" destId="{FDBC8741-C1E7-48E0-8AB2-D2C3303F0B34}" srcOrd="6" destOrd="0" parTransId="{CEE014D8-0914-4332-A050-EA6D3FCA396D}" sibTransId="{D8CC92E9-8BD0-4699-AAFB-A0571B720BC6}"/>
    <dgm:cxn modelId="{F59F908B-7135-4141-BF2A-0E4F39AC3E9B}" srcId="{0C376AC0-E8C9-4036-A55E-A59B4A11057E}" destId="{D61B0DAC-E7AE-4600-A06F-E970A99B88BC}" srcOrd="18" destOrd="0" parTransId="{11CC03E5-4AAB-413A-B80A-25D9DDBA90AE}" sibTransId="{D2F6CCAE-C456-40D4-ADD4-B8363CB54071}"/>
    <dgm:cxn modelId="{BBDFEC68-6EC6-4E7F-BBC7-0D80C7F07A00}" srcId="{F7F0C35C-C7D8-468A-A557-2214C1F14812}" destId="{564B5AE9-0D9D-41E1-85EF-4E23387872DA}" srcOrd="4" destOrd="0" parTransId="{1F9360AC-45E0-44A5-8C41-F6C19EE3193A}" sibTransId="{42C9D4DD-CDB7-4E80-923E-11393013F4C1}"/>
    <dgm:cxn modelId="{AC1AF8E9-E8AE-46DF-9883-D4F3D74B4F21}" srcId="{0C376AC0-E8C9-4036-A55E-A59B4A11057E}" destId="{67B703B6-6B4B-4587-8B53-FB0955594486}" srcOrd="20" destOrd="0" parTransId="{CF7E1E16-5E03-40F7-84A3-B7E05E7F183D}" sibTransId="{2485DD82-947B-46C8-B8C8-AFA61F1C966C}"/>
    <dgm:cxn modelId="{3AA1C170-43F6-4739-8B4B-8286F7B4DB4B}" srcId="{0C376AC0-E8C9-4036-A55E-A59B4A11057E}" destId="{E9CDF8D5-F77C-40F6-8C25-D1BBE35BD9C5}" srcOrd="16" destOrd="0" parTransId="{C77ED19E-0EF3-4C48-8994-E8145D6E0909}" sibTransId="{4F65FE56-4D9C-4C41-9428-F74FDE060FDC}"/>
    <dgm:cxn modelId="{45658016-EF8A-4F90-9149-A7E2270CBFC6}" srcId="{0C376AC0-E8C9-4036-A55E-A59B4A11057E}" destId="{032ABF97-E3C1-4A95-B3DB-91F6C28C9BCB}" srcOrd="22" destOrd="0" parTransId="{55CE9BF1-D8DF-4A35-9534-F069CFB9AE58}" sibTransId="{5A48EBC8-6F71-40CC-9972-499A93B1EAB4}"/>
    <dgm:cxn modelId="{5BF9ABFE-3EB2-4CD2-96C0-F6CEF8FA31A4}" type="presOf" srcId="{376B5DE4-1C3F-4A76-9B4A-98D21A4AF5F1}" destId="{13FC3DFA-EC65-4A8E-AF70-4B93C9A027EC}" srcOrd="0" destOrd="0" presId="urn:microsoft.com/office/officeart/2005/8/layout/radial1"/>
    <dgm:cxn modelId="{83ED0C7E-A0D1-42B3-B1D5-072CC42C096E}" srcId="{0C376AC0-E8C9-4036-A55E-A59B4A11057E}" destId="{F7F0C35C-C7D8-468A-A557-2214C1F14812}" srcOrd="0" destOrd="0" parTransId="{33A0B49C-73B4-4CFA-A33F-C7266B0BBB20}" sibTransId="{62D39DF7-84DC-460C-A91F-0D94ADD31F13}"/>
    <dgm:cxn modelId="{0BF7E5A0-55AB-480C-AF1C-30E3A5FDFA1A}" type="presOf" srcId="{1F9360AC-45E0-44A5-8C41-F6C19EE3193A}" destId="{8ADCA6E1-BC1B-4191-8E83-4251D3746691}" srcOrd="0" destOrd="0" presId="urn:microsoft.com/office/officeart/2005/8/layout/radial1"/>
    <dgm:cxn modelId="{42105046-ECBB-43F6-9F0D-084A3E292625}" type="presOf" srcId="{BB6DC0FF-0DBF-4AD3-A08D-5E55054AB9B7}" destId="{10AC0CE8-C76A-4293-98D6-75BC8E255D61}" srcOrd="0" destOrd="0" presId="urn:microsoft.com/office/officeart/2005/8/layout/radial1"/>
    <dgm:cxn modelId="{73EF7CBF-B4E6-4BF1-9897-5C4639CC9533}" type="presParOf" srcId="{FB151A69-068C-4834-B6A7-57760C7C67A9}" destId="{AA4BEADE-365D-46E3-89CB-1A4EF2D0A85F}" srcOrd="0" destOrd="0" presId="urn:microsoft.com/office/officeart/2005/8/layout/radial1"/>
    <dgm:cxn modelId="{FF0079ED-7DB6-470E-AA4A-BA4F7ADDB9DB}" type="presParOf" srcId="{FB151A69-068C-4834-B6A7-57760C7C67A9}" destId="{10AEF670-5D14-4356-9567-E36E6B4E1C43}" srcOrd="1" destOrd="0" presId="urn:microsoft.com/office/officeart/2005/8/layout/radial1"/>
    <dgm:cxn modelId="{EB8E9FC1-A934-45DA-828E-BD446C06D60F}" type="presParOf" srcId="{10AEF670-5D14-4356-9567-E36E6B4E1C43}" destId="{046D36D8-556B-418D-AE6C-DA055F2683A5}" srcOrd="0" destOrd="0" presId="urn:microsoft.com/office/officeart/2005/8/layout/radial1"/>
    <dgm:cxn modelId="{2E73122C-7546-4327-B3A7-CEF765D8CCB4}" type="presParOf" srcId="{FB151A69-068C-4834-B6A7-57760C7C67A9}" destId="{DC97B75A-3B39-404A-89D7-1BBCFDBA119C}" srcOrd="2" destOrd="0" presId="urn:microsoft.com/office/officeart/2005/8/layout/radial1"/>
    <dgm:cxn modelId="{59162363-3C9F-484F-A72B-0A3A195883B5}" type="presParOf" srcId="{FB151A69-068C-4834-B6A7-57760C7C67A9}" destId="{0AAD1F38-F793-4B4D-A7C1-0EB0E5E96D0E}" srcOrd="3" destOrd="0" presId="urn:microsoft.com/office/officeart/2005/8/layout/radial1"/>
    <dgm:cxn modelId="{7D36A736-26D3-4677-B093-3F2D0B64738E}" type="presParOf" srcId="{0AAD1F38-F793-4B4D-A7C1-0EB0E5E96D0E}" destId="{5E1F2C9F-848F-4D4A-BF3E-1D0CCC125647}" srcOrd="0" destOrd="0" presId="urn:microsoft.com/office/officeart/2005/8/layout/radial1"/>
    <dgm:cxn modelId="{1BD71BA4-69AA-4711-A779-604C617B1D7C}" type="presParOf" srcId="{FB151A69-068C-4834-B6A7-57760C7C67A9}" destId="{10AC0CE8-C76A-4293-98D6-75BC8E255D61}" srcOrd="4" destOrd="0" presId="urn:microsoft.com/office/officeart/2005/8/layout/radial1"/>
    <dgm:cxn modelId="{7F0F9942-1270-4F52-849A-C4DEBDE4B8CC}" type="presParOf" srcId="{FB151A69-068C-4834-B6A7-57760C7C67A9}" destId="{F7956D89-C625-44FD-919E-833C2148F4B6}" srcOrd="5" destOrd="0" presId="urn:microsoft.com/office/officeart/2005/8/layout/radial1"/>
    <dgm:cxn modelId="{824C6566-986E-4A4E-AEB9-A83CF66512AF}" type="presParOf" srcId="{F7956D89-C625-44FD-919E-833C2148F4B6}" destId="{3FA89C93-D942-4B07-A057-B5A70186894F}" srcOrd="0" destOrd="0" presId="urn:microsoft.com/office/officeart/2005/8/layout/radial1"/>
    <dgm:cxn modelId="{BD2CC8D8-81AB-4980-B028-7D3F2FCE9A2B}" type="presParOf" srcId="{FB151A69-068C-4834-B6A7-57760C7C67A9}" destId="{13FC3DFA-EC65-4A8E-AF70-4B93C9A027EC}" srcOrd="6" destOrd="0" presId="urn:microsoft.com/office/officeart/2005/8/layout/radial1"/>
    <dgm:cxn modelId="{89E22C4B-2D6B-445E-A0E0-0DC8A7AFA14B}" type="presParOf" srcId="{FB151A69-068C-4834-B6A7-57760C7C67A9}" destId="{CADF5C85-77D1-4BE6-8142-F822C6AD6356}" srcOrd="7" destOrd="0" presId="urn:microsoft.com/office/officeart/2005/8/layout/radial1"/>
    <dgm:cxn modelId="{F889632A-47A2-42F0-829D-3572127D69E8}" type="presParOf" srcId="{CADF5C85-77D1-4BE6-8142-F822C6AD6356}" destId="{127C291B-90CF-4500-B282-CC8686ED9239}" srcOrd="0" destOrd="0" presId="urn:microsoft.com/office/officeart/2005/8/layout/radial1"/>
    <dgm:cxn modelId="{3BC9FF32-7D23-44E1-8FFC-9C746FDA65C0}" type="presParOf" srcId="{FB151A69-068C-4834-B6A7-57760C7C67A9}" destId="{268F2B43-F66B-4114-A7FA-7722BF2EC447}" srcOrd="8" destOrd="0" presId="urn:microsoft.com/office/officeart/2005/8/layout/radial1"/>
    <dgm:cxn modelId="{F4E9E52A-3590-4A23-88C9-6BAE13F15FF0}" type="presParOf" srcId="{FB151A69-068C-4834-B6A7-57760C7C67A9}" destId="{8ADCA6E1-BC1B-4191-8E83-4251D3746691}" srcOrd="9" destOrd="0" presId="urn:microsoft.com/office/officeart/2005/8/layout/radial1"/>
    <dgm:cxn modelId="{F6FE67A5-6C4F-4BA1-B08B-469224C798B4}" type="presParOf" srcId="{8ADCA6E1-BC1B-4191-8E83-4251D3746691}" destId="{A51102EC-9D4E-485F-A497-84E1A3EC595C}" srcOrd="0" destOrd="0" presId="urn:microsoft.com/office/officeart/2005/8/layout/radial1"/>
    <dgm:cxn modelId="{06F8236A-4707-4ABA-A5DF-E09F7776F7D4}" type="presParOf" srcId="{FB151A69-068C-4834-B6A7-57760C7C67A9}" destId="{6CD2F0FC-8650-4840-826A-24AB96447FF8}" srcOrd="10" destOrd="0" presId="urn:microsoft.com/office/officeart/2005/8/layout/radial1"/>
    <dgm:cxn modelId="{FDADBCDC-A285-F443-9C1A-A67A75459109}" type="presParOf" srcId="{FB151A69-068C-4834-B6A7-57760C7C67A9}" destId="{F6E6A533-22C7-7048-B16C-ECA8EF9E444E}" srcOrd="11" destOrd="0" presId="urn:microsoft.com/office/officeart/2005/8/layout/radial1"/>
    <dgm:cxn modelId="{4F327369-E7B5-5F45-ADFA-B6C3E9157A67}" type="presParOf" srcId="{F6E6A533-22C7-7048-B16C-ECA8EF9E444E}" destId="{CA30F42F-1AAE-C240-8986-DF853BD4AD43}" srcOrd="0" destOrd="0" presId="urn:microsoft.com/office/officeart/2005/8/layout/radial1"/>
    <dgm:cxn modelId="{384F6CBE-864A-AF45-862E-888F4CFE25DA}" type="presParOf" srcId="{FB151A69-068C-4834-B6A7-57760C7C67A9}" destId="{AA3366D3-A3A8-164E-9EE6-24F3504E2CB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5355331" y="-820099"/>
          <a:ext cx="6376824" cy="6376824"/>
        </a:xfrm>
        <a:prstGeom prst="blockArc">
          <a:avLst>
            <a:gd name="adj1" fmla="val 18900000"/>
            <a:gd name="adj2" fmla="val 2700000"/>
            <a:gd name="adj3" fmla="val 33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446692" y="295944"/>
          <a:ext cx="4960332" cy="592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112"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a:t>Vocabulary</a:t>
          </a:r>
          <a:r>
            <a:rPr lang="ka-GE" sz="1600" kern="1200" dirty="0"/>
            <a:t> - ლექსიკა</a:t>
          </a:r>
          <a:endParaRPr lang="en-US" sz="1600" kern="1200" dirty="0"/>
        </a:p>
      </dsp:txBody>
      <dsp:txXfrm>
        <a:off x="446692" y="295944"/>
        <a:ext cx="4960332" cy="592267"/>
      </dsp:txXfrm>
    </dsp:sp>
    <dsp:sp modelId="{377382CD-1E73-FA48-BC57-ACD20D62240A}">
      <dsp:nvSpPr>
        <dsp:cNvPr id="0" name=""/>
        <dsp:cNvSpPr/>
      </dsp:nvSpPr>
      <dsp:spPr>
        <a:xfrm>
          <a:off x="76525" y="221910"/>
          <a:ext cx="740334" cy="740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0358EC-494A-476E-B849-D4656BC314D7}">
      <dsp:nvSpPr>
        <dsp:cNvPr id="0" name=""/>
        <dsp:cNvSpPr/>
      </dsp:nvSpPr>
      <dsp:spPr>
        <a:xfrm>
          <a:off x="871094" y="1184061"/>
          <a:ext cx="4535930" cy="592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112" tIns="40640" rIns="40640" bIns="40640" numCol="1" spcCol="1270" anchor="ctr" anchorCtr="0">
          <a:noAutofit/>
        </a:bodyPr>
        <a:lstStyle/>
        <a:p>
          <a:pPr lvl="0" algn="l" defTabSz="711200">
            <a:lnSpc>
              <a:spcPct val="90000"/>
            </a:lnSpc>
            <a:spcBef>
              <a:spcPct val="0"/>
            </a:spcBef>
            <a:spcAft>
              <a:spcPct val="35000"/>
            </a:spcAft>
          </a:pPr>
          <a:r>
            <a:rPr lang="en-US" sz="1600" kern="1200" dirty="0"/>
            <a:t>Reading Comprehension - </a:t>
          </a:r>
          <a:r>
            <a:rPr lang="ka-GE" sz="1600" kern="1200" dirty="0"/>
            <a:t>წაკითხულის გააზრება</a:t>
          </a:r>
          <a:endParaRPr lang="en-US" sz="1600" kern="1200" dirty="0"/>
        </a:p>
      </dsp:txBody>
      <dsp:txXfrm>
        <a:off x="871094" y="1184061"/>
        <a:ext cx="4535930" cy="592267"/>
      </dsp:txXfrm>
    </dsp:sp>
    <dsp:sp modelId="{0FD6C2A3-C290-438A-A7B6-070DA036111A}">
      <dsp:nvSpPr>
        <dsp:cNvPr id="0" name=""/>
        <dsp:cNvSpPr/>
      </dsp:nvSpPr>
      <dsp:spPr>
        <a:xfrm>
          <a:off x="500927" y="1110028"/>
          <a:ext cx="740334" cy="740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C7C08-9AB0-4807-9AA7-90C4451588BE}">
      <dsp:nvSpPr>
        <dsp:cNvPr id="0" name=""/>
        <dsp:cNvSpPr/>
      </dsp:nvSpPr>
      <dsp:spPr>
        <a:xfrm>
          <a:off x="1001351" y="2072178"/>
          <a:ext cx="4405673" cy="592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112"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a:cs typeface="Calibri" panose="020F0502020204030204" pitchFamily="34" charset="0"/>
            </a:rPr>
            <a:t>Grammar</a:t>
          </a:r>
          <a:r>
            <a:rPr lang="ka-GE" sz="1600" kern="1200" dirty="0">
              <a:cs typeface="Calibri" panose="020F0502020204030204" pitchFamily="34" charset="0"/>
            </a:rPr>
            <a:t> - გრამატიკა</a:t>
          </a:r>
          <a:endParaRPr lang="en-US" sz="1600" kern="1200" dirty="0">
            <a:latin typeface="Calibri" panose="020F0502020204030204" pitchFamily="34" charset="0"/>
            <a:cs typeface="Calibri" panose="020F0502020204030204" pitchFamily="34" charset="0"/>
          </a:endParaRPr>
        </a:p>
      </dsp:txBody>
      <dsp:txXfrm>
        <a:off x="1001351" y="2072178"/>
        <a:ext cx="4405673" cy="592267"/>
      </dsp:txXfrm>
    </dsp:sp>
    <dsp:sp modelId="{3F768512-85FB-484A-9E22-7129A668D517}">
      <dsp:nvSpPr>
        <dsp:cNvPr id="0" name=""/>
        <dsp:cNvSpPr/>
      </dsp:nvSpPr>
      <dsp:spPr>
        <a:xfrm>
          <a:off x="631184" y="1998145"/>
          <a:ext cx="740334" cy="740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0EFED5-6272-4B12-AC7B-C5B57384C84D}">
      <dsp:nvSpPr>
        <dsp:cNvPr id="0" name=""/>
        <dsp:cNvSpPr/>
      </dsp:nvSpPr>
      <dsp:spPr>
        <a:xfrm>
          <a:off x="871094" y="2960295"/>
          <a:ext cx="4535930" cy="592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112"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smtClean="0"/>
            <a:t>Summary - </a:t>
          </a:r>
          <a:r>
            <a:rPr lang="ka-GE" sz="1600" kern="1200" dirty="0"/>
            <a:t>შეჯამება</a:t>
          </a:r>
          <a:endParaRPr lang="en-US" sz="1600" kern="1200" dirty="0"/>
        </a:p>
      </dsp:txBody>
      <dsp:txXfrm>
        <a:off x="871094" y="2960295"/>
        <a:ext cx="4535930" cy="592267"/>
      </dsp:txXfrm>
    </dsp:sp>
    <dsp:sp modelId="{8FDE6AB9-492F-D94A-B065-ABF11C83471E}">
      <dsp:nvSpPr>
        <dsp:cNvPr id="0" name=""/>
        <dsp:cNvSpPr/>
      </dsp:nvSpPr>
      <dsp:spPr>
        <a:xfrm>
          <a:off x="500927" y="2886262"/>
          <a:ext cx="740334" cy="740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50EC1A-FCC4-4485-94F6-85E09D8E9FDF}">
      <dsp:nvSpPr>
        <dsp:cNvPr id="0" name=""/>
        <dsp:cNvSpPr/>
      </dsp:nvSpPr>
      <dsp:spPr>
        <a:xfrm>
          <a:off x="446692" y="3848413"/>
          <a:ext cx="4960332" cy="592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112"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a:t>Homework</a:t>
          </a:r>
          <a:r>
            <a:rPr lang="ka-GE" sz="1600" kern="1200" dirty="0"/>
            <a:t> - დავალება</a:t>
          </a:r>
          <a:endParaRPr lang="en-US" sz="1600" kern="1200" dirty="0"/>
        </a:p>
      </dsp:txBody>
      <dsp:txXfrm>
        <a:off x="446692" y="3848413"/>
        <a:ext cx="4960332" cy="592267"/>
      </dsp:txXfrm>
    </dsp:sp>
    <dsp:sp modelId="{23647887-052A-044D-A3F1-E205E9BB6589}">
      <dsp:nvSpPr>
        <dsp:cNvPr id="0" name=""/>
        <dsp:cNvSpPr/>
      </dsp:nvSpPr>
      <dsp:spPr>
        <a:xfrm>
          <a:off x="76525" y="3774379"/>
          <a:ext cx="740334" cy="7403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BEADE-365D-46E3-89CB-1A4EF2D0A85F}">
      <dsp:nvSpPr>
        <dsp:cNvPr id="0" name=""/>
        <dsp:cNvSpPr/>
      </dsp:nvSpPr>
      <dsp:spPr>
        <a:xfrm>
          <a:off x="4078023" y="2142807"/>
          <a:ext cx="2561735" cy="1616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Vocabulary </a:t>
          </a:r>
          <a:r>
            <a:rPr lang="ka-GE" sz="2900" kern="1200" dirty="0"/>
            <a:t> ლექსიკა</a:t>
          </a:r>
          <a:endParaRPr lang="en-US" sz="2900" kern="1200" dirty="0"/>
        </a:p>
      </dsp:txBody>
      <dsp:txXfrm>
        <a:off x="4453180" y="2379611"/>
        <a:ext cx="1811421" cy="1143389"/>
      </dsp:txXfrm>
    </dsp:sp>
    <dsp:sp modelId="{10AEF670-5D14-4356-9567-E36E6B4E1C43}">
      <dsp:nvSpPr>
        <dsp:cNvPr id="0" name=""/>
        <dsp:cNvSpPr/>
      </dsp:nvSpPr>
      <dsp:spPr>
        <a:xfrm rot="16184023">
          <a:off x="5044743" y="1818743"/>
          <a:ext cx="617908" cy="30234"/>
        </a:xfrm>
        <a:custGeom>
          <a:avLst/>
          <a:gdLst/>
          <a:ahLst/>
          <a:cxnLst/>
          <a:rect l="0" t="0" r="0" b="0"/>
          <a:pathLst>
            <a:path>
              <a:moveTo>
                <a:pt x="0" y="15117"/>
              </a:moveTo>
              <a:lnTo>
                <a:pt x="617908" y="15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338250" y="1818412"/>
        <a:ext cx="30895" cy="30895"/>
      </dsp:txXfrm>
    </dsp:sp>
    <dsp:sp modelId="{DC97B75A-3B39-404A-89D7-1BBCFDBA119C}">
      <dsp:nvSpPr>
        <dsp:cNvPr id="0" name=""/>
        <dsp:cNvSpPr/>
      </dsp:nvSpPr>
      <dsp:spPr>
        <a:xfrm>
          <a:off x="4212789" y="0"/>
          <a:ext cx="2271858" cy="15249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 </a:t>
          </a:r>
          <a:r>
            <a:rPr lang="ka-GE" sz="2000" kern="1200" dirty="0" smtClean="0"/>
            <a:t>c</a:t>
          </a:r>
          <a:r>
            <a:rPr lang="en-US" sz="2000" kern="1200" dirty="0" smtClean="0"/>
            <a:t>o</a:t>
          </a:r>
          <a:r>
            <a:rPr lang="ka-GE" sz="2000" kern="1200" dirty="0" smtClean="0"/>
            <a:t>me </a:t>
          </a:r>
          <a:r>
            <a:rPr lang="ka-GE" sz="2000" kern="1200" dirty="0"/>
            <a:t>across </a:t>
          </a:r>
        </a:p>
        <a:p>
          <a:pPr lvl="0" algn="ctr" defTabSz="889000">
            <a:lnSpc>
              <a:spcPct val="90000"/>
            </a:lnSpc>
            <a:spcBef>
              <a:spcPct val="0"/>
            </a:spcBef>
            <a:spcAft>
              <a:spcPct val="35000"/>
            </a:spcAft>
          </a:pPr>
          <a:r>
            <a:rPr lang="ka-GE" sz="2000" kern="1200" dirty="0" smtClean="0"/>
            <a:t>(</a:t>
          </a:r>
          <a:r>
            <a:rPr lang="en-US" sz="2000" kern="1200" dirty="0" smtClean="0"/>
            <a:t>phr. </a:t>
          </a:r>
          <a:r>
            <a:rPr lang="ka-GE" sz="2000" kern="1200" dirty="0" smtClean="0"/>
            <a:t>v</a:t>
          </a:r>
          <a:r>
            <a:rPr lang="en-US" sz="2000" kern="1200" dirty="0"/>
            <a:t>.)</a:t>
          </a:r>
        </a:p>
      </dsp:txBody>
      <dsp:txXfrm>
        <a:off x="4545495" y="223318"/>
        <a:ext cx="1606446" cy="1078277"/>
      </dsp:txXfrm>
    </dsp:sp>
    <dsp:sp modelId="{0AAD1F38-F793-4B4D-A7C1-0EB0E5E96D0E}">
      <dsp:nvSpPr>
        <dsp:cNvPr id="0" name=""/>
        <dsp:cNvSpPr/>
      </dsp:nvSpPr>
      <dsp:spPr>
        <a:xfrm rot="20403320">
          <a:off x="6424994" y="2281048"/>
          <a:ext cx="1478606" cy="30234"/>
        </a:xfrm>
        <a:custGeom>
          <a:avLst/>
          <a:gdLst/>
          <a:ahLst/>
          <a:cxnLst/>
          <a:rect l="0" t="0" r="0" b="0"/>
          <a:pathLst>
            <a:path>
              <a:moveTo>
                <a:pt x="0" y="15117"/>
              </a:moveTo>
              <a:lnTo>
                <a:pt x="1478606" y="15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27332" y="2259200"/>
        <a:ext cx="73930" cy="73930"/>
      </dsp:txXfrm>
    </dsp:sp>
    <dsp:sp modelId="{10AC0CE8-C76A-4293-98D6-75BC8E255D61}">
      <dsp:nvSpPr>
        <dsp:cNvPr id="0" name=""/>
        <dsp:cNvSpPr/>
      </dsp:nvSpPr>
      <dsp:spPr>
        <a:xfrm>
          <a:off x="7748814" y="1020131"/>
          <a:ext cx="1992533" cy="1404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 </a:t>
          </a:r>
          <a:r>
            <a:rPr lang="ka-GE" sz="2000" kern="1200" dirty="0" smtClean="0"/>
            <a:t>find </a:t>
          </a:r>
          <a:r>
            <a:rPr lang="ka-GE" sz="2000" kern="1200" dirty="0"/>
            <a:t>out </a:t>
          </a:r>
          <a:endParaRPr lang="en-US" sz="2000" kern="1200" dirty="0"/>
        </a:p>
        <a:p>
          <a:pPr lvl="0" algn="ctr" defTabSz="889000">
            <a:lnSpc>
              <a:spcPct val="90000"/>
            </a:lnSpc>
            <a:spcBef>
              <a:spcPct val="0"/>
            </a:spcBef>
            <a:spcAft>
              <a:spcPct val="35000"/>
            </a:spcAft>
          </a:pPr>
          <a:r>
            <a:rPr lang="ka-GE" sz="2000" kern="1200" dirty="0" smtClean="0"/>
            <a:t>(</a:t>
          </a:r>
          <a:r>
            <a:rPr lang="en-US" sz="2000" kern="1200" dirty="0" smtClean="0"/>
            <a:t>phr. </a:t>
          </a:r>
          <a:r>
            <a:rPr lang="ka-GE" sz="2000" kern="1200" dirty="0" smtClean="0"/>
            <a:t>v</a:t>
          </a:r>
          <a:r>
            <a:rPr lang="en-US" sz="2000" kern="1200" dirty="0" smtClean="0"/>
            <a:t>.)</a:t>
          </a:r>
          <a:endParaRPr lang="en-US" sz="2000" kern="1200" dirty="0">
            <a:solidFill>
              <a:schemeClr val="bg1"/>
            </a:solidFill>
          </a:endParaRPr>
        </a:p>
      </dsp:txBody>
      <dsp:txXfrm>
        <a:off x="8040614" y="1225860"/>
        <a:ext cx="1408933" cy="993350"/>
      </dsp:txXfrm>
    </dsp:sp>
    <dsp:sp modelId="{F7956D89-C625-44FD-919E-833C2148F4B6}">
      <dsp:nvSpPr>
        <dsp:cNvPr id="0" name=""/>
        <dsp:cNvSpPr/>
      </dsp:nvSpPr>
      <dsp:spPr>
        <a:xfrm rot="1197612">
          <a:off x="6426747" y="3580103"/>
          <a:ext cx="1410230" cy="30234"/>
        </a:xfrm>
        <a:custGeom>
          <a:avLst/>
          <a:gdLst/>
          <a:ahLst/>
          <a:cxnLst/>
          <a:rect l="0" t="0" r="0" b="0"/>
          <a:pathLst>
            <a:path>
              <a:moveTo>
                <a:pt x="0" y="15117"/>
              </a:moveTo>
              <a:lnTo>
                <a:pt x="1410230" y="15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096606" y="3559965"/>
        <a:ext cx="70511" cy="70511"/>
      </dsp:txXfrm>
    </dsp:sp>
    <dsp:sp modelId="{13FC3DFA-EC65-4A8E-AF70-4B93C9A027EC}">
      <dsp:nvSpPr>
        <dsp:cNvPr id="0" name=""/>
        <dsp:cNvSpPr/>
      </dsp:nvSpPr>
      <dsp:spPr>
        <a:xfrm>
          <a:off x="7681627" y="3490899"/>
          <a:ext cx="1917514" cy="13043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 </a:t>
          </a:r>
          <a:r>
            <a:rPr lang="ka-GE" sz="2000" kern="1200" dirty="0" smtClean="0"/>
            <a:t>look </a:t>
          </a:r>
          <a:r>
            <a:rPr lang="ka-GE" sz="2000" kern="1200" dirty="0"/>
            <a:t>for</a:t>
          </a:r>
        </a:p>
        <a:p>
          <a:pPr lvl="0" algn="ctr" defTabSz="889000">
            <a:lnSpc>
              <a:spcPct val="90000"/>
            </a:lnSpc>
            <a:spcBef>
              <a:spcPct val="0"/>
            </a:spcBef>
            <a:spcAft>
              <a:spcPct val="35000"/>
            </a:spcAft>
          </a:pPr>
          <a:r>
            <a:rPr lang="ka-GE" sz="2000" kern="1200" dirty="0" smtClean="0"/>
            <a:t>(</a:t>
          </a:r>
          <a:r>
            <a:rPr lang="en-US" sz="2000" kern="1200" dirty="0" smtClean="0"/>
            <a:t>phr. </a:t>
          </a:r>
          <a:r>
            <a:rPr lang="ka-GE" sz="2000" kern="1200" dirty="0" smtClean="0"/>
            <a:t>v</a:t>
          </a:r>
          <a:r>
            <a:rPr lang="en-US" sz="2000" kern="1200" dirty="0" smtClean="0"/>
            <a:t>.)</a:t>
          </a:r>
          <a:endParaRPr lang="en-US" sz="2000" kern="1200" dirty="0"/>
        </a:p>
      </dsp:txBody>
      <dsp:txXfrm>
        <a:off x="7962440" y="3681922"/>
        <a:ext cx="1355888" cy="922338"/>
      </dsp:txXfrm>
    </dsp:sp>
    <dsp:sp modelId="{CADF5C85-77D1-4BE6-8142-F822C6AD6356}">
      <dsp:nvSpPr>
        <dsp:cNvPr id="0" name=""/>
        <dsp:cNvSpPr/>
      </dsp:nvSpPr>
      <dsp:spPr>
        <a:xfrm rot="4318844">
          <a:off x="5393284" y="4035524"/>
          <a:ext cx="646422" cy="30234"/>
        </a:xfrm>
        <a:custGeom>
          <a:avLst/>
          <a:gdLst/>
          <a:ahLst/>
          <a:cxnLst/>
          <a:rect l="0" t="0" r="0" b="0"/>
          <a:pathLst>
            <a:path>
              <a:moveTo>
                <a:pt x="0" y="15117"/>
              </a:moveTo>
              <a:lnTo>
                <a:pt x="646422" y="15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00334" y="4034481"/>
        <a:ext cx="32321" cy="32321"/>
      </dsp:txXfrm>
    </dsp:sp>
    <dsp:sp modelId="{268F2B43-F66B-4114-A7FA-7722BF2EC447}">
      <dsp:nvSpPr>
        <dsp:cNvPr id="0" name=""/>
        <dsp:cNvSpPr/>
      </dsp:nvSpPr>
      <dsp:spPr>
        <a:xfrm>
          <a:off x="5101482" y="4332086"/>
          <a:ext cx="1920867" cy="1560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to </a:t>
          </a:r>
          <a:r>
            <a:rPr lang="ka-GE" sz="1800" kern="1200" dirty="0" smtClean="0"/>
            <a:t>work </a:t>
          </a:r>
          <a:r>
            <a:rPr lang="ka-GE" sz="1800" kern="1200" dirty="0"/>
            <a:t>out </a:t>
          </a:r>
          <a:endParaRPr lang="en-US" sz="1800" kern="1200" dirty="0"/>
        </a:p>
        <a:p>
          <a:pPr lvl="0" algn="ctr" defTabSz="800100">
            <a:lnSpc>
              <a:spcPct val="90000"/>
            </a:lnSpc>
            <a:spcBef>
              <a:spcPct val="0"/>
            </a:spcBef>
            <a:spcAft>
              <a:spcPct val="35000"/>
            </a:spcAft>
          </a:pPr>
          <a:r>
            <a:rPr lang="ka-GE" sz="1800" kern="1200" dirty="0" smtClean="0"/>
            <a:t>(</a:t>
          </a:r>
          <a:r>
            <a:rPr lang="en-US" sz="1800" kern="1200" dirty="0" smtClean="0"/>
            <a:t>phr. </a:t>
          </a:r>
          <a:r>
            <a:rPr lang="ka-GE" sz="1800" kern="1200" dirty="0" smtClean="0"/>
            <a:t>v</a:t>
          </a:r>
          <a:r>
            <a:rPr lang="en-US" sz="1800" kern="1200" dirty="0" smtClean="0"/>
            <a:t>.)</a:t>
          </a:r>
          <a:endParaRPr lang="en-US" sz="1800" kern="1200" dirty="0"/>
        </a:p>
      </dsp:txBody>
      <dsp:txXfrm>
        <a:off x="5382786" y="4560670"/>
        <a:ext cx="1358259" cy="1103701"/>
      </dsp:txXfrm>
    </dsp:sp>
    <dsp:sp modelId="{8ADCA6E1-BC1B-4191-8E83-4251D3746691}">
      <dsp:nvSpPr>
        <dsp:cNvPr id="0" name=""/>
        <dsp:cNvSpPr/>
      </dsp:nvSpPr>
      <dsp:spPr>
        <a:xfrm rot="9251986">
          <a:off x="3294975" y="3667583"/>
          <a:ext cx="1101940" cy="30234"/>
        </a:xfrm>
        <a:custGeom>
          <a:avLst/>
          <a:gdLst/>
          <a:ahLst/>
          <a:cxnLst/>
          <a:rect l="0" t="0" r="0" b="0"/>
          <a:pathLst>
            <a:path>
              <a:moveTo>
                <a:pt x="0" y="15117"/>
              </a:moveTo>
              <a:lnTo>
                <a:pt x="1101940" y="15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818396" y="3655152"/>
        <a:ext cx="55097" cy="55097"/>
      </dsp:txXfrm>
    </dsp:sp>
    <dsp:sp modelId="{6CD2F0FC-8650-4840-826A-24AB96447FF8}">
      <dsp:nvSpPr>
        <dsp:cNvPr id="0" name=""/>
        <dsp:cNvSpPr/>
      </dsp:nvSpPr>
      <dsp:spPr>
        <a:xfrm>
          <a:off x="1326101" y="3624942"/>
          <a:ext cx="2243469" cy="1467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 </a:t>
          </a:r>
          <a:r>
            <a:rPr lang="ka-GE" sz="2000" kern="1200" dirty="0" smtClean="0"/>
            <a:t>look </a:t>
          </a:r>
          <a:r>
            <a:rPr lang="ka-GE" sz="2000" kern="1200" dirty="0"/>
            <a:t>into</a:t>
          </a:r>
          <a:endParaRPr lang="en-US" sz="2000" kern="1200" dirty="0"/>
        </a:p>
        <a:p>
          <a:pPr lvl="0" algn="ctr" defTabSz="889000">
            <a:lnSpc>
              <a:spcPct val="90000"/>
            </a:lnSpc>
            <a:spcBef>
              <a:spcPct val="0"/>
            </a:spcBef>
            <a:spcAft>
              <a:spcPct val="35000"/>
            </a:spcAft>
          </a:pPr>
          <a:r>
            <a:rPr lang="ka-GE" sz="2000" kern="1200" dirty="0" smtClean="0"/>
            <a:t>(</a:t>
          </a:r>
          <a:r>
            <a:rPr lang="en-US" sz="2000" kern="1200" dirty="0" smtClean="0"/>
            <a:t>phr. </a:t>
          </a:r>
          <a:r>
            <a:rPr lang="ka-GE" sz="2000" kern="1200" dirty="0" smtClean="0"/>
            <a:t>v</a:t>
          </a:r>
          <a:r>
            <a:rPr lang="en-US" sz="2000" kern="1200" dirty="0" smtClean="0"/>
            <a:t>.)</a:t>
          </a:r>
          <a:endParaRPr lang="en-US" sz="1800" kern="1200" dirty="0"/>
        </a:p>
      </dsp:txBody>
      <dsp:txXfrm>
        <a:off x="1654649" y="3839819"/>
        <a:ext cx="1586373" cy="1037521"/>
      </dsp:txXfrm>
    </dsp:sp>
    <dsp:sp modelId="{F6E6A533-22C7-7048-B16C-ECA8EF9E444E}">
      <dsp:nvSpPr>
        <dsp:cNvPr id="0" name=""/>
        <dsp:cNvSpPr/>
      </dsp:nvSpPr>
      <dsp:spPr>
        <a:xfrm rot="12214542">
          <a:off x="2735419" y="2148800"/>
          <a:ext cx="1638247" cy="30234"/>
        </a:xfrm>
        <a:custGeom>
          <a:avLst/>
          <a:gdLst/>
          <a:ahLst/>
          <a:cxnLst/>
          <a:rect l="0" t="0" r="0" b="0"/>
          <a:pathLst>
            <a:path>
              <a:moveTo>
                <a:pt x="0" y="15117"/>
              </a:moveTo>
              <a:lnTo>
                <a:pt x="1638247" y="15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13586" y="2122961"/>
        <a:ext cx="81912" cy="81912"/>
      </dsp:txXfrm>
    </dsp:sp>
    <dsp:sp modelId="{AA3366D3-A3A8-164E-9EE6-24F3504E2CB3}">
      <dsp:nvSpPr>
        <dsp:cNvPr id="0" name=""/>
        <dsp:cNvSpPr/>
      </dsp:nvSpPr>
      <dsp:spPr>
        <a:xfrm>
          <a:off x="919177" y="854445"/>
          <a:ext cx="2089972" cy="12309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to </a:t>
          </a:r>
          <a:r>
            <a:rPr lang="ka-GE" sz="2300" kern="1200" dirty="0" smtClean="0"/>
            <a:t>turn </a:t>
          </a:r>
          <a:r>
            <a:rPr lang="ka-GE" sz="2300" kern="1200" dirty="0"/>
            <a:t>up</a:t>
          </a:r>
          <a:endParaRPr lang="en-US" sz="2300" kern="1200" dirty="0"/>
        </a:p>
        <a:p>
          <a:pPr lvl="0" algn="ctr" defTabSz="1022350">
            <a:lnSpc>
              <a:spcPct val="90000"/>
            </a:lnSpc>
            <a:spcBef>
              <a:spcPct val="0"/>
            </a:spcBef>
            <a:spcAft>
              <a:spcPct val="35000"/>
            </a:spcAft>
          </a:pPr>
          <a:r>
            <a:rPr lang="ka-GE" sz="2300" kern="1200" dirty="0" smtClean="0"/>
            <a:t>(</a:t>
          </a:r>
          <a:r>
            <a:rPr lang="en-US" sz="2300" kern="1200" dirty="0" smtClean="0"/>
            <a:t>phr. </a:t>
          </a:r>
          <a:r>
            <a:rPr lang="ka-GE" sz="2300" kern="1200" dirty="0" smtClean="0"/>
            <a:t>v</a:t>
          </a:r>
          <a:r>
            <a:rPr lang="en-US" sz="2300" kern="1200" dirty="0" smtClean="0"/>
            <a:t>.)</a:t>
          </a:r>
          <a:endParaRPr lang="en-US" sz="2300" kern="1200" dirty="0"/>
        </a:p>
      </dsp:txBody>
      <dsp:txXfrm>
        <a:off x="1225246" y="1034708"/>
        <a:ext cx="1477834" cy="8703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19</a:t>
            </a:fld>
            <a:endParaRPr lang="en-US"/>
          </a:p>
        </p:txBody>
      </p:sp>
    </p:spTree>
    <p:extLst>
      <p:ext uri="{BB962C8B-B14F-4D97-AF65-F5344CB8AC3E}">
        <p14:creationId xmlns:p14="http://schemas.microsoft.com/office/powerpoint/2010/main" val="274007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20</a:t>
            </a:fld>
            <a:endParaRPr lang="en-US"/>
          </a:p>
        </p:txBody>
      </p:sp>
    </p:spTree>
    <p:extLst>
      <p:ext uri="{BB962C8B-B14F-4D97-AF65-F5344CB8AC3E}">
        <p14:creationId xmlns:p14="http://schemas.microsoft.com/office/powerpoint/2010/main" val="235411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21</a:t>
            </a:fld>
            <a:endParaRPr lang="en-US"/>
          </a:p>
        </p:txBody>
      </p:sp>
    </p:spTree>
    <p:extLst>
      <p:ext uri="{BB962C8B-B14F-4D97-AF65-F5344CB8AC3E}">
        <p14:creationId xmlns:p14="http://schemas.microsoft.com/office/powerpoint/2010/main" val="380137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22</a:t>
            </a:fld>
            <a:endParaRPr lang="en-US"/>
          </a:p>
        </p:txBody>
      </p:sp>
    </p:spTree>
    <p:extLst>
      <p:ext uri="{BB962C8B-B14F-4D97-AF65-F5344CB8AC3E}">
        <p14:creationId xmlns:p14="http://schemas.microsoft.com/office/powerpoint/2010/main" val="10226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43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34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5</a:t>
            </a:fld>
            <a:endParaRPr lang="en-US"/>
          </a:p>
        </p:txBody>
      </p:sp>
    </p:spTree>
    <p:extLst>
      <p:ext uri="{BB962C8B-B14F-4D97-AF65-F5344CB8AC3E}">
        <p14:creationId xmlns:p14="http://schemas.microsoft.com/office/powerpoint/2010/main" val="213720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13</a:t>
            </a:fld>
            <a:endParaRPr lang="en-US"/>
          </a:p>
        </p:txBody>
      </p:sp>
    </p:spTree>
    <p:extLst>
      <p:ext uri="{BB962C8B-B14F-4D97-AF65-F5344CB8AC3E}">
        <p14:creationId xmlns:p14="http://schemas.microsoft.com/office/powerpoint/2010/main" val="111094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14</a:t>
            </a:fld>
            <a:endParaRPr lang="en-US"/>
          </a:p>
        </p:txBody>
      </p:sp>
    </p:spTree>
    <p:extLst>
      <p:ext uri="{BB962C8B-B14F-4D97-AF65-F5344CB8AC3E}">
        <p14:creationId xmlns:p14="http://schemas.microsoft.com/office/powerpoint/2010/main" val="361774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15</a:t>
            </a:fld>
            <a:endParaRPr lang="en-US"/>
          </a:p>
        </p:txBody>
      </p:sp>
    </p:spTree>
    <p:extLst>
      <p:ext uri="{BB962C8B-B14F-4D97-AF65-F5344CB8AC3E}">
        <p14:creationId xmlns:p14="http://schemas.microsoft.com/office/powerpoint/2010/main" val="334227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16</a:t>
            </a:fld>
            <a:endParaRPr lang="en-US"/>
          </a:p>
        </p:txBody>
      </p:sp>
    </p:spTree>
    <p:extLst>
      <p:ext uri="{BB962C8B-B14F-4D97-AF65-F5344CB8AC3E}">
        <p14:creationId xmlns:p14="http://schemas.microsoft.com/office/powerpoint/2010/main" val="166115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17</a:t>
            </a:fld>
            <a:endParaRPr lang="en-US"/>
          </a:p>
        </p:txBody>
      </p:sp>
    </p:spTree>
    <p:extLst>
      <p:ext uri="{BB962C8B-B14F-4D97-AF65-F5344CB8AC3E}">
        <p14:creationId xmlns:p14="http://schemas.microsoft.com/office/powerpoint/2010/main" val="43095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18</a:t>
            </a:fld>
            <a:endParaRPr lang="en-US"/>
          </a:p>
        </p:txBody>
      </p:sp>
    </p:spTree>
    <p:extLst>
      <p:ext uri="{BB962C8B-B14F-4D97-AF65-F5344CB8AC3E}">
        <p14:creationId xmlns:p14="http://schemas.microsoft.com/office/powerpoint/2010/main" val="274570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A2D9CDD9-4F28-EA4F-AC3B-F4A2DFFE64B7}"/>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1FB6B6AE-138C-F440-AAE5-ACC9A77ECE1B}"/>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3" name="Content Placeholder 7"/>
          <p:cNvSpPr>
            <a:spLocks noGrp="1"/>
          </p:cNvSpPr>
          <p:nvPr>
            <p:ph idx="1"/>
          </p:nvPr>
        </p:nvSpPr>
        <p:spPr>
          <a:xfrm>
            <a:off x="1216660" y="1694328"/>
            <a:ext cx="10137139" cy="4311194"/>
          </a:xfrm>
        </p:spPr>
        <p:txBody>
          <a:bodyPr/>
          <a:lstStyle/>
          <a:p>
            <a:pPr marL="0" indent="0">
              <a:buNone/>
            </a:pPr>
            <a:endParaRPr lang="en-US" sz="4800" dirty="0"/>
          </a:p>
          <a:p>
            <a:pPr marL="0" indent="0">
              <a:buNone/>
            </a:pPr>
            <a:endParaRPr lang="en-US" dirty="0"/>
          </a:p>
          <a:p>
            <a:pPr marL="0" indent="0">
              <a:buNone/>
            </a:pPr>
            <a:endParaRPr lang="en-US" dirty="0"/>
          </a:p>
        </p:txBody>
      </p:sp>
      <p:grpSp>
        <p:nvGrpSpPr>
          <p:cNvPr id="2" name="Group 13"/>
          <p:cNvGrpSpPr/>
          <p:nvPr/>
        </p:nvGrpSpPr>
        <p:grpSpPr>
          <a:xfrm>
            <a:off x="3742608" y="2046496"/>
            <a:ext cx="3839242" cy="2668705"/>
            <a:chOff x="2921487" y="39716"/>
            <a:chExt cx="2022509" cy="970760"/>
          </a:xfrm>
        </p:grpSpPr>
        <p:sp>
          <p:nvSpPr>
            <p:cNvPr id="15" name="Oval 14"/>
            <p:cNvSpPr/>
            <p:nvPr/>
          </p:nvSpPr>
          <p:spPr>
            <a:xfrm>
              <a:off x="2921487" y="39716"/>
              <a:ext cx="2022509" cy="9707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4400" dirty="0" smtClean="0"/>
                <a:t>to </a:t>
              </a:r>
              <a:r>
                <a:rPr lang="ka-GE" sz="4400" dirty="0" smtClean="0"/>
                <a:t>turn </a:t>
              </a:r>
              <a:r>
                <a:rPr lang="ka-GE" sz="4400" dirty="0"/>
                <a:t>up</a:t>
              </a:r>
              <a:endParaRPr lang="en-US" sz="4400" dirty="0"/>
            </a:p>
            <a:p>
              <a:pPr lvl="0"/>
              <a:r>
                <a:rPr lang="ka-GE" sz="4400" dirty="0" smtClean="0"/>
                <a:t>   (</a:t>
              </a:r>
              <a:r>
                <a:rPr lang="en-US" sz="4400" dirty="0"/>
                <a:t>phr. </a:t>
              </a:r>
              <a:r>
                <a:rPr lang="ka-GE" sz="4400" dirty="0"/>
                <a:t>v</a:t>
              </a:r>
              <a:r>
                <a:rPr lang="en-US" sz="4400" dirty="0"/>
                <a:t>.)</a:t>
              </a:r>
            </a:p>
          </p:txBody>
        </p:sp>
        <p:sp>
          <p:nvSpPr>
            <p:cNvPr id="18" name="Oval 4"/>
            <p:cNvSpPr/>
            <p:nvPr/>
          </p:nvSpPr>
          <p:spPr>
            <a:xfrm>
              <a:off x="3246521" y="160340"/>
              <a:ext cx="1442741" cy="774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2800" kern="1200" dirty="0"/>
            </a:p>
          </p:txBody>
        </p:sp>
      </p:grpSp>
      <p:sp>
        <p:nvSpPr>
          <p:cNvPr id="19" name="Rectangle 18"/>
          <p:cNvSpPr/>
          <p:nvPr/>
        </p:nvSpPr>
        <p:spPr>
          <a:xfrm>
            <a:off x="3844446" y="4459405"/>
            <a:ext cx="3635567" cy="1127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t>გამოჩენა</a:t>
            </a:r>
            <a:endParaRPr lang="en-US" sz="2800" dirty="0"/>
          </a:p>
        </p:txBody>
      </p:sp>
      <p:sp>
        <p:nvSpPr>
          <p:cNvPr id="14" name="Rectangle 13">
            <a:extLst>
              <a:ext uri="{FF2B5EF4-FFF2-40B4-BE49-F238E27FC236}">
                <a16:creationId xmlns:a16="http://schemas.microsoft.com/office/drawing/2014/main" id="{28E10069-D8A3-7143-90C5-5815A34D0E16}"/>
              </a:ext>
            </a:extLst>
          </p:cNvPr>
          <p:cNvSpPr/>
          <p:nvPr/>
        </p:nvSpPr>
        <p:spPr>
          <a:xfrm>
            <a:off x="8325853" y="561381"/>
            <a:ext cx="3021819" cy="112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Vocabulary</a:t>
            </a:r>
          </a:p>
          <a:p>
            <a:pPr algn="ctr"/>
            <a:r>
              <a:rPr lang="ka-GE" sz="2800" dirty="0"/>
              <a:t>ლექსიკა</a:t>
            </a:r>
            <a:endParaRPr lang="en-US" sz="2800" dirty="0"/>
          </a:p>
        </p:txBody>
      </p:sp>
    </p:spTree>
    <p:extLst>
      <p:ext uri="{BB962C8B-B14F-4D97-AF65-F5344CB8AC3E}">
        <p14:creationId xmlns:p14="http://schemas.microsoft.com/office/powerpoint/2010/main" val="37055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A2D9CDD9-4F28-EA4F-AC3B-F4A2DFFE64B7}"/>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1FB6B6AE-138C-F440-AAE5-ACC9A77ECE1B}"/>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3" name="Content Placeholder 7"/>
          <p:cNvSpPr>
            <a:spLocks noGrp="1"/>
          </p:cNvSpPr>
          <p:nvPr>
            <p:ph idx="1"/>
          </p:nvPr>
        </p:nvSpPr>
        <p:spPr>
          <a:xfrm>
            <a:off x="1216660" y="1694328"/>
            <a:ext cx="10137139" cy="4311194"/>
          </a:xfrm>
        </p:spPr>
        <p:txBody>
          <a:bodyPr/>
          <a:lstStyle/>
          <a:p>
            <a:pPr marL="0" indent="0">
              <a:buNone/>
            </a:pPr>
            <a:endParaRPr lang="en-US" sz="4800" dirty="0"/>
          </a:p>
          <a:p>
            <a:pPr marL="0" indent="0">
              <a:buNone/>
            </a:pPr>
            <a:endParaRPr lang="en-US" dirty="0"/>
          </a:p>
          <a:p>
            <a:pPr marL="0" indent="0">
              <a:buNone/>
            </a:pPr>
            <a:endParaRPr lang="en-US" dirty="0"/>
          </a:p>
        </p:txBody>
      </p:sp>
      <p:grpSp>
        <p:nvGrpSpPr>
          <p:cNvPr id="2" name="Group 13"/>
          <p:cNvGrpSpPr/>
          <p:nvPr/>
        </p:nvGrpSpPr>
        <p:grpSpPr>
          <a:xfrm>
            <a:off x="3847473" y="1927697"/>
            <a:ext cx="3733587" cy="2838703"/>
            <a:chOff x="3042651" y="-98066"/>
            <a:chExt cx="1850479" cy="1032598"/>
          </a:xfrm>
        </p:grpSpPr>
        <p:sp>
          <p:nvSpPr>
            <p:cNvPr id="15" name="Oval 14"/>
            <p:cNvSpPr/>
            <p:nvPr/>
          </p:nvSpPr>
          <p:spPr>
            <a:xfrm>
              <a:off x="3042651" y="-98066"/>
              <a:ext cx="1850479" cy="9707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4400" dirty="0">
                  <a:solidFill>
                    <a:schemeClr val="bg1"/>
                  </a:solidFill>
                  <a:latin typeface="Calibri" panose="020F0502020204030204" pitchFamily="34" charset="0"/>
                  <a:cs typeface="Calibri" panose="020F0502020204030204" pitchFamily="34" charset="0"/>
                </a:rPr>
                <a:t>to</a:t>
              </a:r>
              <a:r>
                <a:rPr lang="en-US" sz="4400" b="1" dirty="0">
                  <a:solidFill>
                    <a:schemeClr val="bg1"/>
                  </a:solidFill>
                  <a:latin typeface="Calibri" panose="020F0502020204030204" pitchFamily="34" charset="0"/>
                  <a:cs typeface="Calibri" panose="020F0502020204030204" pitchFamily="34" charset="0"/>
                </a:rPr>
                <a:t> </a:t>
              </a:r>
              <a:r>
                <a:rPr lang="en-US" sz="4400" dirty="0" smtClean="0"/>
                <a:t>co</a:t>
              </a:r>
              <a:r>
                <a:rPr lang="ka-GE" sz="4400" dirty="0" smtClean="0"/>
                <a:t>me </a:t>
              </a:r>
              <a:r>
                <a:rPr lang="ka-GE" sz="4400" dirty="0"/>
                <a:t>across </a:t>
              </a:r>
            </a:p>
            <a:p>
              <a:pPr lvl="0"/>
              <a:r>
                <a:rPr lang="ka-GE" sz="4400" dirty="0" smtClean="0"/>
                <a:t>   (</a:t>
              </a:r>
              <a:r>
                <a:rPr lang="en-US" sz="4400" dirty="0"/>
                <a:t>phr. </a:t>
              </a:r>
              <a:r>
                <a:rPr lang="ka-GE" sz="4400" dirty="0"/>
                <a:t>v</a:t>
              </a:r>
              <a:r>
                <a:rPr lang="en-US" sz="4400" dirty="0"/>
                <a:t>.)</a:t>
              </a:r>
            </a:p>
          </p:txBody>
        </p:sp>
        <p:sp>
          <p:nvSpPr>
            <p:cNvPr id="18" name="Oval 4"/>
            <p:cNvSpPr/>
            <p:nvPr/>
          </p:nvSpPr>
          <p:spPr>
            <a:xfrm>
              <a:off x="3246521" y="160340"/>
              <a:ext cx="1442741" cy="774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2800" kern="1200" dirty="0"/>
            </a:p>
          </p:txBody>
        </p:sp>
      </p:grpSp>
      <p:sp>
        <p:nvSpPr>
          <p:cNvPr id="19" name="Rectangle 18"/>
          <p:cNvSpPr/>
          <p:nvPr/>
        </p:nvSpPr>
        <p:spPr>
          <a:xfrm>
            <a:off x="3844446" y="4459405"/>
            <a:ext cx="3972778" cy="1127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წაწყდომა, შემთხვევით შეხვედრა</a:t>
            </a:r>
            <a:endParaRPr lang="en-US" sz="2800" dirty="0"/>
          </a:p>
        </p:txBody>
      </p:sp>
      <p:sp>
        <p:nvSpPr>
          <p:cNvPr id="14" name="Rectangle 13">
            <a:extLst>
              <a:ext uri="{FF2B5EF4-FFF2-40B4-BE49-F238E27FC236}">
                <a16:creationId xmlns:a16="http://schemas.microsoft.com/office/drawing/2014/main" id="{28E10069-D8A3-7143-90C5-5815A34D0E16}"/>
              </a:ext>
            </a:extLst>
          </p:cNvPr>
          <p:cNvSpPr/>
          <p:nvPr/>
        </p:nvSpPr>
        <p:spPr>
          <a:xfrm>
            <a:off x="8325853" y="561381"/>
            <a:ext cx="3021819" cy="112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Vocabulary</a:t>
            </a:r>
          </a:p>
          <a:p>
            <a:pPr algn="ctr"/>
            <a:r>
              <a:rPr lang="ka-GE" sz="2800" dirty="0"/>
              <a:t>ლექსიკა</a:t>
            </a:r>
            <a:endParaRPr lang="en-US" sz="2800" dirty="0"/>
          </a:p>
        </p:txBody>
      </p:sp>
    </p:spTree>
    <p:extLst>
      <p:ext uri="{BB962C8B-B14F-4D97-AF65-F5344CB8AC3E}">
        <p14:creationId xmlns:p14="http://schemas.microsoft.com/office/powerpoint/2010/main" val="3477660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1573306" y="2724319"/>
            <a:ext cx="1739843"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 to </a:t>
            </a:r>
            <a:r>
              <a:rPr lang="ka-GE" b="1" dirty="0" smtClean="0">
                <a:solidFill>
                  <a:schemeClr val="bg1"/>
                </a:solidFill>
                <a:latin typeface="Calibri" panose="020F0502020204030204" pitchFamily="34" charset="0"/>
                <a:cs typeface="Calibri" panose="020F0502020204030204" pitchFamily="34" charset="0"/>
              </a:rPr>
              <a:t>turn </a:t>
            </a:r>
            <a:r>
              <a:rPr lang="ka-GE" b="1" dirty="0">
                <a:solidFill>
                  <a:schemeClr val="bg1"/>
                </a:solidFill>
                <a:latin typeface="Calibri" panose="020F0502020204030204" pitchFamily="34" charset="0"/>
                <a:cs typeface="Calibri" panose="020F0502020204030204" pitchFamily="34" charset="0"/>
              </a:rPr>
              <a:t>up</a:t>
            </a:r>
            <a:endParaRPr lang="en-US" b="1" dirty="0">
              <a:solidFill>
                <a:schemeClr val="bg1"/>
              </a:solidFill>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296382"/>
            <a:ext cx="2488239"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10" name="Rectangle 9">
            <a:extLst>
              <a:ext uri="{FF2B5EF4-FFF2-40B4-BE49-F238E27FC236}">
                <a16:creationId xmlns:a16="http://schemas.microsoft.com/office/drawing/2014/main" id="{6F5F525E-DF0E-914C-9CE4-D757B2732748}"/>
              </a:ext>
            </a:extLst>
          </p:cNvPr>
          <p:cNvSpPr/>
          <p:nvPr/>
        </p:nvSpPr>
        <p:spPr>
          <a:xfrm>
            <a:off x="1573306" y="6128682"/>
            <a:ext cx="1739843"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look </a:t>
            </a:r>
            <a:r>
              <a:rPr lang="ka-GE" b="1" dirty="0">
                <a:solidFill>
                  <a:schemeClr val="bg1"/>
                </a:solidFill>
                <a:latin typeface="Calibri" panose="020F0502020204030204" pitchFamily="34" charset="0"/>
                <a:cs typeface="Calibri" panose="020F0502020204030204" pitchFamily="34" charset="0"/>
              </a:rPr>
              <a:t>into</a:t>
            </a:r>
            <a:endParaRPr lang="en-US" b="1" dirty="0">
              <a:solidFill>
                <a:schemeClr val="bg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BBD46D44-E41C-774C-B5F9-3E56E5877125}"/>
              </a:ext>
            </a:extLst>
          </p:cNvPr>
          <p:cNvSpPr/>
          <p:nvPr/>
        </p:nvSpPr>
        <p:spPr>
          <a:xfrm>
            <a:off x="1573306" y="4761176"/>
            <a:ext cx="1739843"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work </a:t>
            </a:r>
            <a:r>
              <a:rPr lang="ka-GE" b="1" dirty="0">
                <a:solidFill>
                  <a:schemeClr val="bg1"/>
                </a:solidFill>
                <a:latin typeface="Calibri" panose="020F0502020204030204" pitchFamily="34" charset="0"/>
                <a:cs typeface="Calibri" panose="020F0502020204030204" pitchFamily="34" charset="0"/>
              </a:rPr>
              <a:t>out</a:t>
            </a:r>
            <a:endParaRPr lang="en-US" b="1" dirty="0">
              <a:solidFill>
                <a:schemeClr val="bg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BB7D2EB5-520D-9642-B663-68E9334EBEE0}"/>
              </a:ext>
            </a:extLst>
          </p:cNvPr>
          <p:cNvSpPr/>
          <p:nvPr/>
        </p:nvSpPr>
        <p:spPr>
          <a:xfrm>
            <a:off x="1573306" y="4091825"/>
            <a:ext cx="1739843"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look </a:t>
            </a:r>
            <a:r>
              <a:rPr lang="ka-GE" b="1" dirty="0">
                <a:solidFill>
                  <a:schemeClr val="bg1"/>
                </a:solidFill>
                <a:latin typeface="Calibri" panose="020F0502020204030204" pitchFamily="34" charset="0"/>
                <a:cs typeface="Calibri" panose="020F0502020204030204" pitchFamily="34" charset="0"/>
              </a:rPr>
              <a:t>for</a:t>
            </a:r>
            <a:endParaRPr lang="en-US" b="1" dirty="0">
              <a:solidFill>
                <a:schemeClr val="bg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E3F144A9-FCC7-9F45-927F-BBAE230E5C9C}"/>
              </a:ext>
            </a:extLst>
          </p:cNvPr>
          <p:cNvSpPr/>
          <p:nvPr/>
        </p:nvSpPr>
        <p:spPr>
          <a:xfrm>
            <a:off x="1573307" y="5459331"/>
            <a:ext cx="1739656"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find </a:t>
            </a:r>
            <a:r>
              <a:rPr lang="ka-GE" b="1" dirty="0">
                <a:solidFill>
                  <a:schemeClr val="bg1"/>
                </a:solidFill>
                <a:latin typeface="Calibri" panose="020F0502020204030204" pitchFamily="34" charset="0"/>
                <a:cs typeface="Calibri" panose="020F0502020204030204" pitchFamily="34" charset="0"/>
              </a:rPr>
              <a:t>out</a:t>
            </a:r>
            <a:endParaRPr lang="en-US" b="1" dirty="0">
              <a:solidFill>
                <a:schemeClr val="bg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31CE7B2-D766-204E-9D37-730B890B4918}"/>
              </a:ext>
            </a:extLst>
          </p:cNvPr>
          <p:cNvSpPr/>
          <p:nvPr/>
        </p:nvSpPr>
        <p:spPr>
          <a:xfrm>
            <a:off x="1573306" y="3408072"/>
            <a:ext cx="1739843"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come </a:t>
            </a:r>
            <a:r>
              <a:rPr lang="ka-GE" b="1" dirty="0">
                <a:solidFill>
                  <a:schemeClr val="bg1"/>
                </a:solidFill>
                <a:latin typeface="Calibri" panose="020F0502020204030204" pitchFamily="34" charset="0"/>
                <a:cs typeface="Calibri" panose="020F0502020204030204" pitchFamily="34" charset="0"/>
              </a:rPr>
              <a:t>accross</a:t>
            </a:r>
            <a:endParaRPr lang="en-US" b="1" dirty="0">
              <a:solidFill>
                <a:schemeClr val="bg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35F2CB0C-F65B-9241-9BF4-BCACCDC1C658}"/>
              </a:ext>
            </a:extLst>
          </p:cNvPr>
          <p:cNvSpPr/>
          <p:nvPr/>
        </p:nvSpPr>
        <p:spPr>
          <a:xfrm>
            <a:off x="2587365" y="1686612"/>
            <a:ext cx="5978411" cy="861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2000" dirty="0">
                <a:solidFill>
                  <a:schemeClr val="bg1"/>
                </a:solidFill>
                <a:latin typeface="Calibri" panose="020F0502020204030204" pitchFamily="34" charset="0"/>
                <a:ea typeface="Times New Roman"/>
                <a:cs typeface="Calibri" panose="020F0502020204030204" pitchFamily="34" charset="0"/>
                <a:sym typeface="Times New Roman"/>
              </a:rPr>
              <a:t>M</a:t>
            </a:r>
            <a:r>
              <a:rPr lang="ka-GE" sz="2000" dirty="0">
                <a:solidFill>
                  <a:schemeClr val="bg1"/>
                </a:solidFill>
                <a:latin typeface="Calibri" panose="020F0502020204030204" pitchFamily="34" charset="0"/>
                <a:ea typeface="Times New Roman"/>
                <a:cs typeface="Calibri" panose="020F0502020204030204" pitchFamily="34" charset="0"/>
                <a:sym typeface="Times New Roman"/>
              </a:rPr>
              <a:t>atch the definitions with the phrasal verbs.</a:t>
            </a:r>
          </a:p>
          <a:p>
            <a:pPr marL="44450" lvl="0">
              <a:lnSpc>
                <a:spcPct val="115000"/>
              </a:lnSpc>
              <a:buClr>
                <a:srgbClr val="1C4587"/>
              </a:buClr>
              <a:buSzPts val="2900"/>
            </a:pPr>
            <a:r>
              <a:rPr lang="ka-GE" sz="2000" dirty="0">
                <a:solidFill>
                  <a:schemeClr val="bg1"/>
                </a:solidFill>
                <a:latin typeface="Calibri" panose="020F0502020204030204" pitchFamily="34" charset="0"/>
                <a:ea typeface="Times New Roman"/>
                <a:cs typeface="Calibri" panose="020F0502020204030204" pitchFamily="34" charset="0"/>
                <a:sym typeface="Times New Roman"/>
              </a:rPr>
              <a:t>შეუსაბამეთ ფრაზული ზმნები განმარტებებს.</a:t>
            </a:r>
          </a:p>
        </p:txBody>
      </p:sp>
      <p:sp>
        <p:nvSpPr>
          <p:cNvPr id="22" name="Rectangle 21">
            <a:extLst>
              <a:ext uri="{FF2B5EF4-FFF2-40B4-BE49-F238E27FC236}">
                <a16:creationId xmlns:a16="http://schemas.microsoft.com/office/drawing/2014/main" id="{77A49DF0-8001-F249-9CDC-4D04BA677530}"/>
              </a:ext>
            </a:extLst>
          </p:cNvPr>
          <p:cNvSpPr/>
          <p:nvPr/>
        </p:nvSpPr>
        <p:spPr>
          <a:xfrm>
            <a:off x="6647218" y="2724319"/>
            <a:ext cx="2442994"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investigat</a:t>
            </a:r>
            <a:r>
              <a:rPr lang="en-US" b="1" dirty="0" smtClean="0">
                <a:solidFill>
                  <a:schemeClr val="bg1"/>
                </a:solidFill>
                <a:latin typeface="Calibri" panose="020F0502020204030204" pitchFamily="34" charset="0"/>
                <a:cs typeface="Calibri" panose="020F0502020204030204" pitchFamily="34" charset="0"/>
              </a:rPr>
              <a:t>e</a:t>
            </a:r>
            <a:endParaRPr lang="en-US" b="1" dirty="0">
              <a:solidFill>
                <a:schemeClr val="bg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B81D7A5-D102-B341-AAEA-1EB0D70FC040}"/>
              </a:ext>
            </a:extLst>
          </p:cNvPr>
          <p:cNvSpPr/>
          <p:nvPr/>
        </p:nvSpPr>
        <p:spPr>
          <a:xfrm>
            <a:off x="6647218" y="6128682"/>
            <a:ext cx="2442994"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find </a:t>
            </a:r>
            <a:r>
              <a:rPr lang="ka-GE" b="1" dirty="0">
                <a:solidFill>
                  <a:schemeClr val="bg1"/>
                </a:solidFill>
                <a:latin typeface="Calibri" panose="020F0502020204030204" pitchFamily="34" charset="0"/>
                <a:cs typeface="Calibri" panose="020F0502020204030204" pitchFamily="34" charset="0"/>
              </a:rPr>
              <a:t>by accident</a:t>
            </a:r>
            <a:endParaRPr lang="en-US" b="1" dirty="0">
              <a:solidFill>
                <a:schemeClr val="bg1"/>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F32B9BEE-FEA9-5F42-A12F-0A71151C8EE6}"/>
              </a:ext>
            </a:extLst>
          </p:cNvPr>
          <p:cNvSpPr/>
          <p:nvPr/>
        </p:nvSpPr>
        <p:spPr>
          <a:xfrm>
            <a:off x="6647217" y="4761176"/>
            <a:ext cx="2442995"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appear </a:t>
            </a:r>
            <a:r>
              <a:rPr lang="ka-GE" b="1" dirty="0">
                <a:solidFill>
                  <a:schemeClr val="bg1"/>
                </a:solidFill>
                <a:latin typeface="Calibri" panose="020F0502020204030204" pitchFamily="34" charset="0"/>
                <a:cs typeface="Calibri" panose="020F0502020204030204" pitchFamily="34" charset="0"/>
              </a:rPr>
              <a:t>unexpectedly</a:t>
            </a:r>
            <a:endParaRPr lang="en-US" b="1" dirty="0">
              <a:solidFill>
                <a:schemeClr val="bg1"/>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4D373461-E0CC-7E42-91FD-7EC4C182F670}"/>
              </a:ext>
            </a:extLst>
          </p:cNvPr>
          <p:cNvSpPr/>
          <p:nvPr/>
        </p:nvSpPr>
        <p:spPr>
          <a:xfrm>
            <a:off x="6647218" y="4091825"/>
            <a:ext cx="2442994"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discover</a:t>
            </a:r>
            <a:endParaRPr lang="en-US" b="1" dirty="0">
              <a:solidFill>
                <a:schemeClr val="bg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F49F6A00-592B-2A4B-AF89-4423B45246FB}"/>
              </a:ext>
            </a:extLst>
          </p:cNvPr>
          <p:cNvSpPr/>
          <p:nvPr/>
        </p:nvSpPr>
        <p:spPr>
          <a:xfrm>
            <a:off x="6633346" y="5459331"/>
            <a:ext cx="2456866"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anose="020F0502020204030204" pitchFamily="34" charset="0"/>
                <a:cs typeface="Calibri" panose="020F0502020204030204" pitchFamily="34" charset="0"/>
              </a:rPr>
              <a:t>to s</a:t>
            </a:r>
            <a:r>
              <a:rPr lang="ka-GE" b="1" dirty="0" smtClean="0">
                <a:solidFill>
                  <a:schemeClr val="bg1"/>
                </a:solidFill>
                <a:latin typeface="Calibri" panose="020F0502020204030204" pitchFamily="34" charset="0"/>
                <a:cs typeface="Calibri" panose="020F0502020204030204" pitchFamily="34" charset="0"/>
              </a:rPr>
              <a:t>olve </a:t>
            </a:r>
            <a:r>
              <a:rPr lang="ka-GE" b="1" dirty="0">
                <a:solidFill>
                  <a:schemeClr val="bg1"/>
                </a:solidFill>
                <a:latin typeface="Calibri" panose="020F0502020204030204" pitchFamily="34" charset="0"/>
                <a:cs typeface="Calibri" panose="020F0502020204030204" pitchFamily="34" charset="0"/>
              </a:rPr>
              <a:t>a problem</a:t>
            </a:r>
            <a:endParaRPr lang="en-US" b="1" dirty="0">
              <a:solidFill>
                <a:schemeClr val="bg1"/>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7618AA2F-39FF-9846-81B0-2FEDAAC2A995}"/>
              </a:ext>
            </a:extLst>
          </p:cNvPr>
          <p:cNvSpPr/>
          <p:nvPr/>
        </p:nvSpPr>
        <p:spPr>
          <a:xfrm>
            <a:off x="6647218" y="3408072"/>
            <a:ext cx="2442994" cy="5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anose="020F0502020204030204" pitchFamily="34" charset="0"/>
                <a:cs typeface="Calibri" panose="020F0502020204030204" pitchFamily="34" charset="0"/>
              </a:rPr>
              <a:t>to </a:t>
            </a:r>
            <a:r>
              <a:rPr lang="ka-GE" b="1" dirty="0" smtClean="0">
                <a:solidFill>
                  <a:schemeClr val="bg1"/>
                </a:solidFill>
                <a:latin typeface="Calibri" panose="020F0502020204030204" pitchFamily="34" charset="0"/>
                <a:cs typeface="Calibri" panose="020F0502020204030204" pitchFamily="34" charset="0"/>
              </a:rPr>
              <a:t>try </a:t>
            </a:r>
            <a:r>
              <a:rPr lang="ka-GE" b="1" dirty="0">
                <a:solidFill>
                  <a:schemeClr val="bg1"/>
                </a:solidFill>
                <a:latin typeface="Calibri" panose="020F0502020204030204" pitchFamily="34" charset="0"/>
                <a:cs typeface="Calibri" panose="020F0502020204030204" pitchFamily="34" charset="0"/>
              </a:rPr>
              <a:t>to find</a:t>
            </a:r>
            <a:endParaRPr 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78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47 -0.01343 L -0.25859 0.49699 " pathEditMode="relative" rAng="0" ptsTypes="AA">
                                      <p:cBhvr>
                                        <p:cTn id="6" dur="2000" fill="hold"/>
                                        <p:tgtEl>
                                          <p:spTgt spid="22"/>
                                        </p:tgtEl>
                                        <p:attrNameLst>
                                          <p:attrName>ppt_x</p:attrName>
                                          <p:attrName>ppt_y</p:attrName>
                                        </p:attrNameLst>
                                      </p:cBhvr>
                                      <p:rCtr x="-12812" y="2550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5E-6 2.22222E-6 L -0.25989 0.0993 " pathEditMode="relative" rAng="0" ptsTypes="AA">
                                      <p:cBhvr>
                                        <p:cTn id="10" dur="2000" fill="hold"/>
                                        <p:tgtEl>
                                          <p:spTgt spid="27"/>
                                        </p:tgtEl>
                                        <p:attrNameLst>
                                          <p:attrName>ppt_x</p:attrName>
                                          <p:attrName>ppt_y</p:attrName>
                                        </p:attrNameLst>
                                      </p:cBhvr>
                                      <p:rCtr x="-12995" y="495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3411 0.00487 L -0.25651 0.20209 " pathEditMode="relative" rAng="0" ptsTypes="AA">
                                      <p:cBhvr>
                                        <p:cTn id="14" dur="2000" fill="hold"/>
                                        <p:tgtEl>
                                          <p:spTgt spid="25"/>
                                        </p:tgtEl>
                                        <p:attrNameLst>
                                          <p:attrName>ppt_x</p:attrName>
                                          <p:attrName>ppt_y</p:attrName>
                                        </p:attrNameLst>
                                      </p:cBhvr>
                                      <p:rCtr x="-11120" y="9861"/>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312 0.01296 L -0.25377 -0.29398 " pathEditMode="relative" rAng="0" ptsTypes="AA">
                                      <p:cBhvr>
                                        <p:cTn id="18" dur="2000" fill="hold"/>
                                        <p:tgtEl>
                                          <p:spTgt spid="24"/>
                                        </p:tgtEl>
                                        <p:attrNameLst>
                                          <p:attrName>ppt_x</p:attrName>
                                          <p:attrName>ppt_y</p:attrName>
                                        </p:attrNameLst>
                                      </p:cBhvr>
                                      <p:rCtr x="-12539" y="-1534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443 0.0007 L -0.25677 -0.09838 " pathEditMode="relative" rAng="0" ptsTypes="AA">
                                      <p:cBhvr>
                                        <p:cTn id="22" dur="2000" fill="hold"/>
                                        <p:tgtEl>
                                          <p:spTgt spid="26"/>
                                        </p:tgtEl>
                                        <p:attrNameLst>
                                          <p:attrName>ppt_x</p:attrName>
                                          <p:attrName>ppt_y</p:attrName>
                                        </p:attrNameLst>
                                      </p:cBhvr>
                                      <p:rCtr x="-12617" y="-4954"/>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5E-6 4.44444E-6 L -0.25768 -0.39329 " pathEditMode="relative" rAng="0" ptsTypes="AA">
                                      <p:cBhvr>
                                        <p:cTn id="26" dur="2000" fill="hold"/>
                                        <p:tgtEl>
                                          <p:spTgt spid="23"/>
                                        </p:tgtEl>
                                        <p:attrNameLst>
                                          <p:attrName>ppt_x</p:attrName>
                                          <p:attrName>ppt_y</p:attrName>
                                        </p:attrNameLst>
                                      </p:cBhvr>
                                      <p:rCtr x="-12891" y="-19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79742" y="193893"/>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43823" y="193892"/>
            <a:ext cx="2376972" cy="968991"/>
          </a:xfrm>
          <a:prstGeom prst="rect">
            <a:avLst/>
          </a:prstGeom>
        </p:spPr>
      </p:pic>
      <p:sp>
        <p:nvSpPr>
          <p:cNvPr id="22" name="Rectangle 21"/>
          <p:cNvSpPr/>
          <p:nvPr/>
        </p:nvSpPr>
        <p:spPr>
          <a:xfrm>
            <a:off x="805553" y="1697951"/>
            <a:ext cx="5468660" cy="4946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a-GE" dirty="0"/>
          </a:p>
          <a:p>
            <a:pPr algn="just"/>
            <a:r>
              <a:rPr lang="en-US" dirty="0" smtClean="0"/>
              <a:t>Nowadays</a:t>
            </a:r>
            <a:r>
              <a:rPr lang="ka-GE" dirty="0" smtClean="0"/>
              <a:t>, </a:t>
            </a:r>
            <a:r>
              <a:rPr lang="ka-GE" dirty="0"/>
              <a:t>there are more and more shoplifters. This sudden increase is caused by a new law, according to which supermarkets </a:t>
            </a:r>
            <a:r>
              <a:rPr lang="ka-GE" dirty="0" smtClean="0"/>
              <a:t>ask </a:t>
            </a:r>
            <a:r>
              <a:rPr lang="ka-GE" dirty="0"/>
              <a:t>customers to pay extra money for the plastic bag. </a:t>
            </a:r>
            <a:r>
              <a:rPr lang="ka-GE" dirty="0" smtClean="0"/>
              <a:t>Th</a:t>
            </a:r>
            <a:r>
              <a:rPr lang="en-US" dirty="0" smtClean="0"/>
              <a:t>e</a:t>
            </a:r>
            <a:r>
              <a:rPr lang="ka-GE" dirty="0" smtClean="0"/>
              <a:t> </a:t>
            </a:r>
            <a:r>
              <a:rPr lang="ka-GE" dirty="0"/>
              <a:t>law was created to reduce plastic waste. As a result, a lot of customers started bringing their own bags. Customers use these bags to </a:t>
            </a:r>
            <a:r>
              <a:rPr lang="ka-GE" dirty="0">
                <a:solidFill>
                  <a:schemeClr val="bg1"/>
                </a:solidFill>
              </a:rPr>
              <a:t>steal</a:t>
            </a:r>
            <a:r>
              <a:rPr lang="ka-GE" dirty="0"/>
              <a:t> unpaid products. After these increased incidents, supermarkets decided to tighten security by using different </a:t>
            </a:r>
            <a:r>
              <a:rPr lang="ka-GE" dirty="0" smtClean="0"/>
              <a:t>colo</a:t>
            </a:r>
            <a:r>
              <a:rPr lang="en-US" dirty="0" smtClean="0"/>
              <a:t>u</a:t>
            </a:r>
            <a:r>
              <a:rPr lang="ka-GE" dirty="0" smtClean="0"/>
              <a:t>res </a:t>
            </a:r>
            <a:r>
              <a:rPr lang="ka-GE" dirty="0"/>
              <a:t>for baskets before and after payment. As a result, 40 baskets have been stolen. As said by the supermaket owners, instead of saving money as was expected, they are now losing more money than before. It is getting more and more difficult for </a:t>
            </a:r>
            <a:r>
              <a:rPr lang="ka-GE" dirty="0" smtClean="0">
                <a:solidFill>
                  <a:schemeClr val="bg1"/>
                </a:solidFill>
              </a:rPr>
              <a:t>security</a:t>
            </a:r>
            <a:r>
              <a:rPr lang="ka-GE" dirty="0" smtClean="0"/>
              <a:t> </a:t>
            </a:r>
            <a:r>
              <a:rPr lang="ka-GE" dirty="0"/>
              <a:t>guards to identify shoplifters as they bring their own bags. The problem stays unsolved. </a:t>
            </a:r>
          </a:p>
          <a:p>
            <a:pPr algn="just"/>
            <a:endParaRPr lang="ka-GE" dirty="0"/>
          </a:p>
        </p:txBody>
      </p:sp>
      <p:sp>
        <p:nvSpPr>
          <p:cNvPr id="27" name="Rectangle 26">
            <a:extLst>
              <a:ext uri="{FF2B5EF4-FFF2-40B4-BE49-F238E27FC236}">
                <a16:creationId xmlns:a16="http://schemas.microsoft.com/office/drawing/2014/main" id="{06A1D097-7A80-1940-9803-1FB672E859EE}"/>
              </a:ext>
            </a:extLst>
          </p:cNvPr>
          <p:cNvSpPr/>
          <p:nvPr/>
        </p:nvSpPr>
        <p:spPr>
          <a:xfrm>
            <a:off x="6861591" y="193784"/>
            <a:ext cx="4398949"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Reading Comprehension</a:t>
            </a:r>
          </a:p>
          <a:p>
            <a:pPr algn="ctr"/>
            <a:r>
              <a:rPr lang="ka-GE" sz="2800" dirty="0"/>
              <a:t>წაკითხულის გააზრება</a:t>
            </a:r>
            <a:endParaRPr lang="en-US" sz="2800" dirty="0"/>
          </a:p>
        </p:txBody>
      </p:sp>
      <p:pic>
        <p:nvPicPr>
          <p:cNvPr id="4" name="Picture 3">
            <a:extLst>
              <a:ext uri="{FF2B5EF4-FFF2-40B4-BE49-F238E27FC236}">
                <a16:creationId xmlns:a16="http://schemas.microsoft.com/office/drawing/2014/main" id="{B567EAC7-BFC4-3E4E-9AF0-43AB97F9ACE5}"/>
              </a:ext>
            </a:extLst>
          </p:cNvPr>
          <p:cNvPicPr>
            <a:picLocks noChangeAspect="1"/>
          </p:cNvPicPr>
          <p:nvPr/>
        </p:nvPicPr>
        <p:blipFill>
          <a:blip r:embed="rId5"/>
          <a:stretch>
            <a:fillRect/>
          </a:stretch>
        </p:blipFill>
        <p:spPr>
          <a:xfrm>
            <a:off x="7391400" y="2041862"/>
            <a:ext cx="3810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351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56138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561380"/>
            <a:ext cx="2376972" cy="968991"/>
          </a:xfrm>
          <a:prstGeom prst="rect">
            <a:avLst/>
          </a:prstGeom>
        </p:spPr>
      </p:pic>
      <p:sp>
        <p:nvSpPr>
          <p:cNvPr id="27" name="Rectangle 26">
            <a:extLst>
              <a:ext uri="{FF2B5EF4-FFF2-40B4-BE49-F238E27FC236}">
                <a16:creationId xmlns:a16="http://schemas.microsoft.com/office/drawing/2014/main" id="{06A1D097-7A80-1940-9803-1FB672E859EE}"/>
              </a:ext>
            </a:extLst>
          </p:cNvPr>
          <p:cNvSpPr/>
          <p:nvPr/>
        </p:nvSpPr>
        <p:spPr>
          <a:xfrm>
            <a:off x="7137334" y="561272"/>
            <a:ext cx="4398949"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Reading Activity</a:t>
            </a:r>
          </a:p>
          <a:p>
            <a:pPr algn="ctr"/>
            <a:r>
              <a:rPr lang="ka-GE" sz="2800" dirty="0"/>
              <a:t>კითხვის დავალება</a:t>
            </a:r>
            <a:endParaRPr lang="en-US" sz="2800" dirty="0"/>
          </a:p>
        </p:txBody>
      </p:sp>
      <p:sp>
        <p:nvSpPr>
          <p:cNvPr id="21" name="Rectangle 20"/>
          <p:cNvSpPr/>
          <p:nvPr/>
        </p:nvSpPr>
        <p:spPr>
          <a:xfrm>
            <a:off x="696036" y="1869743"/>
            <a:ext cx="10863617" cy="10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82625" algn="l"/>
              </a:tabLst>
            </a:pPr>
            <a:r>
              <a:rPr lang="ka-GE" sz="2800" dirty="0" smtClean="0"/>
              <a:t>Decide</a:t>
            </a:r>
            <a:r>
              <a:rPr lang="en-US" sz="2800" dirty="0" smtClean="0"/>
              <a:t> if</a:t>
            </a:r>
            <a:r>
              <a:rPr lang="ka-GE" sz="2800" dirty="0" smtClean="0"/>
              <a:t> </a:t>
            </a:r>
            <a:r>
              <a:rPr lang="ka-GE" sz="2800" dirty="0"/>
              <a:t>the given sentences are true or false.</a:t>
            </a:r>
          </a:p>
          <a:p>
            <a:pPr>
              <a:tabLst>
                <a:tab pos="682625" algn="l"/>
              </a:tabLst>
            </a:pPr>
            <a:r>
              <a:rPr lang="ka-GE" sz="2800" dirty="0"/>
              <a:t>გადაწყვიტეთ, </a:t>
            </a:r>
            <a:r>
              <a:rPr lang="ka-GE" sz="2800" dirty="0" smtClean="0"/>
              <a:t>ჭეშმარიტია </a:t>
            </a:r>
            <a:r>
              <a:rPr lang="ka-GE" sz="2800" dirty="0"/>
              <a:t>თუ </a:t>
            </a:r>
            <a:r>
              <a:rPr lang="ka-GE" sz="2800" dirty="0" smtClean="0"/>
              <a:t>არა</a:t>
            </a:r>
            <a:r>
              <a:rPr lang="en-US" sz="2800" dirty="0" smtClean="0"/>
              <a:t> </a:t>
            </a:r>
            <a:r>
              <a:rPr lang="ka-GE" sz="2800" dirty="0"/>
              <a:t>მოცემული წინადადებები .</a:t>
            </a:r>
            <a:endParaRPr lang="en-US" sz="2800" dirty="0"/>
          </a:p>
        </p:txBody>
      </p:sp>
      <p:sp>
        <p:nvSpPr>
          <p:cNvPr id="24" name="Rectangle 23"/>
          <p:cNvSpPr/>
          <p:nvPr/>
        </p:nvSpPr>
        <p:spPr>
          <a:xfrm>
            <a:off x="668741" y="3330054"/>
            <a:ext cx="10959150"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ka-GE" sz="2800" dirty="0"/>
              <a:t>The shoplifting has increased in supermatkets.</a:t>
            </a:r>
            <a:endParaRPr lang="en-US" sz="2800" dirty="0"/>
          </a:p>
        </p:txBody>
      </p:sp>
      <p:sp>
        <p:nvSpPr>
          <p:cNvPr id="14" name="Rectangle 13">
            <a:extLst>
              <a:ext uri="{FF2B5EF4-FFF2-40B4-BE49-F238E27FC236}">
                <a16:creationId xmlns:a16="http://schemas.microsoft.com/office/drawing/2014/main" id="{02D7CECE-E6AB-F94E-9587-1912DCF88F89}"/>
              </a:ext>
            </a:extLst>
          </p:cNvPr>
          <p:cNvSpPr/>
          <p:nvPr/>
        </p:nvSpPr>
        <p:spPr>
          <a:xfrm>
            <a:off x="648269" y="4979369"/>
            <a:ext cx="10959150"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i="1" dirty="0">
                <a:solidFill>
                  <a:schemeClr val="accent4"/>
                </a:solidFill>
              </a:rPr>
              <a:t>In recent years, there are more and more shoplifters.</a:t>
            </a:r>
            <a:endParaRPr lang="en-US" sz="2800" i="1" dirty="0">
              <a:solidFill>
                <a:schemeClr val="accent4"/>
              </a:solidFill>
            </a:endParaRPr>
          </a:p>
        </p:txBody>
      </p:sp>
      <p:sp>
        <p:nvSpPr>
          <p:cNvPr id="13" name="Rectangle 12">
            <a:extLst>
              <a:ext uri="{FF2B5EF4-FFF2-40B4-BE49-F238E27FC236}">
                <a16:creationId xmlns:a16="http://schemas.microsoft.com/office/drawing/2014/main" id="{2E47208E-D932-644A-80E5-A8FE6A0B7F22}"/>
              </a:ext>
            </a:extLst>
          </p:cNvPr>
          <p:cNvSpPr/>
          <p:nvPr/>
        </p:nvSpPr>
        <p:spPr>
          <a:xfrm>
            <a:off x="8183105" y="3594775"/>
            <a:ext cx="659472" cy="73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i="1" dirty="0">
                <a:solidFill>
                  <a:schemeClr val="accent4"/>
                </a:solidFill>
              </a:rPr>
              <a:t>T</a:t>
            </a:r>
            <a:endParaRPr lang="en-US" sz="2800" i="1" dirty="0">
              <a:solidFill>
                <a:schemeClr val="accent4"/>
              </a:solidFill>
            </a:endParaRPr>
          </a:p>
        </p:txBody>
      </p:sp>
    </p:spTree>
    <p:extLst>
      <p:ext uri="{BB962C8B-B14F-4D97-AF65-F5344CB8AC3E}">
        <p14:creationId xmlns:p14="http://schemas.microsoft.com/office/powerpoint/2010/main" val="3763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56138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561380"/>
            <a:ext cx="2376972" cy="968991"/>
          </a:xfrm>
          <a:prstGeom prst="rect">
            <a:avLst/>
          </a:prstGeom>
        </p:spPr>
      </p:pic>
      <p:sp>
        <p:nvSpPr>
          <p:cNvPr id="27" name="Rectangle 26">
            <a:extLst>
              <a:ext uri="{FF2B5EF4-FFF2-40B4-BE49-F238E27FC236}">
                <a16:creationId xmlns:a16="http://schemas.microsoft.com/office/drawing/2014/main" id="{06A1D097-7A80-1940-9803-1FB672E859EE}"/>
              </a:ext>
            </a:extLst>
          </p:cNvPr>
          <p:cNvSpPr/>
          <p:nvPr/>
        </p:nvSpPr>
        <p:spPr>
          <a:xfrm>
            <a:off x="7137334" y="561272"/>
            <a:ext cx="4398949"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Reading Activity</a:t>
            </a:r>
          </a:p>
          <a:p>
            <a:pPr algn="ctr"/>
            <a:r>
              <a:rPr lang="ka-GE" sz="2800" dirty="0"/>
              <a:t>კითხვის დავალება</a:t>
            </a:r>
            <a:endParaRPr lang="en-US" sz="2800" dirty="0"/>
          </a:p>
        </p:txBody>
      </p:sp>
      <p:sp>
        <p:nvSpPr>
          <p:cNvPr id="24" name="Rectangle 23"/>
          <p:cNvSpPr/>
          <p:nvPr/>
        </p:nvSpPr>
        <p:spPr>
          <a:xfrm>
            <a:off x="668741" y="3330054"/>
            <a:ext cx="10959150"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t>2. The solution of having different </a:t>
            </a:r>
            <a:r>
              <a:rPr lang="ka-GE" sz="2800" dirty="0" smtClean="0"/>
              <a:t>colo</a:t>
            </a:r>
            <a:r>
              <a:rPr lang="en-US" sz="2800" dirty="0" smtClean="0"/>
              <a:t>u</a:t>
            </a:r>
            <a:r>
              <a:rPr lang="ka-GE" sz="2800" dirty="0" smtClean="0"/>
              <a:t>red b</a:t>
            </a:r>
            <a:r>
              <a:rPr lang="en-US" sz="2800" dirty="0" smtClean="0"/>
              <a:t>a</a:t>
            </a:r>
            <a:r>
              <a:rPr lang="ka-GE" sz="2800" dirty="0" smtClean="0"/>
              <a:t>ske</a:t>
            </a:r>
            <a:r>
              <a:rPr lang="en-US" sz="2800" dirty="0" err="1" smtClean="0"/>
              <a:t>ts</a:t>
            </a:r>
            <a:r>
              <a:rPr lang="ka-GE" sz="2800" dirty="0" smtClean="0"/>
              <a:t> </a:t>
            </a:r>
            <a:r>
              <a:rPr lang="ka-GE" sz="2800" dirty="0"/>
              <a:t>was successful.  </a:t>
            </a:r>
            <a:endParaRPr lang="en-US" sz="2800" dirty="0"/>
          </a:p>
        </p:txBody>
      </p:sp>
      <p:sp>
        <p:nvSpPr>
          <p:cNvPr id="14" name="Rectangle 13">
            <a:extLst>
              <a:ext uri="{FF2B5EF4-FFF2-40B4-BE49-F238E27FC236}">
                <a16:creationId xmlns:a16="http://schemas.microsoft.com/office/drawing/2014/main" id="{02D7CECE-E6AB-F94E-9587-1912DCF88F89}"/>
              </a:ext>
            </a:extLst>
          </p:cNvPr>
          <p:cNvSpPr/>
          <p:nvPr/>
        </p:nvSpPr>
        <p:spPr>
          <a:xfrm>
            <a:off x="648269" y="4979369"/>
            <a:ext cx="10959150"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accent4"/>
                </a:solidFill>
              </a:rPr>
              <a:t>As a result, 40 baskets have been stolen.</a:t>
            </a:r>
          </a:p>
        </p:txBody>
      </p:sp>
      <p:sp>
        <p:nvSpPr>
          <p:cNvPr id="13" name="Rectangle 12">
            <a:extLst>
              <a:ext uri="{FF2B5EF4-FFF2-40B4-BE49-F238E27FC236}">
                <a16:creationId xmlns:a16="http://schemas.microsoft.com/office/drawing/2014/main" id="{2E47208E-D932-644A-80E5-A8FE6A0B7F22}"/>
              </a:ext>
            </a:extLst>
          </p:cNvPr>
          <p:cNvSpPr/>
          <p:nvPr/>
        </p:nvSpPr>
        <p:spPr>
          <a:xfrm>
            <a:off x="10812763" y="3594775"/>
            <a:ext cx="659472" cy="73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i="1" dirty="0">
                <a:solidFill>
                  <a:schemeClr val="accent4"/>
                </a:solidFill>
              </a:rPr>
              <a:t>F</a:t>
            </a:r>
            <a:endParaRPr lang="en-US" sz="2800" i="1" dirty="0">
              <a:solidFill>
                <a:schemeClr val="accent4"/>
              </a:solidFill>
            </a:endParaRPr>
          </a:p>
        </p:txBody>
      </p:sp>
      <p:sp>
        <p:nvSpPr>
          <p:cNvPr id="17" name="Rectangle 16"/>
          <p:cNvSpPr/>
          <p:nvPr/>
        </p:nvSpPr>
        <p:spPr>
          <a:xfrm>
            <a:off x="696036" y="1869743"/>
            <a:ext cx="10863617" cy="10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82625" algn="l"/>
              </a:tabLst>
            </a:pPr>
            <a:r>
              <a:rPr lang="ka-GE" sz="2800" dirty="0" smtClean="0"/>
              <a:t>Decide</a:t>
            </a:r>
            <a:r>
              <a:rPr lang="en-US" sz="2800" dirty="0" smtClean="0"/>
              <a:t> if</a:t>
            </a:r>
            <a:r>
              <a:rPr lang="ka-GE" sz="2800" dirty="0" smtClean="0"/>
              <a:t> </a:t>
            </a:r>
            <a:r>
              <a:rPr lang="ka-GE" sz="2800" dirty="0"/>
              <a:t>the given sentences are true or false.</a:t>
            </a:r>
          </a:p>
          <a:p>
            <a:pPr>
              <a:tabLst>
                <a:tab pos="682625" algn="l"/>
              </a:tabLst>
            </a:pPr>
            <a:r>
              <a:rPr lang="ka-GE" sz="2800" dirty="0"/>
              <a:t>გადაწყვიტეთ, </a:t>
            </a:r>
            <a:r>
              <a:rPr lang="ka-GE" sz="2800" dirty="0" smtClean="0"/>
              <a:t>ჭეშმარიტია </a:t>
            </a:r>
            <a:r>
              <a:rPr lang="ka-GE" sz="2800" dirty="0"/>
              <a:t>თუ </a:t>
            </a:r>
            <a:r>
              <a:rPr lang="ka-GE" sz="2800" dirty="0" smtClean="0"/>
              <a:t>არა</a:t>
            </a:r>
            <a:r>
              <a:rPr lang="en-US" sz="2800" dirty="0" smtClean="0"/>
              <a:t> </a:t>
            </a:r>
            <a:r>
              <a:rPr lang="ka-GE" sz="2800" dirty="0"/>
              <a:t>მოცემული წინადადებები .</a:t>
            </a:r>
            <a:endParaRPr lang="en-US" sz="2800" dirty="0"/>
          </a:p>
        </p:txBody>
      </p:sp>
    </p:spTree>
    <p:extLst>
      <p:ext uri="{BB962C8B-B14F-4D97-AF65-F5344CB8AC3E}">
        <p14:creationId xmlns:p14="http://schemas.microsoft.com/office/powerpoint/2010/main" val="29158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56138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561380"/>
            <a:ext cx="2376972" cy="968991"/>
          </a:xfrm>
          <a:prstGeom prst="rect">
            <a:avLst/>
          </a:prstGeom>
        </p:spPr>
      </p:pic>
      <p:sp>
        <p:nvSpPr>
          <p:cNvPr id="27" name="Rectangle 26">
            <a:extLst>
              <a:ext uri="{FF2B5EF4-FFF2-40B4-BE49-F238E27FC236}">
                <a16:creationId xmlns:a16="http://schemas.microsoft.com/office/drawing/2014/main" id="{06A1D097-7A80-1940-9803-1FB672E859EE}"/>
              </a:ext>
            </a:extLst>
          </p:cNvPr>
          <p:cNvSpPr/>
          <p:nvPr/>
        </p:nvSpPr>
        <p:spPr>
          <a:xfrm>
            <a:off x="7137334" y="561272"/>
            <a:ext cx="4398949"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Reading Activity</a:t>
            </a:r>
          </a:p>
          <a:p>
            <a:pPr algn="ctr"/>
            <a:r>
              <a:rPr lang="ka-GE" sz="2800" dirty="0"/>
              <a:t>კითხვის დავალება</a:t>
            </a:r>
            <a:endParaRPr lang="en-US" sz="2800" dirty="0"/>
          </a:p>
        </p:txBody>
      </p:sp>
      <p:sp>
        <p:nvSpPr>
          <p:cNvPr id="24" name="Rectangle 23"/>
          <p:cNvSpPr/>
          <p:nvPr/>
        </p:nvSpPr>
        <p:spPr>
          <a:xfrm>
            <a:off x="696036" y="3330054"/>
            <a:ext cx="10840247"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t>3. The security cannot identify shoplifting. </a:t>
            </a:r>
            <a:endParaRPr lang="en-US" sz="2800" dirty="0"/>
          </a:p>
        </p:txBody>
      </p:sp>
      <p:sp>
        <p:nvSpPr>
          <p:cNvPr id="13" name="Rectangle 12">
            <a:extLst>
              <a:ext uri="{FF2B5EF4-FFF2-40B4-BE49-F238E27FC236}">
                <a16:creationId xmlns:a16="http://schemas.microsoft.com/office/drawing/2014/main" id="{2E47208E-D932-644A-80E5-A8FE6A0B7F22}"/>
              </a:ext>
            </a:extLst>
          </p:cNvPr>
          <p:cNvSpPr/>
          <p:nvPr/>
        </p:nvSpPr>
        <p:spPr>
          <a:xfrm>
            <a:off x="8183105" y="3594775"/>
            <a:ext cx="659472" cy="73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i="1" dirty="0">
                <a:solidFill>
                  <a:schemeClr val="accent4"/>
                </a:solidFill>
              </a:rPr>
              <a:t>T</a:t>
            </a:r>
            <a:endParaRPr lang="en-US" sz="2800" i="1" dirty="0">
              <a:solidFill>
                <a:schemeClr val="accent4"/>
              </a:solidFill>
            </a:endParaRPr>
          </a:p>
        </p:txBody>
      </p:sp>
      <p:sp>
        <p:nvSpPr>
          <p:cNvPr id="17" name="Rectangle 16"/>
          <p:cNvSpPr/>
          <p:nvPr/>
        </p:nvSpPr>
        <p:spPr>
          <a:xfrm>
            <a:off x="696036" y="1869743"/>
            <a:ext cx="10863617" cy="10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82625" algn="l"/>
              </a:tabLst>
            </a:pPr>
            <a:r>
              <a:rPr lang="ka-GE" sz="2800" dirty="0" smtClean="0"/>
              <a:t>Decide</a:t>
            </a:r>
            <a:r>
              <a:rPr lang="en-US" sz="2800" dirty="0" smtClean="0"/>
              <a:t> if</a:t>
            </a:r>
            <a:r>
              <a:rPr lang="ka-GE" sz="2800" dirty="0" smtClean="0"/>
              <a:t> </a:t>
            </a:r>
            <a:r>
              <a:rPr lang="ka-GE" sz="2800" dirty="0"/>
              <a:t>the given sentences are true or false.</a:t>
            </a:r>
          </a:p>
          <a:p>
            <a:pPr>
              <a:tabLst>
                <a:tab pos="682625" algn="l"/>
              </a:tabLst>
            </a:pPr>
            <a:r>
              <a:rPr lang="ka-GE" sz="2800" dirty="0"/>
              <a:t>გადაწყვიტეთ, </a:t>
            </a:r>
            <a:r>
              <a:rPr lang="ka-GE" sz="2800" dirty="0" smtClean="0"/>
              <a:t>ჭეშმარიტია </a:t>
            </a:r>
            <a:r>
              <a:rPr lang="ka-GE" sz="2800" dirty="0"/>
              <a:t>თუ </a:t>
            </a:r>
            <a:r>
              <a:rPr lang="ka-GE" sz="2800" dirty="0" smtClean="0"/>
              <a:t>არა</a:t>
            </a:r>
            <a:r>
              <a:rPr lang="en-US" sz="2800" dirty="0" smtClean="0"/>
              <a:t> </a:t>
            </a:r>
            <a:r>
              <a:rPr lang="ka-GE" sz="2800" dirty="0"/>
              <a:t>მოცემული წინადადებები .</a:t>
            </a:r>
            <a:endParaRPr lang="en-US" sz="2800" dirty="0"/>
          </a:p>
        </p:txBody>
      </p:sp>
      <p:sp>
        <p:nvSpPr>
          <p:cNvPr id="18" name="Rectangle 17">
            <a:extLst>
              <a:ext uri="{FF2B5EF4-FFF2-40B4-BE49-F238E27FC236}">
                <a16:creationId xmlns:a16="http://schemas.microsoft.com/office/drawing/2014/main" id="{02D7CECE-E6AB-F94E-9587-1912DCF88F89}"/>
              </a:ext>
            </a:extLst>
          </p:cNvPr>
          <p:cNvSpPr/>
          <p:nvPr/>
        </p:nvSpPr>
        <p:spPr>
          <a:xfrm>
            <a:off x="696037" y="5131769"/>
            <a:ext cx="10840246"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accent4"/>
                </a:solidFill>
              </a:rPr>
              <a:t>It is getting more and more difficult for the security guards to identify shoplifters as they bring their own bags.</a:t>
            </a:r>
          </a:p>
        </p:txBody>
      </p:sp>
    </p:spTree>
    <p:extLst>
      <p:ext uri="{BB962C8B-B14F-4D97-AF65-F5344CB8AC3E}">
        <p14:creationId xmlns:p14="http://schemas.microsoft.com/office/powerpoint/2010/main" val="371297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56138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561380"/>
            <a:ext cx="2376972" cy="968991"/>
          </a:xfrm>
          <a:prstGeom prst="rect">
            <a:avLst/>
          </a:prstGeom>
        </p:spPr>
      </p:pic>
      <p:sp>
        <p:nvSpPr>
          <p:cNvPr id="27" name="Rectangle 26">
            <a:extLst>
              <a:ext uri="{FF2B5EF4-FFF2-40B4-BE49-F238E27FC236}">
                <a16:creationId xmlns:a16="http://schemas.microsoft.com/office/drawing/2014/main" id="{06A1D097-7A80-1940-9803-1FB672E859EE}"/>
              </a:ext>
            </a:extLst>
          </p:cNvPr>
          <p:cNvSpPr/>
          <p:nvPr/>
        </p:nvSpPr>
        <p:spPr>
          <a:xfrm>
            <a:off x="7137334" y="561272"/>
            <a:ext cx="4398949"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Reading Activity</a:t>
            </a:r>
          </a:p>
          <a:p>
            <a:pPr algn="ctr"/>
            <a:r>
              <a:rPr lang="ka-GE" sz="2800" dirty="0"/>
              <a:t>კითხვის დავალება</a:t>
            </a:r>
            <a:endParaRPr lang="en-US" sz="2800" dirty="0"/>
          </a:p>
        </p:txBody>
      </p:sp>
      <p:sp>
        <p:nvSpPr>
          <p:cNvPr id="21" name="Rectangle 20"/>
          <p:cNvSpPr/>
          <p:nvPr/>
        </p:nvSpPr>
        <p:spPr>
          <a:xfrm>
            <a:off x="696036" y="1869743"/>
            <a:ext cx="10863617" cy="10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82625" algn="l"/>
              </a:tabLst>
            </a:pPr>
            <a:r>
              <a:rPr lang="ka-GE" sz="2800" dirty="0"/>
              <a:t>Decide the given sentences are true or false.</a:t>
            </a:r>
          </a:p>
          <a:p>
            <a:pPr>
              <a:tabLst>
                <a:tab pos="682625" algn="l"/>
              </a:tabLst>
            </a:pPr>
            <a:r>
              <a:rPr lang="ka-GE" sz="2800" dirty="0"/>
              <a:t>გადაწყვიტეთ, მოცემული წინადადებები ჭეშმარიტია თუ არა.</a:t>
            </a:r>
            <a:endParaRPr lang="en-US" sz="2800" dirty="0"/>
          </a:p>
        </p:txBody>
      </p:sp>
      <p:sp>
        <p:nvSpPr>
          <p:cNvPr id="24" name="Rectangle 23"/>
          <p:cNvSpPr/>
          <p:nvPr/>
        </p:nvSpPr>
        <p:spPr>
          <a:xfrm>
            <a:off x="668741" y="3330054"/>
            <a:ext cx="10959150"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t>4. The problem of shoplifting was caused by the new law.</a:t>
            </a:r>
            <a:endParaRPr lang="en-US" sz="2800" dirty="0"/>
          </a:p>
        </p:txBody>
      </p:sp>
      <p:sp>
        <p:nvSpPr>
          <p:cNvPr id="14" name="Rectangle 13">
            <a:extLst>
              <a:ext uri="{FF2B5EF4-FFF2-40B4-BE49-F238E27FC236}">
                <a16:creationId xmlns:a16="http://schemas.microsoft.com/office/drawing/2014/main" id="{02D7CECE-E6AB-F94E-9587-1912DCF88F89}"/>
              </a:ext>
            </a:extLst>
          </p:cNvPr>
          <p:cNvSpPr/>
          <p:nvPr/>
        </p:nvSpPr>
        <p:spPr>
          <a:xfrm>
            <a:off x="648269" y="4979369"/>
            <a:ext cx="10959150" cy="1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accent4"/>
                </a:solidFill>
              </a:rPr>
              <a:t>This sudden increase is caused by a new law, according to which supermarkets are asking customers to pay extra money for the plastic bag.</a:t>
            </a:r>
          </a:p>
        </p:txBody>
      </p:sp>
      <p:sp>
        <p:nvSpPr>
          <p:cNvPr id="13" name="Rectangle 12">
            <a:extLst>
              <a:ext uri="{FF2B5EF4-FFF2-40B4-BE49-F238E27FC236}">
                <a16:creationId xmlns:a16="http://schemas.microsoft.com/office/drawing/2014/main" id="{2E47208E-D932-644A-80E5-A8FE6A0B7F22}"/>
              </a:ext>
            </a:extLst>
          </p:cNvPr>
          <p:cNvSpPr/>
          <p:nvPr/>
        </p:nvSpPr>
        <p:spPr>
          <a:xfrm>
            <a:off x="9385009" y="3594775"/>
            <a:ext cx="659472" cy="73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i="1" dirty="0">
                <a:solidFill>
                  <a:schemeClr val="accent4"/>
                </a:solidFill>
              </a:rPr>
              <a:t>T</a:t>
            </a:r>
            <a:endParaRPr lang="en-US" sz="2800" i="1" dirty="0">
              <a:solidFill>
                <a:schemeClr val="accent4"/>
              </a:solidFill>
            </a:endParaRPr>
          </a:p>
        </p:txBody>
      </p:sp>
    </p:spTree>
    <p:extLst>
      <p:ext uri="{BB962C8B-B14F-4D97-AF65-F5344CB8AC3E}">
        <p14:creationId xmlns:p14="http://schemas.microsoft.com/office/powerpoint/2010/main" val="26670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39333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393330"/>
            <a:ext cx="2376972" cy="968991"/>
          </a:xfrm>
          <a:prstGeom prst="rect">
            <a:avLst/>
          </a:prstGeom>
        </p:spPr>
      </p:pic>
      <p:sp>
        <p:nvSpPr>
          <p:cNvPr id="10" name="Rectangle 9">
            <a:extLst>
              <a:ext uri="{FF2B5EF4-FFF2-40B4-BE49-F238E27FC236}">
                <a16:creationId xmlns:a16="http://schemas.microsoft.com/office/drawing/2014/main" id="{06A1D097-7A80-1940-9803-1FB672E859EE}"/>
              </a:ext>
            </a:extLst>
          </p:cNvPr>
          <p:cNvSpPr/>
          <p:nvPr/>
        </p:nvSpPr>
        <p:spPr>
          <a:xfrm>
            <a:off x="7478829" y="367462"/>
            <a:ext cx="3770850"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a:t>
            </a:r>
            <a:endParaRPr lang="ka-GE" sz="2800" dirty="0"/>
          </a:p>
          <a:p>
            <a:pPr algn="ctr"/>
            <a:r>
              <a:rPr lang="ka-GE" sz="2800" dirty="0"/>
              <a:t>გრამატიკა</a:t>
            </a:r>
            <a:endParaRPr lang="en-US" sz="2800" dirty="0"/>
          </a:p>
        </p:txBody>
      </p:sp>
      <p:sp>
        <p:nvSpPr>
          <p:cNvPr id="3" name="Rectangle 2"/>
          <p:cNvSpPr/>
          <p:nvPr/>
        </p:nvSpPr>
        <p:spPr>
          <a:xfrm>
            <a:off x="297721" y="1487614"/>
            <a:ext cx="11423118" cy="69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Past Continuous - წარსული განგრძობითი დრო</a:t>
            </a:r>
          </a:p>
        </p:txBody>
      </p:sp>
      <p:sp>
        <p:nvSpPr>
          <p:cNvPr id="4" name="Rectangle 3"/>
          <p:cNvSpPr/>
          <p:nvPr/>
        </p:nvSpPr>
        <p:spPr>
          <a:xfrm>
            <a:off x="297721" y="2373826"/>
            <a:ext cx="11423118" cy="27992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The Past Continuous is used:</a:t>
            </a:r>
          </a:p>
          <a:p>
            <a:pPr algn="ctr"/>
            <a:r>
              <a:rPr lang="ka-GE" sz="3600" dirty="0"/>
              <a:t> </a:t>
            </a:r>
          </a:p>
          <a:p>
            <a:pPr algn="ctr"/>
            <a:r>
              <a:rPr lang="en-US" sz="3600" dirty="0"/>
              <a:t>F</a:t>
            </a:r>
            <a:r>
              <a:rPr lang="ka-GE" sz="3600" dirty="0"/>
              <a:t>or an action which was in progress at a stated time in the past. </a:t>
            </a:r>
          </a:p>
        </p:txBody>
      </p:sp>
      <p:sp>
        <p:nvSpPr>
          <p:cNvPr id="5" name="Rectangle 4"/>
          <p:cNvSpPr/>
          <p:nvPr/>
        </p:nvSpPr>
        <p:spPr>
          <a:xfrm>
            <a:off x="297721" y="5366984"/>
            <a:ext cx="11423118" cy="139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ka-GE" sz="2400" i="1" dirty="0" smtClean="0">
                <a:solidFill>
                  <a:schemeClr val="accent4"/>
                </a:solidFill>
                <a:latin typeface="+mj-lt"/>
              </a:rPr>
              <a:t>The thie</a:t>
            </a:r>
            <a:r>
              <a:rPr lang="en-US" sz="2400" i="1" dirty="0" err="1" smtClean="0">
                <a:solidFill>
                  <a:schemeClr val="accent4"/>
                </a:solidFill>
                <a:latin typeface="+mj-lt"/>
              </a:rPr>
              <a:t>ve</a:t>
            </a:r>
            <a:r>
              <a:rPr lang="ka-GE" sz="2400" i="1" dirty="0" smtClean="0">
                <a:solidFill>
                  <a:schemeClr val="accent4"/>
                </a:solidFill>
                <a:latin typeface="+mj-lt"/>
              </a:rPr>
              <a:t>s were entering the house when they were caught by the dog.</a:t>
            </a:r>
            <a:endParaRPr lang="en-US" sz="2400" i="1" dirty="0">
              <a:solidFill>
                <a:schemeClr val="accent4"/>
              </a:solidFill>
              <a:latin typeface="+mj-lt"/>
            </a:endParaRPr>
          </a:p>
        </p:txBody>
      </p:sp>
    </p:spTree>
    <p:extLst>
      <p:ext uri="{BB962C8B-B14F-4D97-AF65-F5344CB8AC3E}">
        <p14:creationId xmlns:p14="http://schemas.microsoft.com/office/powerpoint/2010/main" val="30937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39333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393330"/>
            <a:ext cx="2376972" cy="968991"/>
          </a:xfrm>
          <a:prstGeom prst="rect">
            <a:avLst/>
          </a:prstGeom>
        </p:spPr>
      </p:pic>
      <p:sp>
        <p:nvSpPr>
          <p:cNvPr id="10" name="Rectangle 9">
            <a:extLst>
              <a:ext uri="{FF2B5EF4-FFF2-40B4-BE49-F238E27FC236}">
                <a16:creationId xmlns:a16="http://schemas.microsoft.com/office/drawing/2014/main" id="{06A1D097-7A80-1940-9803-1FB672E859EE}"/>
              </a:ext>
            </a:extLst>
          </p:cNvPr>
          <p:cNvSpPr/>
          <p:nvPr/>
        </p:nvSpPr>
        <p:spPr>
          <a:xfrm>
            <a:off x="7478829" y="367462"/>
            <a:ext cx="3770850"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a:t>
            </a:r>
            <a:endParaRPr lang="ka-GE" sz="2800" dirty="0"/>
          </a:p>
          <a:p>
            <a:pPr algn="ctr"/>
            <a:r>
              <a:rPr lang="ka-GE" sz="2800" dirty="0"/>
              <a:t>გრამატიკა</a:t>
            </a:r>
            <a:endParaRPr lang="en-US" sz="2800" dirty="0"/>
          </a:p>
        </p:txBody>
      </p:sp>
      <p:sp>
        <p:nvSpPr>
          <p:cNvPr id="4" name="Rectangle 3"/>
          <p:cNvSpPr/>
          <p:nvPr/>
        </p:nvSpPr>
        <p:spPr>
          <a:xfrm>
            <a:off x="317926" y="2303208"/>
            <a:ext cx="11423118" cy="27992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The Past Continuous is used: </a:t>
            </a:r>
          </a:p>
          <a:p>
            <a:pPr algn="ctr"/>
            <a:r>
              <a:rPr lang="ka-GE" sz="3600" dirty="0"/>
              <a:t>For an action which was in progress when another action interrupted it. We use the past continuous for the action in progress (longer action) and the past simple for the action which interrupted it (shorter action)</a:t>
            </a:r>
          </a:p>
        </p:txBody>
      </p:sp>
      <p:sp>
        <p:nvSpPr>
          <p:cNvPr id="5" name="Rectangle 4"/>
          <p:cNvSpPr/>
          <p:nvPr/>
        </p:nvSpPr>
        <p:spPr>
          <a:xfrm>
            <a:off x="297721" y="5225748"/>
            <a:ext cx="11423118" cy="153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ka-GE" sz="2400" i="1" dirty="0">
                <a:solidFill>
                  <a:schemeClr val="accent4"/>
                </a:solidFill>
              </a:rPr>
              <a:t>The shoplifters were trying to smuggle chocolate when the security caught them. </a:t>
            </a:r>
            <a:endParaRPr lang="en-US" sz="2400" i="1" dirty="0">
              <a:solidFill>
                <a:schemeClr val="accent4"/>
              </a:solidFill>
            </a:endParaRPr>
          </a:p>
        </p:txBody>
      </p:sp>
      <p:sp>
        <p:nvSpPr>
          <p:cNvPr id="13" name="Rectangle 12"/>
          <p:cNvSpPr/>
          <p:nvPr/>
        </p:nvSpPr>
        <p:spPr>
          <a:xfrm>
            <a:off x="297721" y="1487614"/>
            <a:ext cx="11423118" cy="69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Past Continuous - წარსული განგრძობითი დრო</a:t>
            </a:r>
          </a:p>
        </p:txBody>
      </p:sp>
    </p:spTree>
    <p:extLst>
      <p:ext uri="{BB962C8B-B14F-4D97-AF65-F5344CB8AC3E}">
        <p14:creationId xmlns:p14="http://schemas.microsoft.com/office/powerpoint/2010/main" val="12184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15936" y="3402767"/>
            <a:ext cx="12207936" cy="18137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ka-GE" sz="6600" b="1" i="1" dirty="0">
              <a:solidFill>
                <a:schemeClr val="bg1"/>
              </a:solidFill>
            </a:endParaRPr>
          </a:p>
        </p:txBody>
      </p:sp>
      <p:sp>
        <p:nvSpPr>
          <p:cNvPr id="3" name="Rectangle 2">
            <a:extLst>
              <a:ext uri="{FF2B5EF4-FFF2-40B4-BE49-F238E27FC236}">
                <a16:creationId xmlns:a16="http://schemas.microsoft.com/office/drawing/2014/main" id="{F5027904-196F-904B-9355-BB432A4C971F}"/>
              </a:ext>
            </a:extLst>
          </p:cNvPr>
          <p:cNvSpPr/>
          <p:nvPr/>
        </p:nvSpPr>
        <p:spPr>
          <a:xfrm>
            <a:off x="2467303" y="4062409"/>
            <a:ext cx="72414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2467303" y="4170680"/>
            <a:ext cx="7241458" cy="1045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a-GE" sz="3600" dirty="0">
                <a:solidFill>
                  <a:schemeClr val="bg1"/>
                </a:solidFill>
                <a:cs typeface="Calibri" pitchFamily="34" charset="0"/>
              </a:rPr>
              <a:t>ზოგადი ინგლისური დონე</a:t>
            </a:r>
            <a:r>
              <a:rPr lang="en-GB" sz="3600" dirty="0">
                <a:solidFill>
                  <a:schemeClr val="bg1"/>
                </a:solidFill>
                <a:cs typeface="Calibri" pitchFamily="34" charset="0"/>
              </a:rPr>
              <a:t>:</a:t>
            </a:r>
            <a:r>
              <a:rPr lang="en-US" sz="3600" dirty="0">
                <a:solidFill>
                  <a:schemeClr val="bg1"/>
                </a:solidFill>
                <a:cs typeface="Calibri" pitchFamily="34" charset="0"/>
              </a:rPr>
              <a:t> </a:t>
            </a:r>
            <a:r>
              <a:rPr lang="ka-GE" sz="3600" dirty="0">
                <a:solidFill>
                  <a:schemeClr val="bg1"/>
                </a:solidFill>
                <a:cs typeface="Calibri" pitchFamily="34" charset="0"/>
              </a:rPr>
              <a:t>B1 </a:t>
            </a:r>
            <a:endParaRPr lang="en-US" sz="3600" dirty="0">
              <a:solidFill>
                <a:schemeClr val="bg1"/>
              </a:solidFill>
              <a:cs typeface="Calibri" pitchFamily="34" charset="0"/>
            </a:endParaRPr>
          </a:p>
        </p:txBody>
      </p:sp>
      <p:pic>
        <p:nvPicPr>
          <p:cNvPr id="9" name="Google Shape;90;p1">
            <a:extLst>
              <a:ext uri="{FF2B5EF4-FFF2-40B4-BE49-F238E27FC236}">
                <a16:creationId xmlns:a16="http://schemas.microsoft.com/office/drawing/2014/main" id="{76F4CF81-B284-2444-A541-8C1081006DB0}"/>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708F1B48-F5DB-A54F-81EC-CABB8E6DC059}"/>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8" name="TextBox 7"/>
          <p:cNvSpPr txBox="1"/>
          <p:nvPr/>
        </p:nvSpPr>
        <p:spPr>
          <a:xfrm>
            <a:off x="3099586" y="2341381"/>
            <a:ext cx="5976892" cy="1569660"/>
          </a:xfrm>
          <a:prstGeom prst="rect">
            <a:avLst/>
          </a:prstGeom>
          <a:noFill/>
        </p:spPr>
        <p:txBody>
          <a:bodyPr wrap="square" rtlCol="0">
            <a:spAutoFit/>
          </a:bodyPr>
          <a:lstStyle/>
          <a:p>
            <a:pPr algn="ctr"/>
            <a:r>
              <a:rPr lang="ka-GE" sz="4800" dirty="0">
                <a:solidFill>
                  <a:schemeClr val="bg1"/>
                </a:solidFill>
              </a:rPr>
              <a:t>Investigation</a:t>
            </a:r>
          </a:p>
          <a:p>
            <a:pPr algn="ctr"/>
            <a:r>
              <a:rPr lang="ka-GE" sz="4800" dirty="0">
                <a:solidFill>
                  <a:schemeClr val="bg1"/>
                </a:solidFill>
              </a:rPr>
              <a:t>გამოძიება</a:t>
            </a:r>
            <a:endParaRPr lang="en-US" sz="4800" dirty="0">
              <a:solidFill>
                <a:schemeClr val="bg1"/>
              </a:solidFill>
            </a:endParaRPr>
          </a:p>
        </p:txBody>
      </p:sp>
    </p:spTree>
    <p:extLst>
      <p:ext uri="{BB962C8B-B14F-4D97-AF65-F5344CB8AC3E}">
        <p14:creationId xmlns:p14="http://schemas.microsoft.com/office/powerpoint/2010/main" val="231469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39333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393330"/>
            <a:ext cx="2376972" cy="968991"/>
          </a:xfrm>
          <a:prstGeom prst="rect">
            <a:avLst/>
          </a:prstGeom>
        </p:spPr>
      </p:pic>
      <p:sp>
        <p:nvSpPr>
          <p:cNvPr id="10" name="Rectangle 9">
            <a:extLst>
              <a:ext uri="{FF2B5EF4-FFF2-40B4-BE49-F238E27FC236}">
                <a16:creationId xmlns:a16="http://schemas.microsoft.com/office/drawing/2014/main" id="{06A1D097-7A80-1940-9803-1FB672E859EE}"/>
              </a:ext>
            </a:extLst>
          </p:cNvPr>
          <p:cNvSpPr/>
          <p:nvPr/>
        </p:nvSpPr>
        <p:spPr>
          <a:xfrm>
            <a:off x="7478829" y="367462"/>
            <a:ext cx="3770850"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a:t>
            </a:r>
            <a:endParaRPr lang="ka-GE" sz="2800" dirty="0"/>
          </a:p>
          <a:p>
            <a:pPr algn="ctr"/>
            <a:r>
              <a:rPr lang="ka-GE" sz="2800" dirty="0"/>
              <a:t>გრამატიკა</a:t>
            </a:r>
            <a:endParaRPr lang="en-US" sz="2800" dirty="0"/>
          </a:p>
        </p:txBody>
      </p:sp>
      <p:sp>
        <p:nvSpPr>
          <p:cNvPr id="4" name="Rectangle 3"/>
          <p:cNvSpPr/>
          <p:nvPr/>
        </p:nvSpPr>
        <p:spPr>
          <a:xfrm>
            <a:off x="317926" y="2303208"/>
            <a:ext cx="11423118" cy="27992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The Past Continuous is used: </a:t>
            </a:r>
          </a:p>
          <a:p>
            <a:pPr algn="ctr"/>
            <a:endParaRPr lang="ka-GE" sz="3600" dirty="0"/>
          </a:p>
          <a:p>
            <a:pPr algn="ctr"/>
            <a:r>
              <a:rPr lang="ka-GE" sz="3600" dirty="0"/>
              <a:t>For two or more simultaneous past actions. </a:t>
            </a:r>
          </a:p>
        </p:txBody>
      </p:sp>
      <p:sp>
        <p:nvSpPr>
          <p:cNvPr id="5" name="Rectangle 4"/>
          <p:cNvSpPr/>
          <p:nvPr/>
        </p:nvSpPr>
        <p:spPr>
          <a:xfrm>
            <a:off x="297721" y="5225748"/>
            <a:ext cx="11423118" cy="153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ka-GE" sz="2400" i="1" dirty="0">
                <a:solidFill>
                  <a:schemeClr val="accent4"/>
                </a:solidFill>
              </a:rPr>
              <a:t>The police officer was investigating the crime, while </a:t>
            </a:r>
            <a:r>
              <a:rPr lang="en-US" sz="2400" i="1" dirty="0" smtClean="0">
                <a:solidFill>
                  <a:schemeClr val="accent4"/>
                </a:solidFill>
              </a:rPr>
              <a:t>the </a:t>
            </a:r>
            <a:r>
              <a:rPr lang="ka-GE" sz="2400" i="1" dirty="0" smtClean="0">
                <a:solidFill>
                  <a:schemeClr val="accent4"/>
                </a:solidFill>
              </a:rPr>
              <a:t>detective </a:t>
            </a:r>
            <a:r>
              <a:rPr lang="ka-GE" sz="2400" i="1" dirty="0">
                <a:solidFill>
                  <a:schemeClr val="accent4"/>
                </a:solidFill>
              </a:rPr>
              <a:t>was looking at the evidence.</a:t>
            </a:r>
            <a:endParaRPr lang="en-US" sz="2400" i="1" dirty="0">
              <a:solidFill>
                <a:schemeClr val="accent4"/>
              </a:solidFill>
            </a:endParaRPr>
          </a:p>
        </p:txBody>
      </p:sp>
      <p:sp>
        <p:nvSpPr>
          <p:cNvPr id="13" name="Rectangle 12"/>
          <p:cNvSpPr/>
          <p:nvPr/>
        </p:nvSpPr>
        <p:spPr>
          <a:xfrm>
            <a:off x="297721" y="1487614"/>
            <a:ext cx="11423118" cy="69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Past Continuous - წარსული განგრძობითი დრო</a:t>
            </a:r>
          </a:p>
        </p:txBody>
      </p:sp>
    </p:spTree>
    <p:extLst>
      <p:ext uri="{BB962C8B-B14F-4D97-AF65-F5344CB8AC3E}">
        <p14:creationId xmlns:p14="http://schemas.microsoft.com/office/powerpoint/2010/main" val="19541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39333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39333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393330"/>
            <a:ext cx="2376972" cy="968991"/>
          </a:xfrm>
          <a:prstGeom prst="rect">
            <a:avLst/>
          </a:prstGeom>
        </p:spPr>
      </p:pic>
      <p:sp>
        <p:nvSpPr>
          <p:cNvPr id="10" name="Rectangle 9">
            <a:extLst>
              <a:ext uri="{FF2B5EF4-FFF2-40B4-BE49-F238E27FC236}">
                <a16:creationId xmlns:a16="http://schemas.microsoft.com/office/drawing/2014/main" id="{06A1D097-7A80-1940-9803-1FB672E859EE}"/>
              </a:ext>
            </a:extLst>
          </p:cNvPr>
          <p:cNvSpPr/>
          <p:nvPr/>
        </p:nvSpPr>
        <p:spPr>
          <a:xfrm>
            <a:off x="7478829" y="367462"/>
            <a:ext cx="3770850" cy="968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a:t>
            </a:r>
            <a:endParaRPr lang="ka-GE" sz="2800" dirty="0"/>
          </a:p>
          <a:p>
            <a:pPr algn="ctr"/>
            <a:r>
              <a:rPr lang="ka-GE" sz="2800" dirty="0"/>
              <a:t>გრამატიკა</a:t>
            </a:r>
            <a:endParaRPr lang="en-US" sz="2800" dirty="0"/>
          </a:p>
        </p:txBody>
      </p:sp>
      <p:sp>
        <p:nvSpPr>
          <p:cNvPr id="4" name="Rectangle 3"/>
          <p:cNvSpPr/>
          <p:nvPr/>
        </p:nvSpPr>
        <p:spPr>
          <a:xfrm>
            <a:off x="317926" y="2303208"/>
            <a:ext cx="11423118" cy="27992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The Past Continuous is used: </a:t>
            </a:r>
          </a:p>
          <a:p>
            <a:pPr algn="ctr"/>
            <a:endParaRPr lang="ka-GE" sz="3600" dirty="0"/>
          </a:p>
          <a:p>
            <a:pPr algn="ctr"/>
            <a:r>
              <a:rPr lang="ka-GE" sz="3600" dirty="0"/>
              <a:t>To describe the atmosphere, the setting, etc. </a:t>
            </a:r>
            <a:r>
              <a:rPr lang="en-US" sz="3600" dirty="0"/>
              <a:t>I</a:t>
            </a:r>
            <a:r>
              <a:rPr lang="ka-GE" sz="3600" dirty="0"/>
              <a:t>n the introduction to a story before we describe the main events.</a:t>
            </a:r>
          </a:p>
        </p:txBody>
      </p:sp>
      <p:sp>
        <p:nvSpPr>
          <p:cNvPr id="5" name="Rectangle 4"/>
          <p:cNvSpPr/>
          <p:nvPr/>
        </p:nvSpPr>
        <p:spPr>
          <a:xfrm>
            <a:off x="297721" y="5225748"/>
            <a:ext cx="11423118" cy="153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ka-GE" sz="2400" i="1" dirty="0">
                <a:solidFill>
                  <a:schemeClr val="accent4"/>
                </a:solidFill>
              </a:rPr>
              <a:t>It was raining outside, when the </a:t>
            </a:r>
            <a:r>
              <a:rPr lang="ka-GE" sz="2400" i="1" dirty="0" smtClean="0">
                <a:solidFill>
                  <a:schemeClr val="accent4"/>
                </a:solidFill>
              </a:rPr>
              <a:t>thie</a:t>
            </a:r>
            <a:r>
              <a:rPr lang="en-US" sz="2400" i="1" dirty="0" err="1" smtClean="0">
                <a:solidFill>
                  <a:schemeClr val="accent4"/>
                </a:solidFill>
              </a:rPr>
              <a:t>ve</a:t>
            </a:r>
            <a:r>
              <a:rPr lang="ka-GE" sz="2400" i="1" dirty="0" smtClean="0">
                <a:solidFill>
                  <a:schemeClr val="accent4"/>
                </a:solidFill>
              </a:rPr>
              <a:t>s </a:t>
            </a:r>
            <a:r>
              <a:rPr lang="ka-GE" sz="2400" i="1" dirty="0">
                <a:solidFill>
                  <a:schemeClr val="accent4"/>
                </a:solidFill>
              </a:rPr>
              <a:t>broke into the house. </a:t>
            </a:r>
            <a:endParaRPr lang="en-US" sz="2400" i="1" dirty="0">
              <a:solidFill>
                <a:schemeClr val="accent4"/>
              </a:solidFill>
            </a:endParaRPr>
          </a:p>
        </p:txBody>
      </p:sp>
      <p:sp>
        <p:nvSpPr>
          <p:cNvPr id="13" name="Rectangle 12"/>
          <p:cNvSpPr/>
          <p:nvPr/>
        </p:nvSpPr>
        <p:spPr>
          <a:xfrm>
            <a:off x="297721" y="1487614"/>
            <a:ext cx="11423118" cy="69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Past Continuous - წარსული განგრძობითი დრო</a:t>
            </a:r>
          </a:p>
        </p:txBody>
      </p:sp>
    </p:spTree>
    <p:extLst>
      <p:ext uri="{BB962C8B-B14F-4D97-AF65-F5344CB8AC3E}">
        <p14:creationId xmlns:p14="http://schemas.microsoft.com/office/powerpoint/2010/main" val="12758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985" y="225280"/>
            <a:ext cx="4803376" cy="769441"/>
          </a:xfrm>
          <a:prstGeom prst="rect">
            <a:avLst/>
          </a:prstGeom>
          <a:noFill/>
        </p:spPr>
        <p:txBody>
          <a:bodyPr wrap="square" rtlCol="0">
            <a:spAutoFit/>
          </a:bodyPr>
          <a:lstStyle/>
          <a:p>
            <a:r>
              <a:rPr lang="en-US" sz="4400" dirty="0"/>
              <a:t> </a:t>
            </a:r>
            <a:endParaRPr lang="en-US" sz="3600" dirty="0"/>
          </a:p>
        </p:txBody>
      </p:sp>
      <p:sp>
        <p:nvSpPr>
          <p:cNvPr id="2" name="Rectangle 1"/>
          <p:cNvSpPr/>
          <p:nvPr/>
        </p:nvSpPr>
        <p:spPr>
          <a:xfrm>
            <a:off x="1565030" y="2321170"/>
            <a:ext cx="7658100" cy="584775"/>
          </a:xfrm>
          <a:prstGeom prst="rect">
            <a:avLst/>
          </a:prstGeom>
        </p:spPr>
        <p:txBody>
          <a:bodyPr wrap="square">
            <a:spAutoFit/>
          </a:bodyPr>
          <a:lstStyle/>
          <a:p>
            <a:endParaRPr lang="en-US" sz="3200" dirty="0"/>
          </a:p>
        </p:txBody>
      </p:sp>
      <p:sp>
        <p:nvSpPr>
          <p:cNvPr id="9" name="Rectangle 8"/>
          <p:cNvSpPr/>
          <p:nvPr/>
        </p:nvSpPr>
        <p:spPr>
          <a:xfrm>
            <a:off x="6248400" y="1872762"/>
            <a:ext cx="6096000" cy="1077218"/>
          </a:xfrm>
          <a:prstGeom prst="rect">
            <a:avLst/>
          </a:prstGeom>
        </p:spPr>
        <p:txBody>
          <a:bodyPr>
            <a:spAutoFit/>
          </a:bodyPr>
          <a:lstStyle/>
          <a:p>
            <a:endParaRPr lang="en-US" sz="3200" dirty="0">
              <a:solidFill>
                <a:schemeClr val="bg1"/>
              </a:solidFill>
            </a:endParaRPr>
          </a:p>
          <a:p>
            <a:endParaRPr lang="en-US" sz="3200" dirty="0"/>
          </a:p>
        </p:txBody>
      </p:sp>
      <p:sp>
        <p:nvSpPr>
          <p:cNvPr id="12" name="TextBox 11"/>
          <p:cNvSpPr txBox="1"/>
          <p:nvPr/>
        </p:nvSpPr>
        <p:spPr>
          <a:xfrm>
            <a:off x="1460141" y="2041862"/>
            <a:ext cx="4649714" cy="523220"/>
          </a:xfrm>
          <a:prstGeom prst="rect">
            <a:avLst/>
          </a:prstGeom>
          <a:noFill/>
        </p:spPr>
        <p:txBody>
          <a:bodyPr wrap="square" rtlCol="0">
            <a:spAutoFit/>
          </a:bodyPr>
          <a:lstStyle/>
          <a:p>
            <a:endParaRPr lang="en-US" sz="2800" dirty="0">
              <a:solidFill>
                <a:schemeClr val="bg1"/>
              </a:solidFill>
            </a:endParaRPr>
          </a:p>
        </p:txBody>
      </p:sp>
      <p:pic>
        <p:nvPicPr>
          <p:cNvPr id="15" name="Google Shape;90;p1">
            <a:extLst>
              <a:ext uri="{FF2B5EF4-FFF2-40B4-BE49-F238E27FC236}">
                <a16:creationId xmlns:a16="http://schemas.microsoft.com/office/drawing/2014/main" id="{4EF008A1-97BF-2E45-A1DB-3BCC4578906A}"/>
              </a:ext>
            </a:extLst>
          </p:cNvPr>
          <p:cNvPicPr preferRelativeResize="0"/>
          <p:nvPr/>
        </p:nvPicPr>
        <p:blipFill rotWithShape="1">
          <a:blip r:embed="rId3" cstate="print">
            <a:alphaModFix/>
          </a:blip>
          <a:srcRect/>
          <a:stretch/>
        </p:blipFill>
        <p:spPr>
          <a:xfrm>
            <a:off x="768882" y="393331"/>
            <a:ext cx="2164081" cy="968991"/>
          </a:xfrm>
          <a:prstGeom prst="rect">
            <a:avLst/>
          </a:prstGeom>
          <a:noFill/>
          <a:ln>
            <a:noFill/>
          </a:ln>
        </p:spPr>
      </p:pic>
      <p:pic>
        <p:nvPicPr>
          <p:cNvPr id="16" name="Picture 15">
            <a:extLst>
              <a:ext uri="{FF2B5EF4-FFF2-40B4-BE49-F238E27FC236}">
                <a16:creationId xmlns:a16="http://schemas.microsoft.com/office/drawing/2014/main" id="{ADE8DED7-3A29-724D-9B80-7773F4B900C0}"/>
              </a:ext>
            </a:extLst>
          </p:cNvPr>
          <p:cNvPicPr>
            <a:picLocks noChangeAspect="1"/>
          </p:cNvPicPr>
          <p:nvPr/>
        </p:nvPicPr>
        <p:blipFill>
          <a:blip r:embed="rId4" cstate="print"/>
          <a:stretch>
            <a:fillRect/>
          </a:stretch>
        </p:blipFill>
        <p:spPr>
          <a:xfrm>
            <a:off x="2932963" y="393330"/>
            <a:ext cx="2376972" cy="968991"/>
          </a:xfrm>
          <a:prstGeom prst="rect">
            <a:avLst/>
          </a:prstGeom>
        </p:spPr>
      </p:pic>
      <p:sp>
        <p:nvSpPr>
          <p:cNvPr id="10" name="Rectangle 9">
            <a:extLst>
              <a:ext uri="{FF2B5EF4-FFF2-40B4-BE49-F238E27FC236}">
                <a16:creationId xmlns:a16="http://schemas.microsoft.com/office/drawing/2014/main" id="{06A1D097-7A80-1940-9803-1FB672E859EE}"/>
              </a:ext>
            </a:extLst>
          </p:cNvPr>
          <p:cNvSpPr/>
          <p:nvPr/>
        </p:nvSpPr>
        <p:spPr>
          <a:xfrm>
            <a:off x="7663543" y="217714"/>
            <a:ext cx="3586138" cy="1291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Body)"/>
              </a:rPr>
              <a:t>Grammar </a:t>
            </a:r>
            <a:endParaRPr lang="ka-GE" sz="3600" dirty="0">
              <a:latin typeface="Calibri (Body)"/>
            </a:endParaRPr>
          </a:p>
          <a:p>
            <a:pPr algn="ctr"/>
            <a:r>
              <a:rPr lang="ka-GE" sz="3600" dirty="0">
                <a:latin typeface="Calibri (Body)"/>
              </a:rPr>
              <a:t>გრამატიკა</a:t>
            </a:r>
            <a:endParaRPr lang="en-US" sz="3600" dirty="0">
              <a:latin typeface="Calibri (Body)"/>
            </a:endParaRPr>
          </a:p>
        </p:txBody>
      </p:sp>
      <p:sp>
        <p:nvSpPr>
          <p:cNvPr id="3" name="Rectangle 2"/>
          <p:cNvSpPr/>
          <p:nvPr/>
        </p:nvSpPr>
        <p:spPr>
          <a:xfrm>
            <a:off x="2393576" y="1957894"/>
            <a:ext cx="7258812" cy="1139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solidFill>
                  <a:schemeClr val="bg1"/>
                </a:solidFill>
                <a:latin typeface="Calibri (Body)"/>
              </a:rPr>
              <a:t>P</a:t>
            </a:r>
            <a:r>
              <a:rPr lang="en-US" sz="2800" dirty="0" smtClean="0">
                <a:solidFill>
                  <a:schemeClr val="bg1"/>
                </a:solidFill>
                <a:latin typeface="Calibri (Body)"/>
              </a:rPr>
              <a:t>a</a:t>
            </a:r>
            <a:r>
              <a:rPr lang="ka-GE" sz="2800" dirty="0" smtClean="0">
                <a:solidFill>
                  <a:schemeClr val="bg1"/>
                </a:solidFill>
                <a:latin typeface="Calibri (Body)"/>
              </a:rPr>
              <a:t>st </a:t>
            </a:r>
            <a:r>
              <a:rPr lang="ka-GE" sz="2800" dirty="0">
                <a:solidFill>
                  <a:schemeClr val="bg1"/>
                </a:solidFill>
                <a:latin typeface="Calibri (Body)"/>
              </a:rPr>
              <a:t>Continuous Tense </a:t>
            </a:r>
            <a:r>
              <a:rPr lang="ka-GE" sz="2800" dirty="0" smtClean="0">
                <a:solidFill>
                  <a:schemeClr val="bg1"/>
                </a:solidFill>
                <a:latin typeface="Calibri (Body)"/>
              </a:rPr>
              <a:t>Forms</a:t>
            </a:r>
          </a:p>
          <a:p>
            <a:pPr algn="ctr"/>
            <a:r>
              <a:rPr lang="ka-GE" sz="2800" dirty="0" smtClean="0">
                <a:solidFill>
                  <a:schemeClr val="bg1"/>
                </a:solidFill>
                <a:latin typeface="Calibri (Body)"/>
              </a:rPr>
              <a:t> წარსული განგრძობითი </a:t>
            </a:r>
            <a:r>
              <a:rPr lang="ka-GE" sz="2800" dirty="0">
                <a:solidFill>
                  <a:schemeClr val="bg1"/>
                </a:solidFill>
                <a:latin typeface="Calibri (Body)"/>
              </a:rPr>
              <a:t>დროის ფორმები</a:t>
            </a:r>
            <a:endParaRPr lang="en-US" sz="2800" dirty="0">
              <a:solidFill>
                <a:schemeClr val="bg1"/>
              </a:solidFill>
              <a:latin typeface="Calibri (Body)"/>
            </a:endParaRPr>
          </a:p>
        </p:txBody>
      </p:sp>
      <p:graphicFrame>
        <p:nvGraphicFramePr>
          <p:cNvPr id="11" name="Table 10"/>
          <p:cNvGraphicFramePr>
            <a:graphicFrameLocks noGrp="1"/>
          </p:cNvGraphicFramePr>
          <p:nvPr>
            <p:extLst>
              <p:ext uri="{D42A27DB-BD31-4B8C-83A1-F6EECF244321}">
                <p14:modId xmlns:p14="http://schemas.microsoft.com/office/powerpoint/2010/main" val="1719590812"/>
              </p:ext>
            </p:extLst>
          </p:nvPr>
        </p:nvGraphicFramePr>
        <p:xfrm>
          <a:off x="1857524" y="3398388"/>
          <a:ext cx="8216115" cy="3377570"/>
        </p:xfrm>
        <a:graphic>
          <a:graphicData uri="http://schemas.openxmlformats.org/drawingml/2006/table">
            <a:tbl>
              <a:tblPr firstRow="1" bandRow="1">
                <a:tableStyleId>{5C22544A-7EE6-4342-B048-85BDC9FD1C3A}</a:tableStyleId>
              </a:tblPr>
              <a:tblGrid>
                <a:gridCol w="2875841">
                  <a:extLst>
                    <a:ext uri="{9D8B030D-6E8A-4147-A177-3AD203B41FA5}">
                      <a16:colId xmlns:a16="http://schemas.microsoft.com/office/drawing/2014/main" val="1230908792"/>
                    </a:ext>
                  </a:extLst>
                </a:gridCol>
                <a:gridCol w="2734235">
                  <a:extLst>
                    <a:ext uri="{9D8B030D-6E8A-4147-A177-3AD203B41FA5}">
                      <a16:colId xmlns:a16="http://schemas.microsoft.com/office/drawing/2014/main" val="3826220075"/>
                    </a:ext>
                  </a:extLst>
                </a:gridCol>
                <a:gridCol w="2606039">
                  <a:extLst>
                    <a:ext uri="{9D8B030D-6E8A-4147-A177-3AD203B41FA5}">
                      <a16:colId xmlns:a16="http://schemas.microsoft.com/office/drawing/2014/main" val="2052949332"/>
                    </a:ext>
                  </a:extLst>
                </a:gridCol>
              </a:tblGrid>
              <a:tr h="617035">
                <a:tc>
                  <a:txBody>
                    <a:bodyPr/>
                    <a:lstStyle/>
                    <a:p>
                      <a:pPr algn="ctr"/>
                      <a:r>
                        <a:rPr lang="en-US" sz="2800" dirty="0">
                          <a:latin typeface="Calibri (Body)"/>
                        </a:rPr>
                        <a:t>Affirmative</a:t>
                      </a:r>
                    </a:p>
                  </a:txBody>
                  <a:tcPr/>
                </a:tc>
                <a:tc>
                  <a:txBody>
                    <a:bodyPr/>
                    <a:lstStyle/>
                    <a:p>
                      <a:pPr algn="ctr"/>
                      <a:r>
                        <a:rPr lang="en-US" sz="2800" dirty="0">
                          <a:latin typeface="Calibri (Body)"/>
                        </a:rPr>
                        <a:t>Interrogative</a:t>
                      </a:r>
                    </a:p>
                  </a:txBody>
                  <a:tcPr/>
                </a:tc>
                <a:tc>
                  <a:txBody>
                    <a:bodyPr/>
                    <a:lstStyle/>
                    <a:p>
                      <a:pPr algn="ctr"/>
                      <a:r>
                        <a:rPr lang="en-US" sz="2800" dirty="0">
                          <a:latin typeface="Calibri (Body)"/>
                        </a:rPr>
                        <a:t>Negative</a:t>
                      </a:r>
                    </a:p>
                  </a:txBody>
                  <a:tcPr/>
                </a:tc>
                <a:extLst>
                  <a:ext uri="{0D108BD9-81ED-4DB2-BD59-A6C34878D82A}">
                    <a16:rowId xmlns:a16="http://schemas.microsoft.com/office/drawing/2014/main" val="1164602196"/>
                  </a:ext>
                </a:extLst>
              </a:tr>
              <a:tr h="2760535">
                <a:tc>
                  <a:txBody>
                    <a:bodyPr/>
                    <a:lstStyle/>
                    <a:p>
                      <a:endParaRPr lang="en-US" sz="2800" dirty="0">
                        <a:latin typeface="Calibri (Body)"/>
                      </a:endParaRPr>
                    </a:p>
                  </a:txBody>
                  <a:tcPr>
                    <a:solidFill>
                      <a:schemeClr val="accent1">
                        <a:lumMod val="60000"/>
                        <a:lumOff val="40000"/>
                      </a:schemeClr>
                    </a:solidFill>
                  </a:tcPr>
                </a:tc>
                <a:tc>
                  <a:txBody>
                    <a:bodyPr/>
                    <a:lstStyle/>
                    <a:p>
                      <a:endParaRPr lang="en-US" sz="2800" dirty="0">
                        <a:latin typeface="Calibri (Body)"/>
                      </a:endParaRPr>
                    </a:p>
                  </a:txBody>
                  <a:tcPr>
                    <a:solidFill>
                      <a:schemeClr val="accent1">
                        <a:lumMod val="60000"/>
                        <a:lumOff val="40000"/>
                      </a:schemeClr>
                    </a:solidFill>
                  </a:tcPr>
                </a:tc>
                <a:tc>
                  <a:txBody>
                    <a:bodyPr/>
                    <a:lstStyle/>
                    <a:p>
                      <a:endParaRPr lang="en-US" sz="2800" dirty="0">
                        <a:latin typeface="Calibri (Body)"/>
                      </a:endParaRPr>
                    </a:p>
                  </a:txBody>
                  <a:tcPr>
                    <a:solidFill>
                      <a:schemeClr val="accent1">
                        <a:lumMod val="60000"/>
                        <a:lumOff val="40000"/>
                      </a:schemeClr>
                    </a:solidFill>
                  </a:tcPr>
                </a:tc>
                <a:extLst>
                  <a:ext uri="{0D108BD9-81ED-4DB2-BD59-A6C34878D82A}">
                    <a16:rowId xmlns:a16="http://schemas.microsoft.com/office/drawing/2014/main" val="2596085748"/>
                  </a:ext>
                </a:extLst>
              </a:tr>
            </a:tbl>
          </a:graphicData>
        </a:graphic>
      </p:graphicFrame>
      <p:sp>
        <p:nvSpPr>
          <p:cNvPr id="8" name="TextBox 7"/>
          <p:cNvSpPr txBox="1"/>
          <p:nvPr/>
        </p:nvSpPr>
        <p:spPr>
          <a:xfrm>
            <a:off x="1857524" y="4194889"/>
            <a:ext cx="2910075" cy="1754326"/>
          </a:xfrm>
          <a:prstGeom prst="rect">
            <a:avLst/>
          </a:prstGeom>
          <a:noFill/>
        </p:spPr>
        <p:txBody>
          <a:bodyPr wrap="square" rtlCol="0">
            <a:spAutoFit/>
          </a:bodyPr>
          <a:lstStyle/>
          <a:p>
            <a:pPr>
              <a:lnSpc>
                <a:spcPct val="150000"/>
              </a:lnSpc>
            </a:pPr>
            <a:r>
              <a:rPr lang="ka-GE" dirty="0" smtClean="0">
                <a:solidFill>
                  <a:schemeClr val="bg1"/>
                </a:solidFill>
                <a:latin typeface="Calibri (Body)"/>
              </a:rPr>
              <a:t>I/He/She/It </a:t>
            </a:r>
            <a:r>
              <a:rPr lang="en-US" dirty="0" smtClean="0">
                <a:solidFill>
                  <a:schemeClr val="bg1"/>
                </a:solidFill>
                <a:latin typeface="Calibri (Body)"/>
              </a:rPr>
              <a:t>was read</a:t>
            </a:r>
            <a:r>
              <a:rPr lang="ka-GE" dirty="0" smtClean="0">
                <a:solidFill>
                  <a:schemeClr val="bg1"/>
                </a:solidFill>
                <a:latin typeface="Calibri (Body)"/>
              </a:rPr>
              <a:t>ing.</a:t>
            </a:r>
            <a:endParaRPr lang="en-US" dirty="0" smtClean="0">
              <a:solidFill>
                <a:schemeClr val="bg1"/>
              </a:solidFill>
              <a:latin typeface="Calibri (Body)"/>
            </a:endParaRPr>
          </a:p>
          <a:p>
            <a:pPr>
              <a:lnSpc>
                <a:spcPct val="150000"/>
              </a:lnSpc>
            </a:pPr>
            <a:r>
              <a:rPr lang="ka-GE" dirty="0" smtClean="0">
                <a:solidFill>
                  <a:schemeClr val="bg1"/>
                </a:solidFill>
                <a:latin typeface="Calibri (Body)"/>
              </a:rPr>
              <a:t> </a:t>
            </a:r>
            <a:r>
              <a:rPr lang="ka-GE" u="sng" dirty="0" smtClean="0">
                <a:solidFill>
                  <a:schemeClr val="bg1"/>
                </a:solidFill>
                <a:latin typeface="Calibri (Body)"/>
              </a:rPr>
              <a:t> </a:t>
            </a:r>
            <a:r>
              <a:rPr lang="ka-GE" dirty="0" smtClean="0">
                <a:solidFill>
                  <a:schemeClr val="bg1"/>
                </a:solidFill>
                <a:latin typeface="Calibri (Body)"/>
              </a:rPr>
              <a:t> </a:t>
            </a:r>
            <a:endParaRPr lang="en-US" dirty="0">
              <a:solidFill>
                <a:schemeClr val="bg1"/>
              </a:solidFill>
              <a:latin typeface="Calibri (Body)"/>
            </a:endParaRPr>
          </a:p>
          <a:p>
            <a:pPr>
              <a:lnSpc>
                <a:spcPct val="150000"/>
              </a:lnSpc>
            </a:pPr>
            <a:r>
              <a:rPr lang="ka-GE" dirty="0" smtClean="0">
                <a:solidFill>
                  <a:schemeClr val="bg1"/>
                </a:solidFill>
                <a:latin typeface="Calibri (Body)"/>
              </a:rPr>
              <a:t>You/We</a:t>
            </a:r>
            <a:r>
              <a:rPr lang="en-US" dirty="0" smtClean="0">
                <a:solidFill>
                  <a:schemeClr val="bg1"/>
                </a:solidFill>
                <a:latin typeface="Calibri (Body)"/>
              </a:rPr>
              <a:t>/They</a:t>
            </a:r>
            <a:r>
              <a:rPr lang="ka-GE" dirty="0" smtClean="0">
                <a:solidFill>
                  <a:schemeClr val="bg1"/>
                </a:solidFill>
                <a:latin typeface="Calibri (Body)"/>
              </a:rPr>
              <a:t>  </a:t>
            </a:r>
            <a:r>
              <a:rPr lang="en-US" dirty="0" smtClean="0">
                <a:solidFill>
                  <a:schemeClr val="bg1"/>
                </a:solidFill>
                <a:latin typeface="Calibri (Body)"/>
              </a:rPr>
              <a:t>were reading</a:t>
            </a:r>
            <a:r>
              <a:rPr lang="ka-GE" dirty="0" smtClean="0">
                <a:solidFill>
                  <a:schemeClr val="bg1"/>
                </a:solidFill>
                <a:latin typeface="Calibri (Body)"/>
              </a:rPr>
              <a:t>. </a:t>
            </a:r>
            <a:endParaRPr lang="ka-GE" dirty="0">
              <a:solidFill>
                <a:schemeClr val="bg1"/>
              </a:solidFill>
              <a:latin typeface="Calibri (Body)"/>
            </a:endParaRPr>
          </a:p>
        </p:txBody>
      </p:sp>
      <p:sp>
        <p:nvSpPr>
          <p:cNvPr id="17" name="TextBox 16"/>
          <p:cNvSpPr txBox="1"/>
          <p:nvPr/>
        </p:nvSpPr>
        <p:spPr>
          <a:xfrm>
            <a:off x="4767599" y="4350178"/>
            <a:ext cx="2751638" cy="1200329"/>
          </a:xfrm>
          <a:prstGeom prst="rect">
            <a:avLst/>
          </a:prstGeom>
          <a:noFill/>
        </p:spPr>
        <p:txBody>
          <a:bodyPr wrap="square" rtlCol="0">
            <a:spAutoFit/>
          </a:bodyPr>
          <a:lstStyle/>
          <a:p>
            <a:r>
              <a:rPr lang="en-US" dirty="0" smtClean="0">
                <a:solidFill>
                  <a:schemeClr val="bg1"/>
                </a:solidFill>
                <a:latin typeface="Calibri (Body)"/>
              </a:rPr>
              <a:t>Was</a:t>
            </a:r>
            <a:r>
              <a:rPr lang="ka-GE" dirty="0" smtClean="0">
                <a:solidFill>
                  <a:schemeClr val="bg1"/>
                </a:solidFill>
                <a:latin typeface="Calibri (Body)"/>
              </a:rPr>
              <a:t> I</a:t>
            </a:r>
            <a:r>
              <a:rPr lang="en-US" dirty="0" smtClean="0">
                <a:solidFill>
                  <a:schemeClr val="bg1"/>
                </a:solidFill>
                <a:latin typeface="Calibri (Body)"/>
              </a:rPr>
              <a:t>/he/she/it</a:t>
            </a:r>
            <a:r>
              <a:rPr lang="ka-GE" dirty="0" smtClean="0">
                <a:solidFill>
                  <a:schemeClr val="bg1"/>
                </a:solidFill>
                <a:latin typeface="Calibri (Body)"/>
              </a:rPr>
              <a:t> </a:t>
            </a:r>
            <a:r>
              <a:rPr lang="en-US" dirty="0" smtClean="0">
                <a:solidFill>
                  <a:schemeClr val="bg1"/>
                </a:solidFill>
                <a:latin typeface="Calibri (Body)"/>
              </a:rPr>
              <a:t>read</a:t>
            </a:r>
            <a:r>
              <a:rPr lang="ka-GE" dirty="0" smtClean="0">
                <a:solidFill>
                  <a:schemeClr val="bg1"/>
                </a:solidFill>
                <a:latin typeface="Calibri (Body)"/>
              </a:rPr>
              <a:t>ing?</a:t>
            </a:r>
            <a:endParaRPr lang="en-US" dirty="0" smtClean="0">
              <a:solidFill>
                <a:schemeClr val="bg1"/>
              </a:solidFill>
              <a:latin typeface="Calibri (Body)"/>
            </a:endParaRPr>
          </a:p>
          <a:p>
            <a:endParaRPr lang="ka-GE" dirty="0">
              <a:solidFill>
                <a:schemeClr val="bg1"/>
              </a:solidFill>
              <a:latin typeface="Calibri (Body)"/>
            </a:endParaRPr>
          </a:p>
          <a:p>
            <a:r>
              <a:rPr lang="en-US" dirty="0" smtClean="0">
                <a:solidFill>
                  <a:schemeClr val="bg1"/>
                </a:solidFill>
                <a:latin typeface="Calibri (Body)"/>
              </a:rPr>
              <a:t>We</a:t>
            </a:r>
            <a:r>
              <a:rPr lang="ka-GE" dirty="0" smtClean="0">
                <a:solidFill>
                  <a:schemeClr val="bg1"/>
                </a:solidFill>
                <a:latin typeface="Calibri (Body)"/>
              </a:rPr>
              <a:t>re you/we</a:t>
            </a:r>
            <a:r>
              <a:rPr lang="en-US" dirty="0" smtClean="0">
                <a:solidFill>
                  <a:schemeClr val="bg1"/>
                </a:solidFill>
                <a:latin typeface="Calibri (Body)"/>
              </a:rPr>
              <a:t>/they</a:t>
            </a:r>
            <a:r>
              <a:rPr lang="ka-GE" dirty="0" smtClean="0">
                <a:solidFill>
                  <a:schemeClr val="bg1"/>
                </a:solidFill>
                <a:latin typeface="Calibri (Body)"/>
              </a:rPr>
              <a:t> </a:t>
            </a:r>
            <a:r>
              <a:rPr lang="en-US" dirty="0" smtClean="0">
                <a:solidFill>
                  <a:schemeClr val="bg1"/>
                </a:solidFill>
                <a:latin typeface="Calibri (Body)"/>
              </a:rPr>
              <a:t>read</a:t>
            </a:r>
            <a:r>
              <a:rPr lang="ka-GE" dirty="0" smtClean="0">
                <a:solidFill>
                  <a:schemeClr val="bg1"/>
                </a:solidFill>
                <a:latin typeface="Calibri (Body)"/>
              </a:rPr>
              <a:t>ing?</a:t>
            </a:r>
            <a:endParaRPr lang="ka-GE" dirty="0">
              <a:solidFill>
                <a:schemeClr val="bg1"/>
              </a:solidFill>
              <a:latin typeface="Calibri (Body)"/>
            </a:endParaRPr>
          </a:p>
        </p:txBody>
      </p:sp>
      <p:sp>
        <p:nvSpPr>
          <p:cNvPr id="19" name="TextBox 18"/>
          <p:cNvSpPr txBox="1"/>
          <p:nvPr/>
        </p:nvSpPr>
        <p:spPr>
          <a:xfrm>
            <a:off x="7604357" y="4327095"/>
            <a:ext cx="2384162" cy="2446824"/>
          </a:xfrm>
          <a:prstGeom prst="rect">
            <a:avLst/>
          </a:prstGeom>
          <a:noFill/>
        </p:spPr>
        <p:txBody>
          <a:bodyPr wrap="square" rtlCol="0">
            <a:spAutoFit/>
          </a:bodyPr>
          <a:lstStyle/>
          <a:p>
            <a:pPr>
              <a:lnSpc>
                <a:spcPct val="150000"/>
              </a:lnSpc>
            </a:pPr>
            <a:r>
              <a:rPr lang="ka-GE" dirty="0">
                <a:solidFill>
                  <a:schemeClr val="bg1"/>
                </a:solidFill>
                <a:latin typeface="Calibri (Body)"/>
              </a:rPr>
              <a:t>I/He/She/It </a:t>
            </a:r>
            <a:r>
              <a:rPr lang="en-US" dirty="0" smtClean="0">
                <a:solidFill>
                  <a:schemeClr val="bg1"/>
                </a:solidFill>
                <a:latin typeface="Calibri (Body)"/>
              </a:rPr>
              <a:t>wasn’t read</a:t>
            </a:r>
            <a:r>
              <a:rPr lang="ka-GE" dirty="0">
                <a:solidFill>
                  <a:schemeClr val="bg1"/>
                </a:solidFill>
                <a:latin typeface="Calibri (Body)"/>
              </a:rPr>
              <a:t>ing.</a:t>
            </a:r>
            <a:endParaRPr lang="en-US" dirty="0">
              <a:solidFill>
                <a:schemeClr val="bg1"/>
              </a:solidFill>
              <a:latin typeface="Calibri (Body)"/>
            </a:endParaRPr>
          </a:p>
          <a:p>
            <a:pPr>
              <a:lnSpc>
                <a:spcPct val="150000"/>
              </a:lnSpc>
            </a:pPr>
            <a:r>
              <a:rPr lang="ka-GE" dirty="0">
                <a:solidFill>
                  <a:schemeClr val="bg1"/>
                </a:solidFill>
                <a:latin typeface="Calibri (Body)"/>
              </a:rPr>
              <a:t> </a:t>
            </a:r>
            <a:r>
              <a:rPr lang="ka-GE" u="sng" dirty="0">
                <a:solidFill>
                  <a:schemeClr val="bg1"/>
                </a:solidFill>
                <a:latin typeface="Calibri (Body)"/>
              </a:rPr>
              <a:t> </a:t>
            </a:r>
            <a:r>
              <a:rPr lang="ka-GE" dirty="0">
                <a:solidFill>
                  <a:schemeClr val="bg1"/>
                </a:solidFill>
                <a:latin typeface="Calibri (Body)"/>
              </a:rPr>
              <a:t> </a:t>
            </a:r>
            <a:endParaRPr lang="en-US" dirty="0">
              <a:solidFill>
                <a:schemeClr val="bg1"/>
              </a:solidFill>
              <a:latin typeface="Calibri (Body)"/>
            </a:endParaRPr>
          </a:p>
          <a:p>
            <a:pPr>
              <a:lnSpc>
                <a:spcPct val="150000"/>
              </a:lnSpc>
            </a:pPr>
            <a:r>
              <a:rPr lang="ka-GE" dirty="0">
                <a:solidFill>
                  <a:schemeClr val="bg1"/>
                </a:solidFill>
                <a:latin typeface="Calibri (Body)"/>
              </a:rPr>
              <a:t>You/We</a:t>
            </a:r>
            <a:r>
              <a:rPr lang="en-US" dirty="0">
                <a:solidFill>
                  <a:schemeClr val="bg1"/>
                </a:solidFill>
                <a:latin typeface="Calibri (Body)"/>
              </a:rPr>
              <a:t>/They</a:t>
            </a:r>
            <a:r>
              <a:rPr lang="ka-GE" dirty="0">
                <a:solidFill>
                  <a:schemeClr val="bg1"/>
                </a:solidFill>
                <a:latin typeface="Calibri (Body)"/>
              </a:rPr>
              <a:t>  </a:t>
            </a:r>
            <a:r>
              <a:rPr lang="en-US" dirty="0" smtClean="0">
                <a:solidFill>
                  <a:schemeClr val="bg1"/>
                </a:solidFill>
                <a:latin typeface="Calibri (Body)"/>
              </a:rPr>
              <a:t>weren’t </a:t>
            </a:r>
            <a:r>
              <a:rPr lang="en-US" dirty="0">
                <a:solidFill>
                  <a:schemeClr val="bg1"/>
                </a:solidFill>
                <a:latin typeface="Calibri (Body)"/>
              </a:rPr>
              <a:t>reading</a:t>
            </a:r>
            <a:r>
              <a:rPr lang="ka-GE" dirty="0">
                <a:solidFill>
                  <a:schemeClr val="bg1"/>
                </a:solidFill>
                <a:latin typeface="Calibri (Body)"/>
              </a:rPr>
              <a:t>. </a:t>
            </a:r>
          </a:p>
          <a:p>
            <a:endParaRPr lang="en-US" dirty="0">
              <a:solidFill>
                <a:schemeClr val="bg1"/>
              </a:solidFill>
              <a:latin typeface="Calibri (Body)"/>
            </a:endParaRPr>
          </a:p>
        </p:txBody>
      </p:sp>
    </p:spTree>
    <p:extLst>
      <p:ext uri="{BB962C8B-B14F-4D97-AF65-F5344CB8AC3E}">
        <p14:creationId xmlns:p14="http://schemas.microsoft.com/office/powerpoint/2010/main" val="177204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7" name="TextBox 6"/>
          <p:cNvSpPr txBox="1"/>
          <p:nvPr/>
        </p:nvSpPr>
        <p:spPr>
          <a:xfrm>
            <a:off x="768881" y="2215114"/>
            <a:ext cx="10681589" cy="1261884"/>
          </a:xfrm>
          <a:prstGeom prst="rect">
            <a:avLst/>
          </a:prstGeom>
          <a:solidFill>
            <a:schemeClr val="accent1"/>
          </a:solidFill>
        </p:spPr>
        <p:txBody>
          <a:bodyPr wrap="square" rtlCol="0">
            <a:spAutoFit/>
          </a:bodyPr>
          <a:lstStyle/>
          <a:p>
            <a:r>
              <a:rPr lang="en-US" sz="2400" dirty="0" smtClean="0">
                <a:solidFill>
                  <a:schemeClr val="bg1"/>
                </a:solidFill>
              </a:rPr>
              <a:t>Put the verbs in brackets in Past Simple or Past Continuous</a:t>
            </a:r>
            <a:r>
              <a:rPr lang="ka-GE" sz="2400" dirty="0" smtClean="0">
                <a:solidFill>
                  <a:schemeClr val="bg1"/>
                </a:solidFill>
              </a:rPr>
              <a:t>.</a:t>
            </a:r>
            <a:endParaRPr lang="en-US" sz="2400" dirty="0" smtClean="0">
              <a:solidFill>
                <a:schemeClr val="bg1"/>
              </a:solidFill>
            </a:endParaRPr>
          </a:p>
          <a:p>
            <a:r>
              <a:rPr lang="ka-GE" sz="2400" dirty="0" smtClean="0">
                <a:solidFill>
                  <a:schemeClr val="bg1"/>
                </a:solidFill>
              </a:rPr>
              <a:t>ჩასვით ფრჩხილებში მოცემული ზმნები წარსულ მარტივ ან წარსულ განგრძობით დროში</a:t>
            </a:r>
            <a:r>
              <a:rPr lang="ka-GE" sz="2800" dirty="0" smtClean="0">
                <a:solidFill>
                  <a:schemeClr val="bg1"/>
                </a:solidFill>
              </a:rPr>
              <a:t>.</a:t>
            </a:r>
            <a:endParaRPr lang="ka-GE" sz="2800" dirty="0">
              <a:solidFill>
                <a:schemeClr val="bg1"/>
              </a:solidFill>
            </a:endParaRPr>
          </a:p>
        </p:txBody>
      </p:sp>
      <p:sp>
        <p:nvSpPr>
          <p:cNvPr id="8" name="Rectangle 7"/>
          <p:cNvSpPr/>
          <p:nvPr/>
        </p:nvSpPr>
        <p:spPr>
          <a:xfrm>
            <a:off x="768880" y="3683188"/>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1. It       (rain)      </a:t>
            </a:r>
            <a:r>
              <a:rPr lang="en-US" sz="2400" i="1" dirty="0" smtClean="0"/>
              <a:t> </a:t>
            </a:r>
            <a:r>
              <a:rPr lang="ka-GE" sz="2400" i="1" dirty="0" smtClean="0"/>
              <a:t>when </a:t>
            </a:r>
            <a:r>
              <a:rPr lang="ka-GE" sz="2400" i="1" dirty="0"/>
              <a:t>we     (come)   out of the cinema. </a:t>
            </a:r>
            <a:endParaRPr lang="en-US" sz="2400" i="1" dirty="0"/>
          </a:p>
        </p:txBody>
      </p:sp>
      <p:sp>
        <p:nvSpPr>
          <p:cNvPr id="9" name="Rectangle 8"/>
          <p:cNvSpPr/>
          <p:nvPr/>
        </p:nvSpPr>
        <p:spPr>
          <a:xfrm>
            <a:off x="7110483" y="504966"/>
            <a:ext cx="433998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1" name="Rectangle 10">
            <a:extLst>
              <a:ext uri="{FF2B5EF4-FFF2-40B4-BE49-F238E27FC236}">
                <a16:creationId xmlns:a16="http://schemas.microsoft.com/office/drawing/2014/main" id="{E6BF8303-E68B-D341-B606-E38120CDB497}"/>
              </a:ext>
            </a:extLst>
          </p:cNvPr>
          <p:cNvSpPr/>
          <p:nvPr/>
        </p:nvSpPr>
        <p:spPr>
          <a:xfrm>
            <a:off x="1410931" y="4002924"/>
            <a:ext cx="1675287"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was raining</a:t>
            </a:r>
            <a:endParaRPr lang="en-US" sz="2400" i="1" dirty="0">
              <a:solidFill>
                <a:schemeClr val="accent4"/>
              </a:solidFill>
            </a:endParaRPr>
          </a:p>
        </p:txBody>
      </p:sp>
      <p:sp>
        <p:nvSpPr>
          <p:cNvPr id="10" name="Rectangle 9">
            <a:extLst>
              <a:ext uri="{FF2B5EF4-FFF2-40B4-BE49-F238E27FC236}">
                <a16:creationId xmlns:a16="http://schemas.microsoft.com/office/drawing/2014/main" id="{8ECEFBD9-C6E0-604B-885E-866524F8166A}"/>
              </a:ext>
            </a:extLst>
          </p:cNvPr>
          <p:cNvSpPr/>
          <p:nvPr/>
        </p:nvSpPr>
        <p:spPr>
          <a:xfrm>
            <a:off x="4643313" y="4009556"/>
            <a:ext cx="1013348"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came</a:t>
            </a:r>
            <a:endParaRPr lang="en-US" sz="2400" i="1" dirty="0">
              <a:solidFill>
                <a:schemeClr val="accent4"/>
              </a:solidFill>
            </a:endParaRPr>
          </a:p>
        </p:txBody>
      </p:sp>
    </p:spTree>
    <p:extLst>
      <p:ext uri="{BB962C8B-B14F-4D97-AF65-F5344CB8AC3E}">
        <p14:creationId xmlns:p14="http://schemas.microsoft.com/office/powerpoint/2010/main" val="29191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803368"/>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2. He (break) his leg, when he (dance). </a:t>
            </a:r>
            <a:endParaRPr lang="en-US" sz="2400" i="1" dirty="0"/>
          </a:p>
        </p:txBody>
      </p:sp>
      <p:sp>
        <p:nvSpPr>
          <p:cNvPr id="9" name="Rectangle 8"/>
          <p:cNvSpPr/>
          <p:nvPr/>
        </p:nvSpPr>
        <p:spPr>
          <a:xfrm>
            <a:off x="7110483" y="504966"/>
            <a:ext cx="433998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1" name="Rectangle 10">
            <a:extLst>
              <a:ext uri="{FF2B5EF4-FFF2-40B4-BE49-F238E27FC236}">
                <a16:creationId xmlns:a16="http://schemas.microsoft.com/office/drawing/2014/main" id="{E6BF8303-E68B-D341-B606-E38120CDB497}"/>
              </a:ext>
            </a:extLst>
          </p:cNvPr>
          <p:cNvSpPr/>
          <p:nvPr/>
        </p:nvSpPr>
        <p:spPr>
          <a:xfrm>
            <a:off x="1642126" y="4129736"/>
            <a:ext cx="977456"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broke</a:t>
            </a:r>
            <a:endParaRPr lang="en-US" sz="2400" i="1" dirty="0">
              <a:solidFill>
                <a:schemeClr val="accent4"/>
              </a:solidFill>
            </a:endParaRPr>
          </a:p>
        </p:txBody>
      </p:sp>
      <p:sp>
        <p:nvSpPr>
          <p:cNvPr id="10" name="Rectangle 9">
            <a:extLst>
              <a:ext uri="{FF2B5EF4-FFF2-40B4-BE49-F238E27FC236}">
                <a16:creationId xmlns:a16="http://schemas.microsoft.com/office/drawing/2014/main" id="{8ECEFBD9-C6E0-604B-885E-866524F8166A}"/>
              </a:ext>
            </a:extLst>
          </p:cNvPr>
          <p:cNvSpPr/>
          <p:nvPr/>
        </p:nvSpPr>
        <p:spPr>
          <a:xfrm>
            <a:off x="4770233" y="4129736"/>
            <a:ext cx="1910360"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accent4"/>
                </a:solidFill>
              </a:rPr>
              <a:t>w</a:t>
            </a:r>
            <a:r>
              <a:rPr lang="ka-GE" sz="2400" i="1" dirty="0" smtClean="0">
                <a:solidFill>
                  <a:schemeClr val="accent4"/>
                </a:solidFill>
              </a:rPr>
              <a:t>as </a:t>
            </a:r>
            <a:r>
              <a:rPr lang="ka-GE" sz="2400" i="1" dirty="0">
                <a:solidFill>
                  <a:schemeClr val="accent4"/>
                </a:solidFill>
              </a:rPr>
              <a:t>dancing</a:t>
            </a:r>
            <a:endParaRPr lang="en-US" sz="2400" i="1" dirty="0">
              <a:solidFill>
                <a:schemeClr val="accent4"/>
              </a:solidFill>
            </a:endParaRPr>
          </a:p>
        </p:txBody>
      </p:sp>
      <p:sp>
        <p:nvSpPr>
          <p:cNvPr id="12" name="TextBox 11"/>
          <p:cNvSpPr txBox="1"/>
          <p:nvPr/>
        </p:nvSpPr>
        <p:spPr>
          <a:xfrm>
            <a:off x="768881" y="2215114"/>
            <a:ext cx="10681589" cy="1261884"/>
          </a:xfrm>
          <a:prstGeom prst="rect">
            <a:avLst/>
          </a:prstGeom>
          <a:solidFill>
            <a:schemeClr val="accent1"/>
          </a:solidFill>
        </p:spPr>
        <p:txBody>
          <a:bodyPr wrap="square" rtlCol="0">
            <a:spAutoFit/>
          </a:bodyPr>
          <a:lstStyle/>
          <a:p>
            <a:r>
              <a:rPr lang="en-US" sz="2400" dirty="0" smtClean="0">
                <a:solidFill>
                  <a:schemeClr val="bg1"/>
                </a:solidFill>
              </a:rPr>
              <a:t>Put the verbs in brackets in Past Simple or Past Continuous</a:t>
            </a:r>
            <a:r>
              <a:rPr lang="ka-GE" sz="2400" dirty="0" smtClean="0">
                <a:solidFill>
                  <a:schemeClr val="bg1"/>
                </a:solidFill>
              </a:rPr>
              <a:t>.</a:t>
            </a:r>
            <a:endParaRPr lang="en-US" sz="2400" dirty="0" smtClean="0">
              <a:solidFill>
                <a:schemeClr val="bg1"/>
              </a:solidFill>
            </a:endParaRPr>
          </a:p>
          <a:p>
            <a:r>
              <a:rPr lang="ka-GE" sz="2400" dirty="0" smtClean="0">
                <a:solidFill>
                  <a:schemeClr val="bg1"/>
                </a:solidFill>
              </a:rPr>
              <a:t>ჩასვით ფრჩხილებში მოცემული ზმნები წარსულ მარტივ ან წარსულ განგრძობით დროში</a:t>
            </a:r>
            <a:r>
              <a:rPr lang="ka-GE" sz="2800" dirty="0" smtClean="0">
                <a:solidFill>
                  <a:schemeClr val="bg1"/>
                </a:solidFill>
              </a:rPr>
              <a:t>.</a:t>
            </a:r>
            <a:endParaRPr lang="ka-GE" sz="2800" dirty="0">
              <a:solidFill>
                <a:schemeClr val="bg1"/>
              </a:solidFill>
            </a:endParaRPr>
          </a:p>
        </p:txBody>
      </p:sp>
    </p:spTree>
    <p:extLst>
      <p:ext uri="{BB962C8B-B14F-4D97-AF65-F5344CB8AC3E}">
        <p14:creationId xmlns:p14="http://schemas.microsoft.com/office/powerpoint/2010/main" val="380789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477000"/>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3. She           (sleep)    when the phone (ring).</a:t>
            </a:r>
            <a:endParaRPr lang="en-US" sz="2400" i="1" dirty="0"/>
          </a:p>
        </p:txBody>
      </p:sp>
      <p:sp>
        <p:nvSpPr>
          <p:cNvPr id="9" name="Rectangle 8"/>
          <p:cNvSpPr/>
          <p:nvPr/>
        </p:nvSpPr>
        <p:spPr>
          <a:xfrm>
            <a:off x="7110483" y="504966"/>
            <a:ext cx="433998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1" name="Rectangle 10">
            <a:extLst>
              <a:ext uri="{FF2B5EF4-FFF2-40B4-BE49-F238E27FC236}">
                <a16:creationId xmlns:a16="http://schemas.microsoft.com/office/drawing/2014/main" id="{E6BF8303-E68B-D341-B606-E38120CDB497}"/>
              </a:ext>
            </a:extLst>
          </p:cNvPr>
          <p:cNvSpPr/>
          <p:nvPr/>
        </p:nvSpPr>
        <p:spPr>
          <a:xfrm>
            <a:off x="1658416" y="3804757"/>
            <a:ext cx="1902931"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was sleeping</a:t>
            </a:r>
            <a:endParaRPr lang="en-US" sz="2400" i="1" dirty="0">
              <a:solidFill>
                <a:schemeClr val="accent4"/>
              </a:solidFill>
            </a:endParaRPr>
          </a:p>
        </p:txBody>
      </p:sp>
      <p:sp>
        <p:nvSpPr>
          <p:cNvPr id="10" name="Rectangle 9">
            <a:extLst>
              <a:ext uri="{FF2B5EF4-FFF2-40B4-BE49-F238E27FC236}">
                <a16:creationId xmlns:a16="http://schemas.microsoft.com/office/drawing/2014/main" id="{8ECEFBD9-C6E0-604B-885E-866524F8166A}"/>
              </a:ext>
            </a:extLst>
          </p:cNvPr>
          <p:cNvSpPr/>
          <p:nvPr/>
        </p:nvSpPr>
        <p:spPr>
          <a:xfrm>
            <a:off x="5783538" y="3804757"/>
            <a:ext cx="885358"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rang</a:t>
            </a:r>
            <a:endParaRPr lang="en-US" sz="2400" i="1" dirty="0">
              <a:solidFill>
                <a:schemeClr val="accent4"/>
              </a:solidFill>
            </a:endParaRPr>
          </a:p>
        </p:txBody>
      </p:sp>
      <p:sp>
        <p:nvSpPr>
          <p:cNvPr id="12" name="TextBox 11"/>
          <p:cNvSpPr txBox="1"/>
          <p:nvPr/>
        </p:nvSpPr>
        <p:spPr>
          <a:xfrm>
            <a:off x="768881" y="1890137"/>
            <a:ext cx="10681589" cy="1261884"/>
          </a:xfrm>
          <a:prstGeom prst="rect">
            <a:avLst/>
          </a:prstGeom>
          <a:solidFill>
            <a:schemeClr val="accent1"/>
          </a:solidFill>
        </p:spPr>
        <p:txBody>
          <a:bodyPr wrap="square" rtlCol="0">
            <a:spAutoFit/>
          </a:bodyPr>
          <a:lstStyle/>
          <a:p>
            <a:r>
              <a:rPr lang="en-US" sz="2400" dirty="0" smtClean="0">
                <a:solidFill>
                  <a:schemeClr val="bg1"/>
                </a:solidFill>
              </a:rPr>
              <a:t>Put the verbs in brackets in Past Simple or Past Continuous</a:t>
            </a:r>
            <a:r>
              <a:rPr lang="ka-GE" sz="2400" dirty="0" smtClean="0">
                <a:solidFill>
                  <a:schemeClr val="bg1"/>
                </a:solidFill>
              </a:rPr>
              <a:t>.</a:t>
            </a:r>
            <a:endParaRPr lang="en-US" sz="2400" dirty="0" smtClean="0">
              <a:solidFill>
                <a:schemeClr val="bg1"/>
              </a:solidFill>
            </a:endParaRPr>
          </a:p>
          <a:p>
            <a:r>
              <a:rPr lang="ka-GE" sz="2400" dirty="0" smtClean="0">
                <a:solidFill>
                  <a:schemeClr val="bg1"/>
                </a:solidFill>
              </a:rPr>
              <a:t>ჩასვით ფრჩხილებში მოცემული ზმნები წარსულ მარტივ ან წარსულ განგრძობით დროში</a:t>
            </a:r>
            <a:r>
              <a:rPr lang="ka-GE" sz="2800" dirty="0" smtClean="0">
                <a:solidFill>
                  <a:schemeClr val="bg1"/>
                </a:solidFill>
              </a:rPr>
              <a:t>.</a:t>
            </a:r>
            <a:endParaRPr lang="ka-GE" sz="2800" dirty="0">
              <a:solidFill>
                <a:schemeClr val="bg1"/>
              </a:solidFill>
            </a:endParaRPr>
          </a:p>
        </p:txBody>
      </p:sp>
    </p:spTree>
    <p:extLst>
      <p:ext uri="{BB962C8B-B14F-4D97-AF65-F5344CB8AC3E}">
        <p14:creationId xmlns:p14="http://schemas.microsoft.com/office/powerpoint/2010/main" val="15805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477000"/>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4. While George    (read)         </a:t>
            </a:r>
            <a:r>
              <a:rPr lang="en-US" sz="2400" i="1" dirty="0" smtClean="0"/>
              <a:t>  </a:t>
            </a:r>
            <a:r>
              <a:rPr lang="ka-GE" sz="2400" i="1" dirty="0" smtClean="0"/>
              <a:t>a </a:t>
            </a:r>
            <a:r>
              <a:rPr lang="ka-GE" sz="2400" i="1" dirty="0"/>
              <a:t>newspaper, Ellen         (watch)        TV.</a:t>
            </a:r>
            <a:endParaRPr lang="en-US" sz="2400" i="1" dirty="0"/>
          </a:p>
        </p:txBody>
      </p:sp>
      <p:sp>
        <p:nvSpPr>
          <p:cNvPr id="9" name="Rectangle 8"/>
          <p:cNvSpPr/>
          <p:nvPr/>
        </p:nvSpPr>
        <p:spPr>
          <a:xfrm>
            <a:off x="7110483" y="504966"/>
            <a:ext cx="433998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1" name="Rectangle 10">
            <a:extLst>
              <a:ext uri="{FF2B5EF4-FFF2-40B4-BE49-F238E27FC236}">
                <a16:creationId xmlns:a16="http://schemas.microsoft.com/office/drawing/2014/main" id="{E6BF8303-E68B-D341-B606-E38120CDB497}"/>
              </a:ext>
            </a:extLst>
          </p:cNvPr>
          <p:cNvSpPr/>
          <p:nvPr/>
        </p:nvSpPr>
        <p:spPr>
          <a:xfrm>
            <a:off x="3101788" y="3803368"/>
            <a:ext cx="1734474"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was reading</a:t>
            </a:r>
            <a:endParaRPr lang="en-US" sz="2400" i="1" dirty="0">
              <a:solidFill>
                <a:schemeClr val="accent4"/>
              </a:solidFill>
            </a:endParaRPr>
          </a:p>
        </p:txBody>
      </p:sp>
      <p:sp>
        <p:nvSpPr>
          <p:cNvPr id="10" name="Rectangle 9">
            <a:extLst>
              <a:ext uri="{FF2B5EF4-FFF2-40B4-BE49-F238E27FC236}">
                <a16:creationId xmlns:a16="http://schemas.microsoft.com/office/drawing/2014/main" id="{8ECEFBD9-C6E0-604B-885E-866524F8166A}"/>
              </a:ext>
            </a:extLst>
          </p:cNvPr>
          <p:cNvSpPr/>
          <p:nvPr/>
        </p:nvSpPr>
        <p:spPr>
          <a:xfrm>
            <a:off x="7445480" y="3803368"/>
            <a:ext cx="1931602"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was </a:t>
            </a:r>
            <a:r>
              <a:rPr lang="ka-GE" sz="2400" i="1" dirty="0" smtClean="0">
                <a:solidFill>
                  <a:schemeClr val="accent4"/>
                </a:solidFill>
              </a:rPr>
              <a:t>watc</a:t>
            </a:r>
            <a:r>
              <a:rPr lang="en-US" sz="2400" i="1" dirty="0" smtClean="0">
                <a:solidFill>
                  <a:schemeClr val="accent4"/>
                </a:solidFill>
              </a:rPr>
              <a:t>hi</a:t>
            </a:r>
            <a:r>
              <a:rPr lang="ka-GE" sz="2400" i="1" dirty="0" smtClean="0">
                <a:solidFill>
                  <a:schemeClr val="accent4"/>
                </a:solidFill>
              </a:rPr>
              <a:t>ng</a:t>
            </a:r>
            <a:endParaRPr lang="en-US" sz="2400" i="1" dirty="0">
              <a:solidFill>
                <a:schemeClr val="accent4"/>
              </a:solidFill>
            </a:endParaRPr>
          </a:p>
        </p:txBody>
      </p:sp>
      <p:sp>
        <p:nvSpPr>
          <p:cNvPr id="12" name="TextBox 11"/>
          <p:cNvSpPr txBox="1"/>
          <p:nvPr/>
        </p:nvSpPr>
        <p:spPr>
          <a:xfrm>
            <a:off x="768880" y="1973067"/>
            <a:ext cx="10681589" cy="1261884"/>
          </a:xfrm>
          <a:prstGeom prst="rect">
            <a:avLst/>
          </a:prstGeom>
          <a:solidFill>
            <a:schemeClr val="accent1"/>
          </a:solidFill>
        </p:spPr>
        <p:txBody>
          <a:bodyPr wrap="square" rtlCol="0">
            <a:spAutoFit/>
          </a:bodyPr>
          <a:lstStyle/>
          <a:p>
            <a:r>
              <a:rPr lang="en-US" sz="2400" dirty="0" smtClean="0">
                <a:solidFill>
                  <a:schemeClr val="bg1"/>
                </a:solidFill>
              </a:rPr>
              <a:t>Put the verbs in brackets in Past Simple or Past Continuous</a:t>
            </a:r>
            <a:r>
              <a:rPr lang="ka-GE" sz="2400" dirty="0" smtClean="0">
                <a:solidFill>
                  <a:schemeClr val="bg1"/>
                </a:solidFill>
              </a:rPr>
              <a:t>.</a:t>
            </a:r>
            <a:endParaRPr lang="en-US" sz="2400" dirty="0" smtClean="0">
              <a:solidFill>
                <a:schemeClr val="bg1"/>
              </a:solidFill>
            </a:endParaRPr>
          </a:p>
          <a:p>
            <a:r>
              <a:rPr lang="ka-GE" sz="2400" dirty="0" smtClean="0">
                <a:solidFill>
                  <a:schemeClr val="bg1"/>
                </a:solidFill>
              </a:rPr>
              <a:t>ჩასვით ფრჩხილებში მოცემული ზმნები წარსულ მარტივ ან წარსულ განგრძობით დროში</a:t>
            </a:r>
            <a:r>
              <a:rPr lang="ka-GE" sz="2800" dirty="0" smtClean="0">
                <a:solidFill>
                  <a:schemeClr val="bg1"/>
                </a:solidFill>
              </a:rPr>
              <a:t>.</a:t>
            </a:r>
            <a:endParaRPr lang="ka-GE" sz="2800" dirty="0">
              <a:solidFill>
                <a:schemeClr val="bg1"/>
              </a:solidFill>
            </a:endParaRPr>
          </a:p>
        </p:txBody>
      </p:sp>
    </p:spTree>
    <p:extLst>
      <p:ext uri="{BB962C8B-B14F-4D97-AF65-F5344CB8AC3E}">
        <p14:creationId xmlns:p14="http://schemas.microsoft.com/office/powerpoint/2010/main" val="12644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477000"/>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5. </a:t>
            </a:r>
            <a:r>
              <a:rPr lang="en-US" sz="2400" i="1" dirty="0"/>
              <a:t>S</a:t>
            </a:r>
            <a:r>
              <a:rPr lang="ka-GE" sz="2400" i="1" dirty="0"/>
              <a:t>ome minutes later his friend (come) to take him to the airport. </a:t>
            </a:r>
            <a:endParaRPr lang="en-US" sz="2400" i="1" dirty="0"/>
          </a:p>
        </p:txBody>
      </p:sp>
      <p:sp>
        <p:nvSpPr>
          <p:cNvPr id="9" name="Rectangle 8"/>
          <p:cNvSpPr/>
          <p:nvPr/>
        </p:nvSpPr>
        <p:spPr>
          <a:xfrm>
            <a:off x="7110483" y="504966"/>
            <a:ext cx="433998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1" name="Rectangle 10">
            <a:extLst>
              <a:ext uri="{FF2B5EF4-FFF2-40B4-BE49-F238E27FC236}">
                <a16:creationId xmlns:a16="http://schemas.microsoft.com/office/drawing/2014/main" id="{E6BF8303-E68B-D341-B606-E38120CDB497}"/>
              </a:ext>
            </a:extLst>
          </p:cNvPr>
          <p:cNvSpPr/>
          <p:nvPr/>
        </p:nvSpPr>
        <p:spPr>
          <a:xfrm>
            <a:off x="4966448" y="3803368"/>
            <a:ext cx="955921" cy="58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came</a:t>
            </a:r>
            <a:endParaRPr lang="en-US" sz="2400" i="1" dirty="0">
              <a:solidFill>
                <a:schemeClr val="accent4"/>
              </a:solidFill>
            </a:endParaRPr>
          </a:p>
        </p:txBody>
      </p:sp>
      <p:sp>
        <p:nvSpPr>
          <p:cNvPr id="10" name="TextBox 9"/>
          <p:cNvSpPr txBox="1"/>
          <p:nvPr/>
        </p:nvSpPr>
        <p:spPr>
          <a:xfrm>
            <a:off x="768881" y="2063964"/>
            <a:ext cx="10681589" cy="1261884"/>
          </a:xfrm>
          <a:prstGeom prst="rect">
            <a:avLst/>
          </a:prstGeom>
          <a:solidFill>
            <a:schemeClr val="accent1"/>
          </a:solidFill>
        </p:spPr>
        <p:txBody>
          <a:bodyPr wrap="square" rtlCol="0">
            <a:spAutoFit/>
          </a:bodyPr>
          <a:lstStyle/>
          <a:p>
            <a:r>
              <a:rPr lang="en-US" sz="2400" dirty="0" smtClean="0">
                <a:solidFill>
                  <a:schemeClr val="bg1"/>
                </a:solidFill>
              </a:rPr>
              <a:t>Put the verbs in brackets in Past Simple or Past Continuous</a:t>
            </a:r>
            <a:r>
              <a:rPr lang="ka-GE" sz="2400" dirty="0" smtClean="0">
                <a:solidFill>
                  <a:schemeClr val="bg1"/>
                </a:solidFill>
              </a:rPr>
              <a:t>.</a:t>
            </a:r>
            <a:endParaRPr lang="en-US" sz="2400" dirty="0" smtClean="0">
              <a:solidFill>
                <a:schemeClr val="bg1"/>
              </a:solidFill>
            </a:endParaRPr>
          </a:p>
          <a:p>
            <a:r>
              <a:rPr lang="ka-GE" sz="2400" dirty="0" smtClean="0">
                <a:solidFill>
                  <a:schemeClr val="bg1"/>
                </a:solidFill>
              </a:rPr>
              <a:t>ჩასვით ფრჩხილებში მოცემული ზმნები წარსულ მარტივ ან წარსულ განგრძობით დროში</a:t>
            </a:r>
            <a:r>
              <a:rPr lang="ka-GE" sz="2800" dirty="0" smtClean="0">
                <a:solidFill>
                  <a:schemeClr val="bg1"/>
                </a:solidFill>
              </a:rPr>
              <a:t>.</a:t>
            </a:r>
            <a:endParaRPr lang="ka-GE" sz="2800" dirty="0">
              <a:solidFill>
                <a:schemeClr val="bg1"/>
              </a:solidFill>
            </a:endParaRPr>
          </a:p>
        </p:txBody>
      </p:sp>
    </p:spTree>
    <p:extLst>
      <p:ext uri="{BB962C8B-B14F-4D97-AF65-F5344CB8AC3E}">
        <p14:creationId xmlns:p14="http://schemas.microsoft.com/office/powerpoint/2010/main" val="5350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7" name="TextBox 6"/>
          <p:cNvSpPr txBox="1"/>
          <p:nvPr/>
        </p:nvSpPr>
        <p:spPr>
          <a:xfrm>
            <a:off x="768882" y="2310179"/>
            <a:ext cx="10681589" cy="954107"/>
          </a:xfrm>
          <a:prstGeom prst="rect">
            <a:avLst/>
          </a:prstGeom>
          <a:solidFill>
            <a:schemeClr val="accent1"/>
          </a:solidFill>
        </p:spPr>
        <p:txBody>
          <a:bodyPr wrap="square" rtlCol="0">
            <a:spAutoFit/>
          </a:bodyPr>
          <a:lstStyle/>
          <a:p>
            <a:r>
              <a:rPr lang="ka-GE" sz="2800" dirty="0">
                <a:solidFill>
                  <a:schemeClr val="bg1"/>
                </a:solidFill>
              </a:rPr>
              <a:t>Put the words in the correct order</a:t>
            </a:r>
            <a:r>
              <a:rPr lang="ka-GE" sz="2800" dirty="0" smtClean="0">
                <a:solidFill>
                  <a:schemeClr val="bg1"/>
                </a:solidFill>
              </a:rPr>
              <a:t>.</a:t>
            </a:r>
            <a:endParaRPr lang="en-US" sz="2800" dirty="0" smtClean="0">
              <a:solidFill>
                <a:schemeClr val="bg1"/>
              </a:solidFill>
            </a:endParaRPr>
          </a:p>
          <a:p>
            <a:r>
              <a:rPr lang="ka-GE" sz="2800" dirty="0" smtClean="0">
                <a:solidFill>
                  <a:schemeClr val="bg1"/>
                </a:solidFill>
              </a:rPr>
              <a:t>დაალაგეთ სიტყვები სწორი თანმიმდევრობით. </a:t>
            </a:r>
            <a:endParaRPr lang="ka-GE" sz="2800" dirty="0">
              <a:solidFill>
                <a:schemeClr val="bg1"/>
              </a:solidFill>
            </a:endParaRPr>
          </a:p>
        </p:txBody>
      </p:sp>
      <p:sp>
        <p:nvSpPr>
          <p:cNvPr id="8" name="Rectangle 7"/>
          <p:cNvSpPr/>
          <p:nvPr/>
        </p:nvSpPr>
        <p:spPr>
          <a:xfrm>
            <a:off x="768881" y="3477000"/>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1. He / breakfast / having / was  / his / when </a:t>
            </a:r>
            <a:r>
              <a:rPr lang="en-US" sz="2400" i="1" dirty="0" smtClean="0"/>
              <a:t>/ friends</a:t>
            </a:r>
            <a:r>
              <a:rPr lang="ka-GE" sz="2400" i="1" dirty="0" smtClean="0"/>
              <a:t> </a:t>
            </a:r>
            <a:r>
              <a:rPr lang="ka-GE" sz="2400" i="1" dirty="0"/>
              <a:t>/came over. </a:t>
            </a:r>
            <a:endParaRPr lang="en-US" sz="2400" i="1" dirty="0"/>
          </a:p>
        </p:txBody>
      </p:sp>
      <p:sp>
        <p:nvSpPr>
          <p:cNvPr id="9" name="Rectangle 8"/>
          <p:cNvSpPr/>
          <p:nvPr/>
        </p:nvSpPr>
        <p:spPr>
          <a:xfrm>
            <a:off x="7110483" y="504967"/>
            <a:ext cx="4339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2" name="Rectangle 11">
            <a:extLst>
              <a:ext uri="{FF2B5EF4-FFF2-40B4-BE49-F238E27FC236}">
                <a16:creationId xmlns:a16="http://schemas.microsoft.com/office/drawing/2014/main" id="{7839B650-5250-684B-AFCC-53ABB9C38783}"/>
              </a:ext>
            </a:extLst>
          </p:cNvPr>
          <p:cNvSpPr/>
          <p:nvPr/>
        </p:nvSpPr>
        <p:spPr>
          <a:xfrm>
            <a:off x="768881" y="516944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 He was having breakfast when his friends came over.</a:t>
            </a:r>
            <a:endParaRPr lang="en-US" sz="2400" i="1" dirty="0">
              <a:solidFill>
                <a:schemeClr val="accent4"/>
              </a:solidFill>
            </a:endParaRPr>
          </a:p>
        </p:txBody>
      </p:sp>
      <p:sp>
        <p:nvSpPr>
          <p:cNvPr id="10" name="TextBox 9"/>
          <p:cNvSpPr txBox="1"/>
          <p:nvPr/>
        </p:nvSpPr>
        <p:spPr>
          <a:xfrm>
            <a:off x="768881" y="2310179"/>
            <a:ext cx="10681589" cy="954107"/>
          </a:xfrm>
          <a:prstGeom prst="rect">
            <a:avLst/>
          </a:prstGeom>
          <a:solidFill>
            <a:schemeClr val="accent1"/>
          </a:solidFill>
        </p:spPr>
        <p:txBody>
          <a:bodyPr wrap="square" rtlCol="0">
            <a:spAutoFit/>
          </a:bodyPr>
          <a:lstStyle/>
          <a:p>
            <a:r>
              <a:rPr lang="ka-GE" sz="2800" dirty="0">
                <a:solidFill>
                  <a:schemeClr val="bg1"/>
                </a:solidFill>
              </a:rPr>
              <a:t>Put the words in the correct order</a:t>
            </a:r>
            <a:r>
              <a:rPr lang="ka-GE" sz="2800" dirty="0" smtClean="0">
                <a:solidFill>
                  <a:schemeClr val="bg1"/>
                </a:solidFill>
              </a:rPr>
              <a:t>.</a:t>
            </a:r>
            <a:endParaRPr lang="en-US" sz="2800" dirty="0" smtClean="0">
              <a:solidFill>
                <a:schemeClr val="bg1"/>
              </a:solidFill>
            </a:endParaRPr>
          </a:p>
          <a:p>
            <a:r>
              <a:rPr lang="ka-GE" sz="2800" dirty="0" smtClean="0">
                <a:solidFill>
                  <a:schemeClr val="bg1"/>
                </a:solidFill>
              </a:rPr>
              <a:t>დაალაგეთ სიტყვები სწორი თანმიმდევრობით. </a:t>
            </a:r>
            <a:endParaRPr lang="ka-GE" sz="2800" dirty="0">
              <a:solidFill>
                <a:schemeClr val="bg1"/>
              </a:solidFill>
            </a:endParaRPr>
          </a:p>
        </p:txBody>
      </p:sp>
    </p:spTree>
    <p:extLst>
      <p:ext uri="{BB962C8B-B14F-4D97-AF65-F5344CB8AC3E}">
        <p14:creationId xmlns:p14="http://schemas.microsoft.com/office/powerpoint/2010/main" val="409438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477000"/>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2. The / playing / children  / basketball / were / park / in /the. </a:t>
            </a:r>
            <a:endParaRPr lang="en-US" sz="2400" i="1" dirty="0"/>
          </a:p>
        </p:txBody>
      </p:sp>
      <p:sp>
        <p:nvSpPr>
          <p:cNvPr id="9" name="Rectangle 8"/>
          <p:cNvSpPr/>
          <p:nvPr/>
        </p:nvSpPr>
        <p:spPr>
          <a:xfrm>
            <a:off x="7110483" y="504967"/>
            <a:ext cx="4339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2" name="Rectangle 11">
            <a:extLst>
              <a:ext uri="{FF2B5EF4-FFF2-40B4-BE49-F238E27FC236}">
                <a16:creationId xmlns:a16="http://schemas.microsoft.com/office/drawing/2014/main" id="{7839B650-5250-684B-AFCC-53ABB9C38783}"/>
              </a:ext>
            </a:extLst>
          </p:cNvPr>
          <p:cNvSpPr/>
          <p:nvPr/>
        </p:nvSpPr>
        <p:spPr>
          <a:xfrm>
            <a:off x="768881" y="516944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accent4"/>
                </a:solidFill>
              </a:rPr>
              <a:t>T</a:t>
            </a:r>
            <a:r>
              <a:rPr lang="ka-GE" sz="2400" i="1" dirty="0">
                <a:solidFill>
                  <a:schemeClr val="accent4"/>
                </a:solidFill>
              </a:rPr>
              <a:t>he children were playing basketball in the park.</a:t>
            </a:r>
            <a:endParaRPr lang="en-US" sz="2400" i="1" dirty="0">
              <a:solidFill>
                <a:schemeClr val="accent4"/>
              </a:solidFill>
            </a:endParaRPr>
          </a:p>
        </p:txBody>
      </p:sp>
      <p:sp>
        <p:nvSpPr>
          <p:cNvPr id="10" name="TextBox 9"/>
          <p:cNvSpPr txBox="1"/>
          <p:nvPr/>
        </p:nvSpPr>
        <p:spPr>
          <a:xfrm>
            <a:off x="768881" y="2310179"/>
            <a:ext cx="10681589" cy="954107"/>
          </a:xfrm>
          <a:prstGeom prst="rect">
            <a:avLst/>
          </a:prstGeom>
          <a:solidFill>
            <a:schemeClr val="accent1"/>
          </a:solidFill>
        </p:spPr>
        <p:txBody>
          <a:bodyPr wrap="square" rtlCol="0">
            <a:spAutoFit/>
          </a:bodyPr>
          <a:lstStyle/>
          <a:p>
            <a:r>
              <a:rPr lang="ka-GE" sz="2800" dirty="0">
                <a:solidFill>
                  <a:schemeClr val="bg1"/>
                </a:solidFill>
              </a:rPr>
              <a:t>Put the words in the correct order</a:t>
            </a:r>
            <a:r>
              <a:rPr lang="ka-GE" sz="2800" dirty="0" smtClean="0">
                <a:solidFill>
                  <a:schemeClr val="bg1"/>
                </a:solidFill>
              </a:rPr>
              <a:t>.</a:t>
            </a:r>
            <a:endParaRPr lang="en-US" sz="2800" dirty="0" smtClean="0">
              <a:solidFill>
                <a:schemeClr val="bg1"/>
              </a:solidFill>
            </a:endParaRPr>
          </a:p>
          <a:p>
            <a:r>
              <a:rPr lang="ka-GE" sz="2800" dirty="0" smtClean="0">
                <a:solidFill>
                  <a:schemeClr val="bg1"/>
                </a:solidFill>
              </a:rPr>
              <a:t>დაალაგეთ სიტყვები სწორი თანმიმდევრობით. </a:t>
            </a:r>
            <a:endParaRPr lang="ka-GE" sz="2800" dirty="0">
              <a:solidFill>
                <a:schemeClr val="bg1"/>
              </a:solidFill>
            </a:endParaRPr>
          </a:p>
        </p:txBody>
      </p:sp>
    </p:spTree>
    <p:extLst>
      <p:ext uri="{BB962C8B-B14F-4D97-AF65-F5344CB8AC3E}">
        <p14:creationId xmlns:p14="http://schemas.microsoft.com/office/powerpoint/2010/main" val="198793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3" name="Rectangle 2">
            <a:extLst>
              <a:ext uri="{FF2B5EF4-FFF2-40B4-BE49-F238E27FC236}">
                <a16:creationId xmlns:a16="http://schemas.microsoft.com/office/drawing/2014/main" id="{BCA8F87C-AF34-154A-B407-40C1DCB27188}"/>
              </a:ext>
            </a:extLst>
          </p:cNvPr>
          <p:cNvSpPr/>
          <p:nvPr/>
        </p:nvSpPr>
        <p:spPr>
          <a:xfrm>
            <a:off x="6803835" y="418560"/>
            <a:ext cx="4970207" cy="123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929832" y="418560"/>
            <a:ext cx="4844210" cy="1169551"/>
          </a:xfrm>
          <a:prstGeom prst="rect">
            <a:avLst/>
          </a:prstGeom>
          <a:noFill/>
        </p:spPr>
        <p:txBody>
          <a:bodyPr wrap="square" rtlCol="0">
            <a:spAutoFit/>
          </a:bodyPr>
          <a:lstStyle/>
          <a:p>
            <a:pPr algn="ctr"/>
            <a:r>
              <a:rPr lang="en-US" sz="3500" dirty="0">
                <a:solidFill>
                  <a:schemeClr val="bg1"/>
                </a:solidFill>
              </a:rPr>
              <a:t>Agenda</a:t>
            </a:r>
            <a:endParaRPr lang="ka-GE" sz="3500" dirty="0">
              <a:solidFill>
                <a:schemeClr val="bg1"/>
              </a:solidFill>
            </a:endParaRPr>
          </a:p>
          <a:p>
            <a:pPr algn="ctr"/>
            <a:r>
              <a:rPr lang="ka-GE" sz="3500" dirty="0">
                <a:solidFill>
                  <a:schemeClr val="bg1"/>
                </a:solidFill>
              </a:rPr>
              <a:t>გაკვეთილის განრიგი</a:t>
            </a:r>
            <a:endParaRPr lang="en-US" sz="3500" dirty="0">
              <a:solidFill>
                <a:schemeClr val="bg1"/>
              </a:solidFill>
            </a:endParaRPr>
          </a:p>
        </p:txBody>
      </p:sp>
      <p:graphicFrame>
        <p:nvGraphicFramePr>
          <p:cNvPr id="7" name="Diagram 6">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1476197018"/>
              </p:ext>
            </p:extLst>
          </p:nvPr>
        </p:nvGraphicFramePr>
        <p:xfrm>
          <a:off x="949835" y="1736834"/>
          <a:ext cx="5472835" cy="473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oogle Shape;90;p1">
            <a:extLst>
              <a:ext uri="{FF2B5EF4-FFF2-40B4-BE49-F238E27FC236}">
                <a16:creationId xmlns:a16="http://schemas.microsoft.com/office/drawing/2014/main" id="{6B224D0D-BE8B-7944-8081-5733DE1BA7FE}"/>
              </a:ext>
            </a:extLst>
          </p:cNvPr>
          <p:cNvPicPr preferRelativeResize="0"/>
          <p:nvPr/>
        </p:nvPicPr>
        <p:blipFill rotWithShape="1">
          <a:blip r:embed="rId7" cstate="print">
            <a:alphaModFix/>
          </a:blip>
          <a:srcRect/>
          <a:stretch/>
        </p:blipFill>
        <p:spPr>
          <a:xfrm>
            <a:off x="768882" y="561381"/>
            <a:ext cx="2164081" cy="968991"/>
          </a:xfrm>
          <a:prstGeom prst="rect">
            <a:avLst/>
          </a:prstGeom>
          <a:noFill/>
          <a:ln>
            <a:noFill/>
          </a:ln>
        </p:spPr>
      </p:pic>
      <p:pic>
        <p:nvPicPr>
          <p:cNvPr id="11" name="Picture 10">
            <a:extLst>
              <a:ext uri="{FF2B5EF4-FFF2-40B4-BE49-F238E27FC236}">
                <a16:creationId xmlns:a16="http://schemas.microsoft.com/office/drawing/2014/main" id="{25C9C676-460F-7243-9529-9A6C431F19B9}"/>
              </a:ext>
            </a:extLst>
          </p:cNvPr>
          <p:cNvPicPr>
            <a:picLocks noChangeAspect="1"/>
          </p:cNvPicPr>
          <p:nvPr/>
        </p:nvPicPr>
        <p:blipFill>
          <a:blip r:embed="rId8" cstate="print"/>
          <a:stretch>
            <a:fillRect/>
          </a:stretch>
        </p:blipFill>
        <p:spPr>
          <a:xfrm>
            <a:off x="2932963" y="561380"/>
            <a:ext cx="2376972" cy="968991"/>
          </a:xfrm>
          <a:prstGeom prst="rect">
            <a:avLst/>
          </a:prstGeom>
        </p:spPr>
      </p:pic>
    </p:spTree>
    <p:extLst>
      <p:ext uri="{BB962C8B-B14F-4D97-AF65-F5344CB8AC3E}">
        <p14:creationId xmlns:p14="http://schemas.microsoft.com/office/powerpoint/2010/main" val="999309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38100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3. I  / park / did / friend / not  / when / see / my / I / was / the / walking / in.</a:t>
            </a:r>
            <a:endParaRPr lang="en-US" sz="2400" i="1" dirty="0"/>
          </a:p>
        </p:txBody>
      </p:sp>
      <p:sp>
        <p:nvSpPr>
          <p:cNvPr id="9" name="Rectangle 8"/>
          <p:cNvSpPr/>
          <p:nvPr/>
        </p:nvSpPr>
        <p:spPr>
          <a:xfrm>
            <a:off x="7110483" y="504967"/>
            <a:ext cx="4339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2" name="Rectangle 11">
            <a:extLst>
              <a:ext uri="{FF2B5EF4-FFF2-40B4-BE49-F238E27FC236}">
                <a16:creationId xmlns:a16="http://schemas.microsoft.com/office/drawing/2014/main" id="{7839B650-5250-684B-AFCC-53ABB9C38783}"/>
              </a:ext>
            </a:extLst>
          </p:cNvPr>
          <p:cNvSpPr/>
          <p:nvPr/>
        </p:nvSpPr>
        <p:spPr>
          <a:xfrm>
            <a:off x="768881" y="516944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accent4"/>
                </a:solidFill>
              </a:rPr>
              <a:t>I did not see my friend when I was walking in the park.</a:t>
            </a:r>
          </a:p>
        </p:txBody>
      </p:sp>
      <p:sp>
        <p:nvSpPr>
          <p:cNvPr id="10" name="TextBox 9"/>
          <p:cNvSpPr txBox="1"/>
          <p:nvPr/>
        </p:nvSpPr>
        <p:spPr>
          <a:xfrm>
            <a:off x="768881" y="2310179"/>
            <a:ext cx="10681589" cy="954107"/>
          </a:xfrm>
          <a:prstGeom prst="rect">
            <a:avLst/>
          </a:prstGeom>
          <a:solidFill>
            <a:schemeClr val="accent1"/>
          </a:solidFill>
        </p:spPr>
        <p:txBody>
          <a:bodyPr wrap="square" rtlCol="0">
            <a:spAutoFit/>
          </a:bodyPr>
          <a:lstStyle/>
          <a:p>
            <a:r>
              <a:rPr lang="ka-GE" sz="2800" dirty="0">
                <a:solidFill>
                  <a:schemeClr val="bg1"/>
                </a:solidFill>
              </a:rPr>
              <a:t>Put the words in the correct order</a:t>
            </a:r>
            <a:r>
              <a:rPr lang="ka-GE" sz="2800" dirty="0" smtClean="0">
                <a:solidFill>
                  <a:schemeClr val="bg1"/>
                </a:solidFill>
              </a:rPr>
              <a:t>.</a:t>
            </a:r>
            <a:endParaRPr lang="en-US" sz="2800" dirty="0" smtClean="0">
              <a:solidFill>
                <a:schemeClr val="bg1"/>
              </a:solidFill>
            </a:endParaRPr>
          </a:p>
          <a:p>
            <a:r>
              <a:rPr lang="ka-GE" sz="2800" dirty="0" smtClean="0">
                <a:solidFill>
                  <a:schemeClr val="bg1"/>
                </a:solidFill>
              </a:rPr>
              <a:t>დაალაგეთ სიტყვები სწორი თანმიმდევრობით. </a:t>
            </a:r>
            <a:endParaRPr lang="ka-GE" sz="2800" dirty="0">
              <a:solidFill>
                <a:schemeClr val="bg1"/>
              </a:solidFill>
            </a:endParaRPr>
          </a:p>
        </p:txBody>
      </p:sp>
    </p:spTree>
    <p:extLst>
      <p:ext uri="{BB962C8B-B14F-4D97-AF65-F5344CB8AC3E}">
        <p14:creationId xmlns:p14="http://schemas.microsoft.com/office/powerpoint/2010/main" val="303045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38100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4. We  / when / were / computer / called / games / playing  / you. </a:t>
            </a:r>
            <a:endParaRPr lang="en-US" sz="2400" i="1" dirty="0"/>
          </a:p>
        </p:txBody>
      </p:sp>
      <p:sp>
        <p:nvSpPr>
          <p:cNvPr id="9" name="Rectangle 8"/>
          <p:cNvSpPr/>
          <p:nvPr/>
        </p:nvSpPr>
        <p:spPr>
          <a:xfrm>
            <a:off x="7110483" y="504967"/>
            <a:ext cx="4339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2" name="Rectangle 11">
            <a:extLst>
              <a:ext uri="{FF2B5EF4-FFF2-40B4-BE49-F238E27FC236}">
                <a16:creationId xmlns:a16="http://schemas.microsoft.com/office/drawing/2014/main" id="{7839B650-5250-684B-AFCC-53ABB9C38783}"/>
              </a:ext>
            </a:extLst>
          </p:cNvPr>
          <p:cNvSpPr/>
          <p:nvPr/>
        </p:nvSpPr>
        <p:spPr>
          <a:xfrm>
            <a:off x="768881" y="516944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accent4"/>
                </a:solidFill>
              </a:rPr>
              <a:t>We were playing computer games when you called. </a:t>
            </a:r>
          </a:p>
        </p:txBody>
      </p:sp>
      <p:sp>
        <p:nvSpPr>
          <p:cNvPr id="10" name="TextBox 9"/>
          <p:cNvSpPr txBox="1"/>
          <p:nvPr/>
        </p:nvSpPr>
        <p:spPr>
          <a:xfrm>
            <a:off x="768881" y="2310179"/>
            <a:ext cx="10681589" cy="954107"/>
          </a:xfrm>
          <a:prstGeom prst="rect">
            <a:avLst/>
          </a:prstGeom>
          <a:solidFill>
            <a:schemeClr val="accent1"/>
          </a:solidFill>
        </p:spPr>
        <p:txBody>
          <a:bodyPr wrap="square" rtlCol="0">
            <a:spAutoFit/>
          </a:bodyPr>
          <a:lstStyle/>
          <a:p>
            <a:r>
              <a:rPr lang="ka-GE" sz="2800" dirty="0">
                <a:solidFill>
                  <a:schemeClr val="bg1"/>
                </a:solidFill>
              </a:rPr>
              <a:t>Put the words in the correct order</a:t>
            </a:r>
            <a:r>
              <a:rPr lang="ka-GE" sz="2800" dirty="0" smtClean="0">
                <a:solidFill>
                  <a:schemeClr val="bg1"/>
                </a:solidFill>
              </a:rPr>
              <a:t>.</a:t>
            </a:r>
            <a:endParaRPr lang="en-US" sz="2800" dirty="0" smtClean="0">
              <a:solidFill>
                <a:schemeClr val="bg1"/>
              </a:solidFill>
            </a:endParaRPr>
          </a:p>
          <a:p>
            <a:r>
              <a:rPr lang="ka-GE" sz="2800" dirty="0" smtClean="0">
                <a:solidFill>
                  <a:schemeClr val="bg1"/>
                </a:solidFill>
              </a:rPr>
              <a:t>დაალაგეთ სიტყვები სწორი თანმიმდევრობით. </a:t>
            </a:r>
            <a:endParaRPr lang="ka-GE" sz="2800" dirty="0">
              <a:solidFill>
                <a:schemeClr val="bg1"/>
              </a:solidFill>
            </a:endParaRPr>
          </a:p>
        </p:txBody>
      </p:sp>
    </p:spTree>
    <p:extLst>
      <p:ext uri="{BB962C8B-B14F-4D97-AF65-F5344CB8AC3E}">
        <p14:creationId xmlns:p14="http://schemas.microsoft.com/office/powerpoint/2010/main" val="20157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4EF008A1-97BF-2E45-A1DB-3BCC4578906A}"/>
              </a:ext>
            </a:extLst>
          </p:cNvPr>
          <p:cNvPicPr preferRelativeResize="0"/>
          <p:nvPr/>
        </p:nvPicPr>
        <p:blipFill rotWithShape="1">
          <a:blip r:embed="rId2" cstate="print">
            <a:alphaModFix/>
          </a:blip>
          <a:srcRect/>
          <a:stretch/>
        </p:blipFill>
        <p:spPr>
          <a:xfrm>
            <a:off x="768882" y="504968"/>
            <a:ext cx="2164081" cy="968991"/>
          </a:xfrm>
          <a:prstGeom prst="rect">
            <a:avLst/>
          </a:prstGeom>
          <a:noFill/>
          <a:ln>
            <a:noFill/>
          </a:ln>
        </p:spPr>
      </p:pic>
      <p:pic>
        <p:nvPicPr>
          <p:cNvPr id="5" name="Picture 4">
            <a:extLst>
              <a:ext uri="{FF2B5EF4-FFF2-40B4-BE49-F238E27FC236}">
                <a16:creationId xmlns:a16="http://schemas.microsoft.com/office/drawing/2014/main" id="{ADE8DED7-3A29-724D-9B80-7773F4B900C0}"/>
              </a:ext>
            </a:extLst>
          </p:cNvPr>
          <p:cNvPicPr>
            <a:picLocks noChangeAspect="1"/>
          </p:cNvPicPr>
          <p:nvPr/>
        </p:nvPicPr>
        <p:blipFill>
          <a:blip r:embed="rId3" cstate="print"/>
          <a:stretch>
            <a:fillRect/>
          </a:stretch>
        </p:blipFill>
        <p:spPr>
          <a:xfrm>
            <a:off x="2932963" y="504967"/>
            <a:ext cx="2376972" cy="968991"/>
          </a:xfrm>
          <a:prstGeom prst="rect">
            <a:avLst/>
          </a:prstGeom>
        </p:spPr>
      </p:pic>
      <p:sp>
        <p:nvSpPr>
          <p:cNvPr id="8" name="Rectangle 7"/>
          <p:cNvSpPr/>
          <p:nvPr/>
        </p:nvSpPr>
        <p:spPr>
          <a:xfrm>
            <a:off x="768881" y="338100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t>5. I / my / saw  / was / the / getting / thief  / house / while / into /he. </a:t>
            </a:r>
            <a:endParaRPr lang="en-US" sz="2400" i="1" dirty="0"/>
          </a:p>
        </p:txBody>
      </p:sp>
      <p:sp>
        <p:nvSpPr>
          <p:cNvPr id="9" name="Rectangle 8"/>
          <p:cNvSpPr/>
          <p:nvPr/>
        </p:nvSpPr>
        <p:spPr>
          <a:xfrm>
            <a:off x="7110483" y="504967"/>
            <a:ext cx="4339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Grammar Practice</a:t>
            </a:r>
          </a:p>
          <a:p>
            <a:pPr algn="ctr"/>
            <a:r>
              <a:rPr lang="ka-GE" sz="2800" dirty="0"/>
              <a:t>გრამატიკის დავალება</a:t>
            </a:r>
            <a:endParaRPr lang="en-US" sz="2800" dirty="0"/>
          </a:p>
        </p:txBody>
      </p:sp>
      <p:sp>
        <p:nvSpPr>
          <p:cNvPr id="12" name="Rectangle 11">
            <a:extLst>
              <a:ext uri="{FF2B5EF4-FFF2-40B4-BE49-F238E27FC236}">
                <a16:creationId xmlns:a16="http://schemas.microsoft.com/office/drawing/2014/main" id="{7839B650-5250-684B-AFCC-53ABB9C38783}"/>
              </a:ext>
            </a:extLst>
          </p:cNvPr>
          <p:cNvSpPr/>
          <p:nvPr/>
        </p:nvSpPr>
        <p:spPr>
          <a:xfrm>
            <a:off x="768881" y="5169442"/>
            <a:ext cx="10681589" cy="1240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i="1" dirty="0">
                <a:solidFill>
                  <a:schemeClr val="accent4"/>
                </a:solidFill>
              </a:rPr>
              <a:t>I saw the thief while he was getting into my house. </a:t>
            </a:r>
            <a:endParaRPr lang="en-US" sz="2400" i="1" dirty="0">
              <a:solidFill>
                <a:schemeClr val="accent4"/>
              </a:solidFill>
            </a:endParaRPr>
          </a:p>
        </p:txBody>
      </p:sp>
      <p:sp>
        <p:nvSpPr>
          <p:cNvPr id="10" name="TextBox 9"/>
          <p:cNvSpPr txBox="1"/>
          <p:nvPr/>
        </p:nvSpPr>
        <p:spPr>
          <a:xfrm>
            <a:off x="768881" y="2310179"/>
            <a:ext cx="10681589" cy="707886"/>
          </a:xfrm>
          <a:prstGeom prst="rect">
            <a:avLst/>
          </a:prstGeom>
          <a:solidFill>
            <a:schemeClr val="accent1"/>
          </a:solidFill>
        </p:spPr>
        <p:txBody>
          <a:bodyPr wrap="square" rtlCol="0">
            <a:spAutoFit/>
          </a:bodyPr>
          <a:lstStyle/>
          <a:p>
            <a:r>
              <a:rPr lang="ka-GE" sz="2000" dirty="0">
                <a:solidFill>
                  <a:schemeClr val="bg1"/>
                </a:solidFill>
              </a:rPr>
              <a:t>Put the words in the correct order</a:t>
            </a:r>
            <a:r>
              <a:rPr lang="ka-GE" sz="2000" dirty="0">
                <a:solidFill>
                  <a:schemeClr val="bg1"/>
                </a:solidFill>
              </a:rPr>
              <a:t>.</a:t>
            </a:r>
            <a:endParaRPr lang="en-US" sz="2000" dirty="0">
              <a:solidFill>
                <a:schemeClr val="bg1"/>
              </a:solidFill>
            </a:endParaRPr>
          </a:p>
          <a:p>
            <a:r>
              <a:rPr lang="ka-GE" sz="2000" dirty="0">
                <a:solidFill>
                  <a:schemeClr val="bg1"/>
                </a:solidFill>
              </a:rPr>
              <a:t>დაალაგეთ სიტყვები სწორი თანმიმდევრობით. </a:t>
            </a:r>
            <a:endParaRPr lang="ka-GE" sz="2000" dirty="0">
              <a:solidFill>
                <a:schemeClr val="bg1"/>
              </a:solidFill>
            </a:endParaRPr>
          </a:p>
        </p:txBody>
      </p:sp>
    </p:spTree>
    <p:extLst>
      <p:ext uri="{BB962C8B-B14F-4D97-AF65-F5344CB8AC3E}">
        <p14:creationId xmlns:p14="http://schemas.microsoft.com/office/powerpoint/2010/main" val="426238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88906" y="2532172"/>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shoplifting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5298" y="1400864"/>
              <a:ext cx="5451450" cy="3929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0292" y="1400864"/>
              <a:ext cx="465508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smtClean="0">
                  <a:solidFill>
                    <a:schemeClr val="lt1"/>
                  </a:solidFill>
                  <a:latin typeface="Calibri" panose="020F0502020204030204" pitchFamily="34" charset="0"/>
                  <a:ea typeface="Calibri"/>
                  <a:cs typeface="Calibri" panose="020F0502020204030204" pitchFamily="34" charset="0"/>
                  <a:sym typeface="Calibri"/>
                </a:rPr>
                <a:t>Grammar: </a:t>
              </a:r>
              <a:r>
                <a:rPr lang="ka-GE" sz="2400" dirty="0" smtClean="0">
                  <a:solidFill>
                    <a:schemeClr val="lt1"/>
                  </a:solidFill>
                  <a:latin typeface="Calibri" panose="020F0502020204030204" pitchFamily="34" charset="0"/>
                  <a:ea typeface="Calibri"/>
                  <a:cs typeface="Calibri" panose="020F0502020204030204" pitchFamily="34" charset="0"/>
                  <a:sym typeface="Calibri"/>
                </a:rPr>
                <a:t>Past </a:t>
              </a:r>
              <a:r>
                <a:rPr lang="ka-GE" sz="2400" dirty="0">
                  <a:solidFill>
                    <a:schemeClr val="lt1"/>
                  </a:solidFill>
                  <a:latin typeface="Calibri" panose="020F0502020204030204" pitchFamily="34" charset="0"/>
                  <a:ea typeface="Calibri"/>
                  <a:cs typeface="Calibri" panose="020F0502020204030204" pitchFamily="34" charset="0"/>
                  <a:sym typeface="Calibri"/>
                </a:rPr>
                <a:t>Continuous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130" name="Google Shape;130;g8d3272b2c0_0_301"/>
          <p:cNvSpPr txBox="1"/>
          <p:nvPr/>
        </p:nvSpPr>
        <p:spPr>
          <a:xfrm>
            <a:off x="7011101" y="2532172"/>
            <a:ext cx="4690334" cy="2751600"/>
          </a:xfrm>
          <a:prstGeom prst="rect">
            <a:avLst/>
          </a:prstGeom>
          <a:noFill/>
          <a:ln>
            <a:noFill/>
          </a:ln>
        </p:spPr>
        <p:txBody>
          <a:bodyPr spcFirstLastPara="1" wrap="square" lIns="91425" tIns="91425" rIns="91425" bIns="91425" anchor="ctr" anchorCtr="0">
            <a:noAutofit/>
          </a:bodyPr>
          <a:lstStyle/>
          <a:p>
            <a:pPr lvl="0" algn="ctr"/>
            <a:r>
              <a:rPr lang="ka-GE" sz="4000" b="1" dirty="0">
                <a:solidFill>
                  <a:schemeClr val="bg1"/>
                </a:solidFill>
                <a:latin typeface="Calibri" panose="020F0502020204030204" pitchFamily="34" charset="0"/>
                <a:ea typeface="Calibri"/>
                <a:cs typeface="Calibri" panose="020F0502020204030204" pitchFamily="34" charset="0"/>
                <a:sym typeface="Calibri"/>
              </a:rPr>
              <a:t>Investigation</a:t>
            </a:r>
          </a:p>
          <a:p>
            <a:pPr lvl="0" algn="ctr"/>
            <a:r>
              <a:rPr lang="ka-GE" sz="4000" b="1" dirty="0">
                <a:solidFill>
                  <a:schemeClr val="bg1"/>
                </a:solidFill>
                <a:latin typeface="Calibri" panose="020F0502020204030204" pitchFamily="34" charset="0"/>
                <a:ea typeface="Calibri"/>
                <a:cs typeface="Calibri" panose="020F0502020204030204" pitchFamily="34" charset="0"/>
                <a:sym typeface="Calibri"/>
              </a:rPr>
              <a:t>გამოძიება</a:t>
            </a:r>
            <a:endParaRPr sz="40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6" name="Google Shape;114;g8d3272b2c0_0_301"/>
          <p:cNvSpPr/>
          <p:nvPr/>
        </p:nvSpPr>
        <p:spPr>
          <a:xfrm>
            <a:off x="409098" y="4826454"/>
            <a:ext cx="777196" cy="78866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7" name="Rectangle 16"/>
          <p:cNvSpPr/>
          <p:nvPr/>
        </p:nvSpPr>
        <p:spPr>
          <a:xfrm>
            <a:off x="7110483" y="504967"/>
            <a:ext cx="4339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9" name="Google Shape;106;g8d3272b2c0_0_301"/>
          <p:cNvSpPr txBox="1">
            <a:spLocks noGrp="1"/>
          </p:cNvSpPr>
          <p:nvPr>
            <p:ph type="title"/>
          </p:nvPr>
        </p:nvSpPr>
        <p:spPr>
          <a:xfrm>
            <a:off x="6574955" y="424942"/>
            <a:ext cx="5562626" cy="10744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2800" dirty="0">
                <a:solidFill>
                  <a:schemeClr val="bg1"/>
                </a:solidFill>
                <a:latin typeface="Calibri" panose="020F0502020204030204" pitchFamily="34" charset="0"/>
                <a:cs typeface="Calibri" panose="020F0502020204030204" pitchFamily="34" charset="0"/>
              </a:rPr>
              <a:t>Summary                     </a:t>
            </a:r>
            <a:endParaRPr sz="28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2800" dirty="0" err="1">
                <a:solidFill>
                  <a:schemeClr val="bg1"/>
                </a:solidFill>
                <a:latin typeface="Calibri" panose="020F0502020204030204" pitchFamily="34" charset="0"/>
                <a:cs typeface="Calibri" panose="020F0502020204030204" pitchFamily="34" charset="0"/>
              </a:rPr>
              <a:t>გაკვეთილის</a:t>
            </a:r>
            <a:r>
              <a:rPr lang="en-US" sz="2800" dirty="0">
                <a:solidFill>
                  <a:schemeClr val="bg1"/>
                </a:solidFill>
                <a:latin typeface="Calibri" panose="020F0502020204030204" pitchFamily="34" charset="0"/>
                <a:cs typeface="Calibri" panose="020F0502020204030204" pitchFamily="34" charset="0"/>
              </a:rPr>
              <a:t> </a:t>
            </a:r>
            <a:r>
              <a:rPr lang="ka-GE" sz="2800" dirty="0">
                <a:solidFill>
                  <a:schemeClr val="bg1"/>
                </a:solidFill>
                <a:latin typeface="Calibri" panose="020F0502020204030204" pitchFamily="34" charset="0"/>
                <a:cs typeface="Calibri" panose="020F0502020204030204" pitchFamily="34" charset="0"/>
              </a:rPr>
              <a:t>შეჯამება</a:t>
            </a:r>
            <a:endParaRPr sz="28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3618680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90;p1">
            <a:extLst>
              <a:ext uri="{FF2B5EF4-FFF2-40B4-BE49-F238E27FC236}">
                <a16:creationId xmlns:a16="http://schemas.microsoft.com/office/drawing/2014/main" id="{A64F2BC5-4774-624C-BE0C-2DE1299A824A}"/>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9" name="Picture 8">
            <a:extLst>
              <a:ext uri="{FF2B5EF4-FFF2-40B4-BE49-F238E27FC236}">
                <a16:creationId xmlns:a16="http://schemas.microsoft.com/office/drawing/2014/main" id="{31805BB2-6254-4A43-84CD-0C99A6C51D26}"/>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0" name="Rectangle 9">
            <a:extLst>
              <a:ext uri="{FF2B5EF4-FFF2-40B4-BE49-F238E27FC236}">
                <a16:creationId xmlns:a16="http://schemas.microsoft.com/office/drawing/2014/main" id="{92B7CF98-763A-244F-987E-04188D625C92}"/>
              </a:ext>
            </a:extLst>
          </p:cNvPr>
          <p:cNvSpPr/>
          <p:nvPr/>
        </p:nvSpPr>
        <p:spPr>
          <a:xfrm>
            <a:off x="6309607" y="518422"/>
            <a:ext cx="5107406" cy="1060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70524E-866E-4241-9E50-F0853B6DE3B2}"/>
              </a:ext>
            </a:extLst>
          </p:cNvPr>
          <p:cNvSpPr txBox="1"/>
          <p:nvPr/>
        </p:nvSpPr>
        <p:spPr>
          <a:xfrm>
            <a:off x="6058514" y="409779"/>
            <a:ext cx="5327520" cy="1169551"/>
          </a:xfrm>
          <a:prstGeom prst="rect">
            <a:avLst/>
          </a:prstGeom>
          <a:noFill/>
        </p:spPr>
        <p:txBody>
          <a:bodyPr wrap="square" rtlCol="0">
            <a:spAutoFit/>
          </a:bodyPr>
          <a:lstStyle/>
          <a:p>
            <a:pPr algn="ctr"/>
            <a:r>
              <a:rPr lang="en-US" sz="3500" dirty="0">
                <a:solidFill>
                  <a:schemeClr val="bg1"/>
                </a:solidFill>
              </a:rPr>
              <a:t>Homework</a:t>
            </a:r>
          </a:p>
          <a:p>
            <a:pPr algn="ctr"/>
            <a:r>
              <a:rPr lang="ka-GE" sz="3500" dirty="0">
                <a:solidFill>
                  <a:schemeClr val="bg1"/>
                </a:solidFill>
              </a:rPr>
              <a:t>საშინაო დავალება</a:t>
            </a:r>
            <a:endParaRPr lang="en-US" sz="3500" dirty="0">
              <a:solidFill>
                <a:schemeClr val="bg1"/>
              </a:solidFill>
            </a:endParaRPr>
          </a:p>
        </p:txBody>
      </p:sp>
      <p:sp>
        <p:nvSpPr>
          <p:cNvPr id="2" name="Rectangle 1">
            <a:extLst>
              <a:ext uri="{FF2B5EF4-FFF2-40B4-BE49-F238E27FC236}">
                <a16:creationId xmlns:a16="http://schemas.microsoft.com/office/drawing/2014/main" id="{9B8FCB39-0575-5D44-820A-6F3A172FC271}"/>
              </a:ext>
            </a:extLst>
          </p:cNvPr>
          <p:cNvSpPr/>
          <p:nvPr/>
        </p:nvSpPr>
        <p:spPr>
          <a:xfrm>
            <a:off x="681765" y="1781699"/>
            <a:ext cx="10753497" cy="91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ln w="0"/>
                <a:solidFill>
                  <a:schemeClr val="bg1"/>
                </a:solidFill>
                <a:effectLst>
                  <a:outerShdw blurRad="38100" dist="19050" dir="2700000" algn="tl" rotWithShape="0">
                    <a:schemeClr val="dk1">
                      <a:alpha val="40000"/>
                    </a:schemeClr>
                  </a:outerShdw>
                </a:effectLst>
              </a:rPr>
              <a:t>Describe a given picture.</a:t>
            </a:r>
            <a:endParaRPr lang="en-US" sz="2000" dirty="0">
              <a:ln w="0"/>
              <a:solidFill>
                <a:schemeClr val="bg1"/>
              </a:solidFill>
              <a:effectLst>
                <a:outerShdw blurRad="38100" dist="19050" dir="2700000" algn="tl" rotWithShape="0">
                  <a:schemeClr val="dk1">
                    <a:alpha val="40000"/>
                  </a:schemeClr>
                </a:outerShdw>
              </a:effectLst>
            </a:endParaRPr>
          </a:p>
          <a:p>
            <a:r>
              <a:rPr lang="ka-GE" sz="2800" dirty="0" smtClean="0">
                <a:solidFill>
                  <a:schemeClr val="bg1"/>
                </a:solidFill>
              </a:rPr>
              <a:t>აღწერეთ </a:t>
            </a:r>
            <a:r>
              <a:rPr lang="ka-GE" sz="2800" dirty="0">
                <a:solidFill>
                  <a:schemeClr val="bg1"/>
                </a:solidFill>
              </a:rPr>
              <a:t>მოცემული სურათი.</a:t>
            </a:r>
            <a:endParaRPr lang="en-US" sz="2800" dirty="0">
              <a:solidFill>
                <a:schemeClr val="bg1"/>
              </a:solidFill>
            </a:endParaRPr>
          </a:p>
        </p:txBody>
      </p:sp>
      <p:pic>
        <p:nvPicPr>
          <p:cNvPr id="7" name="Picture 6">
            <a:extLst>
              <a:ext uri="{FF2B5EF4-FFF2-40B4-BE49-F238E27FC236}">
                <a16:creationId xmlns:a16="http://schemas.microsoft.com/office/drawing/2014/main" id="{9A8FF7B8-4538-A441-9374-5481165FE9AE}"/>
              </a:ext>
            </a:extLst>
          </p:cNvPr>
          <p:cNvPicPr>
            <a:picLocks noChangeAspect="1"/>
          </p:cNvPicPr>
          <p:nvPr/>
        </p:nvPicPr>
        <p:blipFill>
          <a:blip r:embed="rId4"/>
          <a:stretch>
            <a:fillRect/>
          </a:stretch>
        </p:blipFill>
        <p:spPr>
          <a:xfrm>
            <a:off x="3179708" y="2850776"/>
            <a:ext cx="5542566" cy="3956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82121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90;p1">
            <a:extLst>
              <a:ext uri="{FF2B5EF4-FFF2-40B4-BE49-F238E27FC236}">
                <a16:creationId xmlns:a16="http://schemas.microsoft.com/office/drawing/2014/main" id="{A64F2BC5-4774-624C-BE0C-2DE1299A824A}"/>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9" name="Picture 8">
            <a:extLst>
              <a:ext uri="{FF2B5EF4-FFF2-40B4-BE49-F238E27FC236}">
                <a16:creationId xmlns:a16="http://schemas.microsoft.com/office/drawing/2014/main" id="{31805BB2-6254-4A43-84CD-0C99A6C51D26}"/>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0" name="Rectangle 9">
            <a:extLst>
              <a:ext uri="{FF2B5EF4-FFF2-40B4-BE49-F238E27FC236}">
                <a16:creationId xmlns:a16="http://schemas.microsoft.com/office/drawing/2014/main" id="{92B7CF98-763A-244F-987E-04188D625C92}"/>
              </a:ext>
            </a:extLst>
          </p:cNvPr>
          <p:cNvSpPr/>
          <p:nvPr/>
        </p:nvSpPr>
        <p:spPr>
          <a:xfrm>
            <a:off x="6309607" y="518422"/>
            <a:ext cx="5107406" cy="1060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70524E-866E-4241-9E50-F0853B6DE3B2}"/>
              </a:ext>
            </a:extLst>
          </p:cNvPr>
          <p:cNvSpPr txBox="1"/>
          <p:nvPr/>
        </p:nvSpPr>
        <p:spPr>
          <a:xfrm>
            <a:off x="6058514" y="409779"/>
            <a:ext cx="5327520" cy="1169551"/>
          </a:xfrm>
          <a:prstGeom prst="rect">
            <a:avLst/>
          </a:prstGeom>
          <a:noFill/>
        </p:spPr>
        <p:txBody>
          <a:bodyPr wrap="square" rtlCol="0">
            <a:spAutoFit/>
          </a:bodyPr>
          <a:lstStyle/>
          <a:p>
            <a:pPr algn="ctr"/>
            <a:r>
              <a:rPr lang="en-US" sz="3500" dirty="0">
                <a:solidFill>
                  <a:schemeClr val="bg1"/>
                </a:solidFill>
              </a:rPr>
              <a:t>Homework</a:t>
            </a:r>
          </a:p>
          <a:p>
            <a:pPr algn="ctr"/>
            <a:r>
              <a:rPr lang="ka-GE" sz="3500" dirty="0">
                <a:solidFill>
                  <a:schemeClr val="bg1"/>
                </a:solidFill>
              </a:rPr>
              <a:t>საშინაო დავალება</a:t>
            </a:r>
            <a:endParaRPr lang="en-US" sz="3500" dirty="0">
              <a:solidFill>
                <a:schemeClr val="bg1"/>
              </a:solidFill>
            </a:endParaRPr>
          </a:p>
        </p:txBody>
      </p:sp>
      <p:sp>
        <p:nvSpPr>
          <p:cNvPr id="2" name="Rectangle 1">
            <a:extLst>
              <a:ext uri="{FF2B5EF4-FFF2-40B4-BE49-F238E27FC236}">
                <a16:creationId xmlns:a16="http://schemas.microsoft.com/office/drawing/2014/main" id="{9B8FCB39-0575-5D44-820A-6F3A172FC271}"/>
              </a:ext>
            </a:extLst>
          </p:cNvPr>
          <p:cNvSpPr/>
          <p:nvPr/>
        </p:nvSpPr>
        <p:spPr>
          <a:xfrm>
            <a:off x="292917" y="2133600"/>
            <a:ext cx="6146519" cy="4138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a-GE" sz="2400" dirty="0"/>
              <a:t>I see something bad </a:t>
            </a:r>
            <a:r>
              <a:rPr lang="ka-GE" sz="2400" dirty="0" smtClean="0"/>
              <a:t>ha</a:t>
            </a:r>
            <a:r>
              <a:rPr lang="en-US" sz="2400" dirty="0" smtClean="0"/>
              <a:t>s</a:t>
            </a:r>
            <a:r>
              <a:rPr lang="ka-GE" sz="2400" dirty="0" smtClean="0"/>
              <a:t> </a:t>
            </a:r>
            <a:r>
              <a:rPr lang="ka-GE" sz="2400" dirty="0"/>
              <a:t>happened here. There are policemen and a house that has been destroyed. </a:t>
            </a:r>
            <a:r>
              <a:rPr lang="en-US" sz="2400" dirty="0"/>
              <a:t>T</a:t>
            </a:r>
            <a:r>
              <a:rPr lang="ka-GE" sz="2400" dirty="0"/>
              <a:t>here </a:t>
            </a:r>
            <a:r>
              <a:rPr lang="en-US" sz="2400" dirty="0" smtClean="0"/>
              <a:t>are </a:t>
            </a:r>
            <a:r>
              <a:rPr lang="ka-GE" sz="2400" dirty="0" smtClean="0"/>
              <a:t>things </a:t>
            </a:r>
            <a:r>
              <a:rPr lang="ka-GE" sz="2400" dirty="0"/>
              <a:t>everywhere and also I can </a:t>
            </a:r>
            <a:r>
              <a:rPr lang="en-US" sz="2400" dirty="0" smtClean="0"/>
              <a:t>also </a:t>
            </a:r>
            <a:r>
              <a:rPr lang="ka-GE" sz="2400" dirty="0" smtClean="0"/>
              <a:t>see </a:t>
            </a:r>
            <a:r>
              <a:rPr lang="ka-GE" sz="2400" dirty="0"/>
              <a:t>marking </a:t>
            </a:r>
            <a:r>
              <a:rPr lang="en-US" sz="2400" dirty="0" smtClean="0"/>
              <a:t>of a person </a:t>
            </a:r>
            <a:r>
              <a:rPr lang="ka-GE" sz="2400" dirty="0" smtClean="0"/>
              <a:t>on </a:t>
            </a:r>
            <a:r>
              <a:rPr lang="ka-GE" sz="2400" dirty="0"/>
              <a:t>the </a:t>
            </a:r>
            <a:r>
              <a:rPr lang="ka-GE" sz="2400" dirty="0" smtClean="0"/>
              <a:t>floor. </a:t>
            </a:r>
            <a:r>
              <a:rPr lang="ka-GE" sz="2400" dirty="0"/>
              <a:t>There is </a:t>
            </a:r>
            <a:r>
              <a:rPr lang="en-US" sz="2400" dirty="0" smtClean="0"/>
              <a:t>some </a:t>
            </a:r>
            <a:r>
              <a:rPr lang="ka-GE" sz="2400" dirty="0" smtClean="0"/>
              <a:t>blood </a:t>
            </a:r>
            <a:r>
              <a:rPr lang="ka-GE" sz="2400" dirty="0"/>
              <a:t>close to the blond man. It should have been a murder. The </a:t>
            </a:r>
            <a:r>
              <a:rPr lang="ka-GE" sz="2400" dirty="0" smtClean="0"/>
              <a:t>house</a:t>
            </a:r>
            <a:r>
              <a:rPr lang="en-US" sz="2400" dirty="0" smtClean="0"/>
              <a:t> is</a:t>
            </a:r>
            <a:r>
              <a:rPr lang="ka-GE" sz="2400" dirty="0" smtClean="0"/>
              <a:t> </a:t>
            </a:r>
            <a:r>
              <a:rPr lang="ka-GE" sz="2400" dirty="0"/>
              <a:t>quite messy, clothes are all around the place. </a:t>
            </a:r>
            <a:r>
              <a:rPr lang="ka-GE" sz="2400" dirty="0" smtClean="0"/>
              <a:t>The </a:t>
            </a:r>
            <a:r>
              <a:rPr lang="ka-GE" sz="2400" dirty="0"/>
              <a:t>crime scene is investigated by the policemen. It could have been </a:t>
            </a:r>
            <a:r>
              <a:rPr lang="en-US" sz="2400" dirty="0" smtClean="0"/>
              <a:t>a </a:t>
            </a:r>
            <a:r>
              <a:rPr lang="ka-GE" sz="2400" dirty="0" smtClean="0"/>
              <a:t>burglury </a:t>
            </a:r>
            <a:r>
              <a:rPr lang="ka-GE" sz="2400" dirty="0"/>
              <a:t>with a murder. </a:t>
            </a:r>
            <a:endParaRPr lang="en-US" sz="2400" dirty="0"/>
          </a:p>
        </p:txBody>
      </p:sp>
      <p:pic>
        <p:nvPicPr>
          <p:cNvPr id="3" name="Picture 2">
            <a:extLst>
              <a:ext uri="{FF2B5EF4-FFF2-40B4-BE49-F238E27FC236}">
                <a16:creationId xmlns:a16="http://schemas.microsoft.com/office/drawing/2014/main" id="{86D75521-E22C-4E49-B069-06C5330B518D}"/>
              </a:ext>
            </a:extLst>
          </p:cNvPr>
          <p:cNvPicPr>
            <a:picLocks noChangeAspect="1"/>
          </p:cNvPicPr>
          <p:nvPr/>
        </p:nvPicPr>
        <p:blipFill>
          <a:blip r:embed="rId4"/>
          <a:stretch>
            <a:fillRect/>
          </a:stretch>
        </p:blipFill>
        <p:spPr>
          <a:xfrm>
            <a:off x="6719277" y="2335543"/>
            <a:ext cx="5011521" cy="3362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576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647949" y="3166700"/>
            <a:ext cx="4990678"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ka-GE" sz="3200" dirty="0">
                <a:solidFill>
                  <a:schemeClr val="bg1"/>
                </a:solidFill>
                <a:latin typeface="Calibri" panose="020F0502020204030204" pitchFamily="34" charset="0"/>
                <a:ea typeface="Times New Roman"/>
                <a:cs typeface="Calibri" panose="020F0502020204030204" pitchFamily="34" charset="0"/>
                <a:sym typeface="Times New Roman"/>
              </a:rPr>
              <a:t>Have you ever witnessed shoplifting?</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846BB3A0-9BE5-6E40-9942-23EE24CCEB30}"/>
              </a:ext>
            </a:extLst>
          </p:cNvPr>
          <p:cNvPicPr>
            <a:picLocks noChangeAspect="1"/>
          </p:cNvPicPr>
          <p:nvPr/>
        </p:nvPicPr>
        <p:blipFill>
          <a:blip r:embed="rId5"/>
          <a:stretch>
            <a:fillRect/>
          </a:stretch>
        </p:blipFill>
        <p:spPr>
          <a:xfrm>
            <a:off x="6967920" y="2528225"/>
            <a:ext cx="4597400" cy="30607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BCA8F87C-AF34-154A-B407-40C1DCB27188}"/>
              </a:ext>
            </a:extLst>
          </p:cNvPr>
          <p:cNvSpPr/>
          <p:nvPr/>
        </p:nvSpPr>
        <p:spPr>
          <a:xfrm>
            <a:off x="8320096" y="385615"/>
            <a:ext cx="3245224" cy="123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38;p3"/>
          <p:cNvSpPr txBox="1">
            <a:spLocks/>
          </p:cNvSpPr>
          <p:nvPr/>
        </p:nvSpPr>
        <p:spPr>
          <a:xfrm>
            <a:off x="7911483" y="621127"/>
            <a:ext cx="4130400" cy="7635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buFont typeface="Calibri"/>
              <a:buNone/>
            </a:pPr>
            <a:r>
              <a:rPr lang="en-US" sz="3600" dirty="0" smtClean="0">
                <a:solidFill>
                  <a:schemeClr val="bg1"/>
                </a:solidFill>
                <a:latin typeface="Calibri Regular" charset="0"/>
              </a:rPr>
              <a:t>Introduction</a:t>
            </a:r>
            <a:br>
              <a:rPr lang="en-US" sz="3600" dirty="0" smtClean="0">
                <a:solidFill>
                  <a:schemeClr val="bg1"/>
                </a:solidFill>
                <a:latin typeface="Calibri Regular" charset="0"/>
              </a:rPr>
            </a:br>
            <a:r>
              <a:rPr lang="ka-GE" sz="3600" dirty="0" smtClean="0">
                <a:solidFill>
                  <a:schemeClr val="bg1"/>
                </a:solidFill>
                <a:latin typeface="Calibri Regular" charset="0"/>
              </a:rPr>
              <a:t>შესავალი</a:t>
            </a:r>
            <a:endParaRPr lang="ka-GE" sz="3600" dirty="0">
              <a:solidFill>
                <a:schemeClr val="bg1"/>
              </a:solidFill>
              <a:latin typeface="Calibri Regular" charset="0"/>
            </a:endParaRPr>
          </a:p>
        </p:txBody>
      </p:sp>
    </p:spTree>
    <p:extLst>
      <p:ext uri="{BB962C8B-B14F-4D97-AF65-F5344CB8AC3E}">
        <p14:creationId xmlns:p14="http://schemas.microsoft.com/office/powerpoint/2010/main" val="30723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22332B-8480-4B41-8AA2-044BF7F9A454}"/>
              </a:ext>
            </a:extLst>
          </p:cNvPr>
          <p:cNvSpPr txBox="1">
            <a:spLocks/>
          </p:cNvSpPr>
          <p:nvPr/>
        </p:nvSpPr>
        <p:spPr>
          <a:xfrm>
            <a:off x="304800" y="1952237"/>
            <a:ext cx="11383108"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600" b="1" i="1" dirty="0">
              <a:solidFill>
                <a:schemeClr val="bg1"/>
              </a:solidFill>
            </a:endParaRPr>
          </a:p>
        </p:txBody>
      </p:sp>
      <p:graphicFrame>
        <p:nvGraphicFramePr>
          <p:cNvPr id="25" name="Diagram 24"/>
          <p:cNvGraphicFramePr/>
          <p:nvPr>
            <p:extLst>
              <p:ext uri="{D42A27DB-BD31-4B8C-83A1-F6EECF244321}">
                <p14:modId xmlns:p14="http://schemas.microsoft.com/office/powerpoint/2010/main" val="1060281717"/>
              </p:ext>
            </p:extLst>
          </p:nvPr>
        </p:nvGraphicFramePr>
        <p:xfrm>
          <a:off x="768883" y="322729"/>
          <a:ext cx="10452300" cy="6327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angle 29"/>
          <p:cNvSpPr/>
          <p:nvPr/>
        </p:nvSpPr>
        <p:spPr>
          <a:xfrm>
            <a:off x="4931328" y="1438353"/>
            <a:ext cx="2678626" cy="64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წაწყდომა, შემთხვევით შეხვედრა</a:t>
            </a:r>
            <a:endParaRPr lang="en-US" dirty="0"/>
          </a:p>
        </p:txBody>
      </p:sp>
      <p:sp>
        <p:nvSpPr>
          <p:cNvPr id="33" name="Rectangle 32"/>
          <p:cNvSpPr/>
          <p:nvPr/>
        </p:nvSpPr>
        <p:spPr>
          <a:xfrm>
            <a:off x="8551666" y="2511542"/>
            <a:ext cx="1935253" cy="549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solidFill>
                  <a:schemeClr val="bg1"/>
                </a:solidFill>
              </a:rPr>
              <a:t>გარკვევა</a:t>
            </a:r>
            <a:endParaRPr lang="en-US" dirty="0">
              <a:solidFill>
                <a:schemeClr val="bg1"/>
              </a:solidFill>
            </a:endParaRPr>
          </a:p>
        </p:txBody>
      </p:sp>
      <p:sp>
        <p:nvSpPr>
          <p:cNvPr id="34" name="Rectangle 33"/>
          <p:cNvSpPr/>
          <p:nvPr/>
        </p:nvSpPr>
        <p:spPr>
          <a:xfrm>
            <a:off x="8665231" y="4929664"/>
            <a:ext cx="1708121" cy="63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ძებნა</a:t>
            </a:r>
            <a:endParaRPr lang="en-US" sz="1600" dirty="0"/>
          </a:p>
        </p:txBody>
      </p:sp>
      <p:sp>
        <p:nvSpPr>
          <p:cNvPr id="35" name="Rectangle 34"/>
          <p:cNvSpPr/>
          <p:nvPr/>
        </p:nvSpPr>
        <p:spPr>
          <a:xfrm>
            <a:off x="5866112" y="5892570"/>
            <a:ext cx="2091091" cy="576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გაგება, მიხვედრა</a:t>
            </a:r>
            <a:endParaRPr lang="en-US" dirty="0"/>
          </a:p>
        </p:txBody>
      </p:sp>
      <p:sp>
        <p:nvSpPr>
          <p:cNvPr id="36" name="Rectangle 35"/>
          <p:cNvSpPr/>
          <p:nvPr/>
        </p:nvSpPr>
        <p:spPr>
          <a:xfrm>
            <a:off x="1640542" y="2156731"/>
            <a:ext cx="2177343" cy="51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გამოჩენა</a:t>
            </a:r>
            <a:endParaRPr lang="en-US" dirty="0"/>
          </a:p>
        </p:txBody>
      </p:sp>
      <p:sp>
        <p:nvSpPr>
          <p:cNvPr id="13" name="Rectangle 12">
            <a:extLst>
              <a:ext uri="{FF2B5EF4-FFF2-40B4-BE49-F238E27FC236}">
                <a16:creationId xmlns:a16="http://schemas.microsoft.com/office/drawing/2014/main" id="{2B953654-18FB-094C-974B-EE09DAB706C6}"/>
              </a:ext>
            </a:extLst>
          </p:cNvPr>
          <p:cNvSpPr/>
          <p:nvPr/>
        </p:nvSpPr>
        <p:spPr>
          <a:xfrm>
            <a:off x="2174820" y="5100729"/>
            <a:ext cx="2002472" cy="580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გამოკვლევა</a:t>
            </a:r>
            <a:endParaRPr lang="en-US" dirty="0"/>
          </a:p>
        </p:txBody>
      </p:sp>
    </p:spTree>
    <p:extLst>
      <p:ext uri="{BB962C8B-B14F-4D97-AF65-F5344CB8AC3E}">
        <p14:creationId xmlns:p14="http://schemas.microsoft.com/office/powerpoint/2010/main" val="401822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A2D9CDD9-4F28-EA4F-AC3B-F4A2DFFE64B7}"/>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1FB6B6AE-138C-F440-AAE5-ACC9A77ECE1B}"/>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3" name="Content Placeholder 7"/>
          <p:cNvSpPr>
            <a:spLocks noGrp="1"/>
          </p:cNvSpPr>
          <p:nvPr>
            <p:ph idx="1"/>
          </p:nvPr>
        </p:nvSpPr>
        <p:spPr>
          <a:xfrm>
            <a:off x="1216660" y="1694328"/>
            <a:ext cx="10137139" cy="4311194"/>
          </a:xfrm>
        </p:spPr>
        <p:txBody>
          <a:bodyPr/>
          <a:lstStyle/>
          <a:p>
            <a:pPr marL="0" indent="0">
              <a:buNone/>
            </a:pPr>
            <a:endParaRPr lang="en-US" sz="4800" dirty="0"/>
          </a:p>
          <a:p>
            <a:pPr marL="0" indent="0">
              <a:buNone/>
            </a:pPr>
            <a:endParaRPr lang="en-US" dirty="0"/>
          </a:p>
          <a:p>
            <a:pPr marL="0" indent="0">
              <a:buNone/>
            </a:pPr>
            <a:endParaRPr lang="en-US" dirty="0"/>
          </a:p>
        </p:txBody>
      </p:sp>
      <p:grpSp>
        <p:nvGrpSpPr>
          <p:cNvPr id="2" name="Group 13"/>
          <p:cNvGrpSpPr/>
          <p:nvPr/>
        </p:nvGrpSpPr>
        <p:grpSpPr>
          <a:xfrm>
            <a:off x="3857661" y="1899028"/>
            <a:ext cx="3921418" cy="2846806"/>
            <a:chOff x="2921487" y="39716"/>
            <a:chExt cx="2022509" cy="970760"/>
          </a:xfrm>
        </p:grpSpPr>
        <p:sp>
          <p:nvSpPr>
            <p:cNvPr id="15" name="Oval 14"/>
            <p:cNvSpPr/>
            <p:nvPr/>
          </p:nvSpPr>
          <p:spPr>
            <a:xfrm>
              <a:off x="2921487" y="39716"/>
              <a:ext cx="2022509" cy="9707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4400" dirty="0"/>
                <a:t> to </a:t>
              </a:r>
              <a:r>
                <a:rPr lang="ka-GE" sz="4400" dirty="0" smtClean="0"/>
                <a:t>find out </a:t>
              </a:r>
              <a:endParaRPr lang="en-US" sz="4400" dirty="0"/>
            </a:p>
            <a:p>
              <a:pPr lvl="0"/>
              <a:r>
                <a:rPr lang="ka-GE" sz="4400" dirty="0" smtClean="0"/>
                <a:t>   (</a:t>
              </a:r>
              <a:r>
                <a:rPr lang="en-US" sz="4400" dirty="0"/>
                <a:t>phr. </a:t>
              </a:r>
              <a:r>
                <a:rPr lang="ka-GE" sz="4400" dirty="0"/>
                <a:t>v</a:t>
              </a:r>
              <a:r>
                <a:rPr lang="en-US" sz="4400" dirty="0"/>
                <a:t>.)</a:t>
              </a:r>
            </a:p>
          </p:txBody>
        </p:sp>
        <p:sp>
          <p:nvSpPr>
            <p:cNvPr id="18" name="Oval 4"/>
            <p:cNvSpPr/>
            <p:nvPr/>
          </p:nvSpPr>
          <p:spPr>
            <a:xfrm>
              <a:off x="3246521" y="160340"/>
              <a:ext cx="1442741" cy="774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2800" kern="1200" dirty="0"/>
            </a:p>
          </p:txBody>
        </p:sp>
      </p:grpSp>
      <p:sp>
        <p:nvSpPr>
          <p:cNvPr id="19" name="Rectangle 18"/>
          <p:cNvSpPr/>
          <p:nvPr/>
        </p:nvSpPr>
        <p:spPr>
          <a:xfrm>
            <a:off x="3568225" y="4442789"/>
            <a:ext cx="4500289" cy="1015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solidFill>
                  <a:schemeClr val="bg1"/>
                </a:solidFill>
              </a:rPr>
              <a:t>გარკვევა</a:t>
            </a:r>
            <a:endParaRPr lang="en-US" sz="2800" dirty="0">
              <a:solidFill>
                <a:schemeClr val="bg1"/>
              </a:solidFill>
            </a:endParaRPr>
          </a:p>
        </p:txBody>
      </p:sp>
      <p:sp>
        <p:nvSpPr>
          <p:cNvPr id="14" name="Rectangle 13">
            <a:extLst>
              <a:ext uri="{FF2B5EF4-FFF2-40B4-BE49-F238E27FC236}">
                <a16:creationId xmlns:a16="http://schemas.microsoft.com/office/drawing/2014/main" id="{28E10069-D8A3-7143-90C5-5815A34D0E16}"/>
              </a:ext>
            </a:extLst>
          </p:cNvPr>
          <p:cNvSpPr/>
          <p:nvPr/>
        </p:nvSpPr>
        <p:spPr>
          <a:xfrm>
            <a:off x="8325853" y="561381"/>
            <a:ext cx="3021819" cy="112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Vocabulary</a:t>
            </a:r>
          </a:p>
          <a:p>
            <a:pPr algn="ctr"/>
            <a:r>
              <a:rPr lang="ka-GE" sz="2800" dirty="0"/>
              <a:t>ლექსიკა</a:t>
            </a:r>
            <a:endParaRPr lang="en-US" sz="2800" dirty="0"/>
          </a:p>
        </p:txBody>
      </p:sp>
    </p:spTree>
    <p:extLst>
      <p:ext uri="{BB962C8B-B14F-4D97-AF65-F5344CB8AC3E}">
        <p14:creationId xmlns:p14="http://schemas.microsoft.com/office/powerpoint/2010/main" val="37055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A2D9CDD9-4F28-EA4F-AC3B-F4A2DFFE64B7}"/>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1FB6B6AE-138C-F440-AAE5-ACC9A77ECE1B}"/>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3" name="Content Placeholder 7"/>
          <p:cNvSpPr>
            <a:spLocks noGrp="1"/>
          </p:cNvSpPr>
          <p:nvPr>
            <p:ph idx="1"/>
          </p:nvPr>
        </p:nvSpPr>
        <p:spPr>
          <a:xfrm>
            <a:off x="1216660" y="1694328"/>
            <a:ext cx="10137139" cy="4311194"/>
          </a:xfrm>
        </p:spPr>
        <p:txBody>
          <a:bodyPr/>
          <a:lstStyle/>
          <a:p>
            <a:pPr marL="0" indent="0">
              <a:buNone/>
            </a:pPr>
            <a:endParaRPr lang="en-US" sz="4800" dirty="0"/>
          </a:p>
          <a:p>
            <a:pPr marL="0" indent="0">
              <a:buNone/>
            </a:pPr>
            <a:endParaRPr lang="en-US" dirty="0"/>
          </a:p>
          <a:p>
            <a:pPr marL="0" indent="0">
              <a:buNone/>
            </a:pPr>
            <a:endParaRPr lang="en-US" dirty="0"/>
          </a:p>
        </p:txBody>
      </p:sp>
      <p:grpSp>
        <p:nvGrpSpPr>
          <p:cNvPr id="2" name="Group 13"/>
          <p:cNvGrpSpPr/>
          <p:nvPr/>
        </p:nvGrpSpPr>
        <p:grpSpPr>
          <a:xfrm>
            <a:off x="3603008" y="2124635"/>
            <a:ext cx="4080680" cy="3002942"/>
            <a:chOff x="2921487" y="88982"/>
            <a:chExt cx="2022509" cy="970760"/>
          </a:xfrm>
        </p:grpSpPr>
        <p:sp>
          <p:nvSpPr>
            <p:cNvPr id="15" name="Oval 14"/>
            <p:cNvSpPr/>
            <p:nvPr/>
          </p:nvSpPr>
          <p:spPr>
            <a:xfrm>
              <a:off x="2921487" y="88982"/>
              <a:ext cx="2022509" cy="9707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4400" dirty="0"/>
                <a:t>to </a:t>
              </a:r>
              <a:r>
                <a:rPr lang="ka-GE" sz="4400" dirty="0" smtClean="0"/>
                <a:t>look </a:t>
              </a:r>
              <a:r>
                <a:rPr lang="ka-GE" sz="4400" dirty="0"/>
                <a:t>for</a:t>
              </a:r>
            </a:p>
            <a:p>
              <a:pPr algn="ctr"/>
              <a:r>
                <a:rPr lang="ka-GE" sz="4400" dirty="0"/>
                <a:t>(</a:t>
              </a:r>
              <a:r>
                <a:rPr lang="en-US" sz="4400" dirty="0"/>
                <a:t>phr. </a:t>
              </a:r>
              <a:r>
                <a:rPr lang="ka-GE" sz="4400" dirty="0"/>
                <a:t>v</a:t>
              </a:r>
              <a:r>
                <a:rPr lang="en-US" sz="4400" dirty="0"/>
                <a:t>.)</a:t>
              </a:r>
            </a:p>
            <a:p>
              <a:pPr lvl="0" algn="ctr"/>
              <a:endParaRPr lang="en-US" sz="4400" dirty="0"/>
            </a:p>
          </p:txBody>
        </p:sp>
        <p:sp>
          <p:nvSpPr>
            <p:cNvPr id="18" name="Oval 4"/>
            <p:cNvSpPr/>
            <p:nvPr/>
          </p:nvSpPr>
          <p:spPr>
            <a:xfrm>
              <a:off x="3246521" y="160340"/>
              <a:ext cx="1442741" cy="774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2800" kern="1200" dirty="0"/>
            </a:p>
          </p:txBody>
        </p:sp>
      </p:grpSp>
      <p:sp>
        <p:nvSpPr>
          <p:cNvPr id="19" name="Rectangle 18"/>
          <p:cNvSpPr/>
          <p:nvPr/>
        </p:nvSpPr>
        <p:spPr>
          <a:xfrm>
            <a:off x="3714286" y="4850186"/>
            <a:ext cx="3858124" cy="970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ძებნა</a:t>
            </a:r>
            <a:endParaRPr lang="en-US" sz="2800" dirty="0"/>
          </a:p>
        </p:txBody>
      </p:sp>
      <p:sp>
        <p:nvSpPr>
          <p:cNvPr id="14" name="Rectangle 13">
            <a:extLst>
              <a:ext uri="{FF2B5EF4-FFF2-40B4-BE49-F238E27FC236}">
                <a16:creationId xmlns:a16="http://schemas.microsoft.com/office/drawing/2014/main" id="{28E10069-D8A3-7143-90C5-5815A34D0E16}"/>
              </a:ext>
            </a:extLst>
          </p:cNvPr>
          <p:cNvSpPr/>
          <p:nvPr/>
        </p:nvSpPr>
        <p:spPr>
          <a:xfrm>
            <a:off x="8325853" y="561381"/>
            <a:ext cx="3021819" cy="112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Vocabulary</a:t>
            </a:r>
          </a:p>
          <a:p>
            <a:pPr algn="ctr"/>
            <a:r>
              <a:rPr lang="ka-GE" sz="2800" dirty="0"/>
              <a:t>ლექსიკა</a:t>
            </a:r>
            <a:endParaRPr lang="en-US" sz="2800" dirty="0"/>
          </a:p>
        </p:txBody>
      </p:sp>
    </p:spTree>
    <p:extLst>
      <p:ext uri="{BB962C8B-B14F-4D97-AF65-F5344CB8AC3E}">
        <p14:creationId xmlns:p14="http://schemas.microsoft.com/office/powerpoint/2010/main" val="37055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A2D9CDD9-4F28-EA4F-AC3B-F4A2DFFE64B7}"/>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1FB6B6AE-138C-F440-AAE5-ACC9A77ECE1B}"/>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3" name="Content Placeholder 7"/>
          <p:cNvSpPr>
            <a:spLocks noGrp="1"/>
          </p:cNvSpPr>
          <p:nvPr>
            <p:ph idx="1"/>
          </p:nvPr>
        </p:nvSpPr>
        <p:spPr>
          <a:xfrm>
            <a:off x="1216660" y="1694328"/>
            <a:ext cx="10137139" cy="4311194"/>
          </a:xfrm>
        </p:spPr>
        <p:txBody>
          <a:bodyPr/>
          <a:lstStyle/>
          <a:p>
            <a:pPr marL="0" indent="0">
              <a:buNone/>
            </a:pPr>
            <a:endParaRPr lang="en-US" sz="4800" dirty="0"/>
          </a:p>
          <a:p>
            <a:pPr marL="0" indent="0">
              <a:buNone/>
            </a:pPr>
            <a:endParaRPr lang="en-US" dirty="0"/>
          </a:p>
          <a:p>
            <a:pPr marL="0" indent="0">
              <a:buNone/>
            </a:pPr>
            <a:endParaRPr lang="en-US" dirty="0"/>
          </a:p>
        </p:txBody>
      </p:sp>
      <p:grpSp>
        <p:nvGrpSpPr>
          <p:cNvPr id="2" name="Group 13"/>
          <p:cNvGrpSpPr/>
          <p:nvPr/>
        </p:nvGrpSpPr>
        <p:grpSpPr>
          <a:xfrm>
            <a:off x="3767677" y="2052918"/>
            <a:ext cx="4255877" cy="2949323"/>
            <a:chOff x="2956637" y="-36228"/>
            <a:chExt cx="2022509" cy="970760"/>
          </a:xfrm>
        </p:grpSpPr>
        <p:sp>
          <p:nvSpPr>
            <p:cNvPr id="15" name="Oval 14"/>
            <p:cNvSpPr/>
            <p:nvPr/>
          </p:nvSpPr>
          <p:spPr>
            <a:xfrm>
              <a:off x="2956637" y="-36228"/>
              <a:ext cx="2022509" cy="9707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4400" dirty="0"/>
                <a:t>to </a:t>
              </a:r>
              <a:r>
                <a:rPr lang="ka-GE" sz="4400" dirty="0" smtClean="0"/>
                <a:t>work </a:t>
              </a:r>
              <a:r>
                <a:rPr lang="ka-GE" sz="4400" dirty="0"/>
                <a:t>out </a:t>
              </a:r>
              <a:endParaRPr lang="en-US" sz="4400" dirty="0"/>
            </a:p>
            <a:p>
              <a:pPr lvl="0"/>
              <a:r>
                <a:rPr lang="ka-GE" sz="4400" dirty="0" smtClean="0"/>
                <a:t>     (</a:t>
              </a:r>
              <a:r>
                <a:rPr lang="en-US" sz="4400" dirty="0"/>
                <a:t>phr. </a:t>
              </a:r>
              <a:r>
                <a:rPr lang="ka-GE" sz="4400" dirty="0"/>
                <a:t>v</a:t>
              </a:r>
              <a:r>
                <a:rPr lang="en-US" sz="4400" dirty="0"/>
                <a:t>.)</a:t>
              </a:r>
            </a:p>
          </p:txBody>
        </p:sp>
        <p:sp>
          <p:nvSpPr>
            <p:cNvPr id="18" name="Oval 4"/>
            <p:cNvSpPr/>
            <p:nvPr/>
          </p:nvSpPr>
          <p:spPr>
            <a:xfrm>
              <a:off x="3246521" y="160340"/>
              <a:ext cx="1442741" cy="774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2800" kern="1200" dirty="0"/>
            </a:p>
          </p:txBody>
        </p:sp>
      </p:grpSp>
      <p:sp>
        <p:nvSpPr>
          <p:cNvPr id="19" name="Rectangle 18"/>
          <p:cNvSpPr/>
          <p:nvPr/>
        </p:nvSpPr>
        <p:spPr>
          <a:xfrm>
            <a:off x="3664539" y="4566672"/>
            <a:ext cx="4359015" cy="1199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800" dirty="0" smtClean="0"/>
          </a:p>
          <a:p>
            <a:pPr algn="ctr"/>
            <a:r>
              <a:rPr lang="ka-GE" sz="2800" dirty="0" smtClean="0"/>
              <a:t>გაგება</a:t>
            </a:r>
            <a:r>
              <a:rPr lang="ka-GE" sz="2800" dirty="0"/>
              <a:t>, მიხვედრა</a:t>
            </a:r>
            <a:endParaRPr lang="en-US" sz="2800" dirty="0"/>
          </a:p>
          <a:p>
            <a:pPr algn="ctr"/>
            <a:endParaRPr lang="en-US" sz="2800" dirty="0"/>
          </a:p>
        </p:txBody>
      </p:sp>
      <p:sp>
        <p:nvSpPr>
          <p:cNvPr id="14" name="Rectangle 13">
            <a:extLst>
              <a:ext uri="{FF2B5EF4-FFF2-40B4-BE49-F238E27FC236}">
                <a16:creationId xmlns:a16="http://schemas.microsoft.com/office/drawing/2014/main" id="{28E10069-D8A3-7143-90C5-5815A34D0E16}"/>
              </a:ext>
            </a:extLst>
          </p:cNvPr>
          <p:cNvSpPr/>
          <p:nvPr/>
        </p:nvSpPr>
        <p:spPr>
          <a:xfrm>
            <a:off x="8325853" y="561381"/>
            <a:ext cx="3021819" cy="112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Vocabulary</a:t>
            </a:r>
          </a:p>
          <a:p>
            <a:pPr algn="ctr"/>
            <a:r>
              <a:rPr lang="ka-GE" sz="2800" dirty="0"/>
              <a:t>ლექსიკა</a:t>
            </a:r>
            <a:endParaRPr lang="en-US" sz="2800" dirty="0"/>
          </a:p>
        </p:txBody>
      </p:sp>
    </p:spTree>
    <p:extLst>
      <p:ext uri="{BB962C8B-B14F-4D97-AF65-F5344CB8AC3E}">
        <p14:creationId xmlns:p14="http://schemas.microsoft.com/office/powerpoint/2010/main" val="37055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A2D9CDD9-4F28-EA4F-AC3B-F4A2DFFE64B7}"/>
              </a:ext>
            </a:extLst>
          </p:cNvPr>
          <p:cNvPicPr preferRelativeResize="0"/>
          <p:nvPr/>
        </p:nvPicPr>
        <p:blipFill rotWithShape="1">
          <a:blip r:embed="rId2" cstate="print">
            <a:alphaModFix/>
          </a:blip>
          <a:srcRect/>
          <a:stretch/>
        </p:blipFill>
        <p:spPr>
          <a:xfrm>
            <a:off x="768882" y="561381"/>
            <a:ext cx="2164081" cy="968991"/>
          </a:xfrm>
          <a:prstGeom prst="rect">
            <a:avLst/>
          </a:prstGeom>
          <a:noFill/>
          <a:ln>
            <a:noFill/>
          </a:ln>
        </p:spPr>
      </p:pic>
      <p:pic>
        <p:nvPicPr>
          <p:cNvPr id="10" name="Picture 9">
            <a:extLst>
              <a:ext uri="{FF2B5EF4-FFF2-40B4-BE49-F238E27FC236}">
                <a16:creationId xmlns:a16="http://schemas.microsoft.com/office/drawing/2014/main" id="{1FB6B6AE-138C-F440-AAE5-ACC9A77ECE1B}"/>
              </a:ext>
            </a:extLst>
          </p:cNvPr>
          <p:cNvPicPr>
            <a:picLocks noChangeAspect="1"/>
          </p:cNvPicPr>
          <p:nvPr/>
        </p:nvPicPr>
        <p:blipFill>
          <a:blip r:embed="rId3" cstate="print"/>
          <a:stretch>
            <a:fillRect/>
          </a:stretch>
        </p:blipFill>
        <p:spPr>
          <a:xfrm>
            <a:off x="2932963" y="561380"/>
            <a:ext cx="2376972" cy="968991"/>
          </a:xfrm>
          <a:prstGeom prst="rect">
            <a:avLst/>
          </a:prstGeom>
        </p:spPr>
      </p:pic>
      <p:sp>
        <p:nvSpPr>
          <p:cNvPr id="13" name="Content Placeholder 7"/>
          <p:cNvSpPr>
            <a:spLocks noGrp="1"/>
          </p:cNvSpPr>
          <p:nvPr>
            <p:ph idx="1"/>
          </p:nvPr>
        </p:nvSpPr>
        <p:spPr>
          <a:xfrm>
            <a:off x="1216660" y="1694328"/>
            <a:ext cx="10137139" cy="4311194"/>
          </a:xfrm>
        </p:spPr>
        <p:txBody>
          <a:bodyPr/>
          <a:lstStyle/>
          <a:p>
            <a:pPr marL="0" indent="0">
              <a:buNone/>
            </a:pPr>
            <a:endParaRPr lang="en-US" sz="4800" dirty="0"/>
          </a:p>
          <a:p>
            <a:pPr marL="0" indent="0">
              <a:buNone/>
            </a:pPr>
            <a:endParaRPr lang="en-US" dirty="0"/>
          </a:p>
          <a:p>
            <a:pPr marL="0" indent="0">
              <a:buNone/>
            </a:pPr>
            <a:endParaRPr lang="en-US" dirty="0"/>
          </a:p>
        </p:txBody>
      </p:sp>
      <p:grpSp>
        <p:nvGrpSpPr>
          <p:cNvPr id="2" name="Group 13"/>
          <p:cNvGrpSpPr/>
          <p:nvPr/>
        </p:nvGrpSpPr>
        <p:grpSpPr>
          <a:xfrm>
            <a:off x="3726496" y="2060368"/>
            <a:ext cx="4234161" cy="2888033"/>
            <a:chOff x="3045583" y="48834"/>
            <a:chExt cx="2059697" cy="970760"/>
          </a:xfrm>
        </p:grpSpPr>
        <p:sp>
          <p:nvSpPr>
            <p:cNvPr id="15" name="Oval 14"/>
            <p:cNvSpPr/>
            <p:nvPr/>
          </p:nvSpPr>
          <p:spPr>
            <a:xfrm>
              <a:off x="3045583" y="48834"/>
              <a:ext cx="2059697" cy="9707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4400" dirty="0"/>
                <a:t>to </a:t>
              </a:r>
              <a:r>
                <a:rPr lang="ka-GE" sz="4400" dirty="0" smtClean="0"/>
                <a:t>look </a:t>
              </a:r>
              <a:r>
                <a:rPr lang="ka-GE" sz="4400" dirty="0"/>
                <a:t>into</a:t>
              </a:r>
              <a:endParaRPr lang="en-US" sz="4400" dirty="0"/>
            </a:p>
            <a:p>
              <a:pPr lvl="0"/>
              <a:r>
                <a:rPr lang="ka-GE" sz="4000" dirty="0" smtClean="0"/>
                <a:t>     (</a:t>
              </a:r>
              <a:r>
                <a:rPr lang="en-US" sz="4000" dirty="0"/>
                <a:t>phr. </a:t>
              </a:r>
              <a:r>
                <a:rPr lang="ka-GE" sz="4000" dirty="0"/>
                <a:t>v</a:t>
              </a:r>
              <a:r>
                <a:rPr lang="en-US" sz="4000" dirty="0"/>
                <a:t>.)</a:t>
              </a:r>
            </a:p>
          </p:txBody>
        </p:sp>
        <p:sp>
          <p:nvSpPr>
            <p:cNvPr id="18" name="Oval 4"/>
            <p:cNvSpPr/>
            <p:nvPr/>
          </p:nvSpPr>
          <p:spPr>
            <a:xfrm>
              <a:off x="3246521" y="160340"/>
              <a:ext cx="1442741" cy="774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2800" kern="1200" dirty="0"/>
            </a:p>
          </p:txBody>
        </p:sp>
      </p:grpSp>
      <p:sp>
        <p:nvSpPr>
          <p:cNvPr id="19" name="Rectangle 18"/>
          <p:cNvSpPr/>
          <p:nvPr/>
        </p:nvSpPr>
        <p:spPr>
          <a:xfrm>
            <a:off x="3932684" y="4616669"/>
            <a:ext cx="3955043" cy="78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t>გამოკვლევა</a:t>
            </a:r>
            <a:endParaRPr lang="en-US" sz="2800" dirty="0"/>
          </a:p>
        </p:txBody>
      </p:sp>
      <p:sp>
        <p:nvSpPr>
          <p:cNvPr id="14" name="Rectangle 13">
            <a:extLst>
              <a:ext uri="{FF2B5EF4-FFF2-40B4-BE49-F238E27FC236}">
                <a16:creationId xmlns:a16="http://schemas.microsoft.com/office/drawing/2014/main" id="{28E10069-D8A3-7143-90C5-5815A34D0E16}"/>
              </a:ext>
            </a:extLst>
          </p:cNvPr>
          <p:cNvSpPr/>
          <p:nvPr/>
        </p:nvSpPr>
        <p:spPr>
          <a:xfrm>
            <a:off x="8325853" y="561381"/>
            <a:ext cx="3021819" cy="112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Vocabulary</a:t>
            </a:r>
          </a:p>
          <a:p>
            <a:pPr algn="ctr"/>
            <a:r>
              <a:rPr lang="ka-GE" sz="2800" dirty="0"/>
              <a:t>ლექსიკა</a:t>
            </a:r>
            <a:endParaRPr lang="en-US" sz="2800" dirty="0"/>
          </a:p>
        </p:txBody>
      </p:sp>
    </p:spTree>
    <p:extLst>
      <p:ext uri="{BB962C8B-B14F-4D97-AF65-F5344CB8AC3E}">
        <p14:creationId xmlns:p14="http://schemas.microsoft.com/office/powerpoint/2010/main" val="370558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49340</TotalTime>
  <Words>1473</Words>
  <Application>Microsoft Office PowerPoint</Application>
  <PresentationFormat>Widescreen</PresentationFormat>
  <Paragraphs>261</Paragraphs>
  <Slides>35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(Body)</vt:lpstr>
      <vt:lpstr>Calibri Light</vt:lpstr>
      <vt:lpstr>Calibri Regular</vt:lpstr>
      <vt:lpstr>Sylfaen</vt:lpstr>
      <vt:lpstr>Sylfaen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1326</cp:revision>
  <dcterms:created xsi:type="dcterms:W3CDTF">2020-04-09T12:21:27Z</dcterms:created>
  <dcterms:modified xsi:type="dcterms:W3CDTF">2021-02-16T05:52:02Z</dcterms:modified>
</cp:coreProperties>
</file>